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3" r:id="rId1"/>
    <p:sldMasterId id="2147483757" r:id="rId2"/>
  </p:sldMasterIdLst>
  <p:notesMasterIdLst>
    <p:notesMasterId r:id="rId55"/>
  </p:notesMasterIdLst>
  <p:handoutMasterIdLst>
    <p:handoutMasterId r:id="rId56"/>
  </p:handoutMasterIdLst>
  <p:sldIdLst>
    <p:sldId id="256" r:id="rId3"/>
    <p:sldId id="257" r:id="rId4"/>
    <p:sldId id="258" r:id="rId5"/>
    <p:sldId id="259" r:id="rId6"/>
    <p:sldId id="260" r:id="rId7"/>
    <p:sldId id="270" r:id="rId8"/>
    <p:sldId id="271" r:id="rId9"/>
    <p:sldId id="261" r:id="rId10"/>
    <p:sldId id="273" r:id="rId11"/>
    <p:sldId id="262" r:id="rId12"/>
    <p:sldId id="272" r:id="rId13"/>
    <p:sldId id="274" r:id="rId14"/>
    <p:sldId id="275" r:id="rId15"/>
    <p:sldId id="263" r:id="rId16"/>
    <p:sldId id="276" r:id="rId17"/>
    <p:sldId id="277" r:id="rId18"/>
    <p:sldId id="265" r:id="rId19"/>
    <p:sldId id="278" r:id="rId20"/>
    <p:sldId id="279" r:id="rId21"/>
    <p:sldId id="264" r:id="rId22"/>
    <p:sldId id="266" r:id="rId23"/>
    <p:sldId id="280" r:id="rId24"/>
    <p:sldId id="281" r:id="rId25"/>
    <p:sldId id="267" r:id="rId26"/>
    <p:sldId id="268"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E6FEF20-7680-3923-E561-7F5BEBABF2DC}" name="Jara Molinos Fernández" initials="JMF" userId="S::jmolinos@freepikco.onmicrosoft.com::819debff-5354-45ae-8453-86143136ddec" providerId="AD"/>
  <p188:author id="{2364587B-55B4-FBF2-0FA7-C5C3A2002601}" name="Alicia Velasco Santiago" initials="AVS" userId="S::avelasco@freepikco.onmicrosoft.com::6ebda6ea-dc2d-49ad-b83c-c987d890dd8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A2D0"/>
    <a:srgbClr val="DBFE87"/>
    <a:srgbClr val="B2129B"/>
    <a:srgbClr val="6E6EE3"/>
    <a:srgbClr val="ABB2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Estilo medio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37" autoAdjust="0"/>
    <p:restoredTop sz="96357" autoAdjust="0"/>
  </p:normalViewPr>
  <p:slideViewPr>
    <p:cSldViewPr snapToGrid="0" showGuides="1">
      <p:cViewPr varScale="1">
        <p:scale>
          <a:sx n="150" d="100"/>
          <a:sy n="150" d="100"/>
        </p:scale>
        <p:origin x="354" y="126"/>
      </p:cViewPr>
      <p:guideLst/>
    </p:cSldViewPr>
  </p:slideViewPr>
  <p:outlineViewPr>
    <p:cViewPr>
      <p:scale>
        <a:sx n="33" d="100"/>
        <a:sy n="33" d="100"/>
      </p:scale>
      <p:origin x="0" y="-3756"/>
    </p:cViewPr>
    <p:sldLst>
      <p:sld r:id="rId1" collapse="1"/>
    </p:sldLst>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86" d="100"/>
          <a:sy n="86" d="100"/>
        </p:scale>
        <p:origin x="4166" y="8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viewProps" Target="viewProps.xml"/><Relationship Id="rId5" Type="http://schemas.openxmlformats.org/officeDocument/2006/relationships/slide" Target="slides/slide3.xml"/><Relationship Id="rId61" Type="http://schemas.microsoft.com/office/2018/10/relationships/authors" Target="author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handoutMaster" Target="handoutMasters/handoutMaster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'Graph 1'!$B$1</c:f>
              <c:strCache>
                <c:ptCount val="1"/>
                <c:pt idx="0">
                  <c:v>Serie 1</c:v>
                </c:pt>
              </c:strCache>
            </c:strRef>
          </c:tx>
          <c:spPr>
            <a:solidFill>
              <a:schemeClr val="accent1"/>
            </a:solidFill>
            <a:ln w="12700">
              <a:solidFill>
                <a:schemeClr val="tx1"/>
              </a:solidFill>
            </a:ln>
            <a:effectLst/>
          </c:spPr>
          <c:invertIfNegative val="0"/>
          <c:cat>
            <c:strRef>
              <c:f>'Graph 1'!$A$2:$A$5</c:f>
              <c:strCache>
                <c:ptCount val="3"/>
                <c:pt idx="0">
                  <c:v>2xxx</c:v>
                </c:pt>
                <c:pt idx="1">
                  <c:v>2xxx</c:v>
                </c:pt>
                <c:pt idx="2">
                  <c:v>2xxx</c:v>
                </c:pt>
              </c:strCache>
            </c:strRef>
          </c:cat>
          <c:val>
            <c:numRef>
              <c:f>'Graph 1'!$B$2:$B$5</c:f>
              <c:numCache>
                <c:formatCode>General</c:formatCode>
                <c:ptCount val="4"/>
                <c:pt idx="0">
                  <c:v>4.3</c:v>
                </c:pt>
                <c:pt idx="1">
                  <c:v>2.5</c:v>
                </c:pt>
                <c:pt idx="2">
                  <c:v>3.5</c:v>
                </c:pt>
              </c:numCache>
            </c:numRef>
          </c:val>
          <c:extLst>
            <c:ext xmlns:c16="http://schemas.microsoft.com/office/drawing/2014/chart" uri="{C3380CC4-5D6E-409C-BE32-E72D297353CC}">
              <c16:uniqueId val="{00000000-EE7E-4547-9FE5-7A94ACF312B9}"/>
            </c:ext>
          </c:extLst>
        </c:ser>
        <c:ser>
          <c:idx val="1"/>
          <c:order val="1"/>
          <c:tx>
            <c:strRef>
              <c:f>'Graph 1'!$C$1</c:f>
              <c:strCache>
                <c:ptCount val="1"/>
                <c:pt idx="0">
                  <c:v>Serie 2</c:v>
                </c:pt>
              </c:strCache>
            </c:strRef>
          </c:tx>
          <c:spPr>
            <a:solidFill>
              <a:schemeClr val="accent2"/>
            </a:solidFill>
            <a:ln w="12700">
              <a:solidFill>
                <a:schemeClr val="tx1"/>
              </a:solidFill>
            </a:ln>
            <a:effectLst/>
          </c:spPr>
          <c:invertIfNegative val="0"/>
          <c:cat>
            <c:strRef>
              <c:f>'Graph 1'!$A$2:$A$5</c:f>
              <c:strCache>
                <c:ptCount val="3"/>
                <c:pt idx="0">
                  <c:v>2xxx</c:v>
                </c:pt>
                <c:pt idx="1">
                  <c:v>2xxx</c:v>
                </c:pt>
                <c:pt idx="2">
                  <c:v>2xxx</c:v>
                </c:pt>
              </c:strCache>
            </c:strRef>
          </c:cat>
          <c:val>
            <c:numRef>
              <c:f>'Graph 1'!$C$2:$C$5</c:f>
              <c:numCache>
                <c:formatCode>General</c:formatCode>
                <c:ptCount val="4"/>
                <c:pt idx="0">
                  <c:v>2.4</c:v>
                </c:pt>
                <c:pt idx="1">
                  <c:v>4.4000000000000004</c:v>
                </c:pt>
                <c:pt idx="2">
                  <c:v>1.8</c:v>
                </c:pt>
              </c:numCache>
            </c:numRef>
          </c:val>
          <c:extLst>
            <c:ext xmlns:c16="http://schemas.microsoft.com/office/drawing/2014/chart" uri="{C3380CC4-5D6E-409C-BE32-E72D297353CC}">
              <c16:uniqueId val="{00000001-EE7E-4547-9FE5-7A94ACF312B9}"/>
            </c:ext>
          </c:extLst>
        </c:ser>
        <c:ser>
          <c:idx val="2"/>
          <c:order val="2"/>
          <c:tx>
            <c:strRef>
              <c:f>'Graph 1'!$D$1</c:f>
              <c:strCache>
                <c:ptCount val="1"/>
                <c:pt idx="0">
                  <c:v>Serie 3</c:v>
                </c:pt>
              </c:strCache>
            </c:strRef>
          </c:tx>
          <c:spPr>
            <a:solidFill>
              <a:schemeClr val="accent3"/>
            </a:solidFill>
            <a:ln w="12700">
              <a:solidFill>
                <a:schemeClr val="tx1"/>
              </a:solidFill>
            </a:ln>
            <a:effectLst/>
          </c:spPr>
          <c:invertIfNegative val="0"/>
          <c:cat>
            <c:strRef>
              <c:f>'Graph 1'!$A$2:$A$5</c:f>
              <c:strCache>
                <c:ptCount val="3"/>
                <c:pt idx="0">
                  <c:v>2xxx</c:v>
                </c:pt>
                <c:pt idx="1">
                  <c:v>2xxx</c:v>
                </c:pt>
                <c:pt idx="2">
                  <c:v>2xxx</c:v>
                </c:pt>
              </c:strCache>
            </c:strRef>
          </c:cat>
          <c:val>
            <c:numRef>
              <c:f>'Graph 1'!$D$2:$D$5</c:f>
              <c:numCache>
                <c:formatCode>General</c:formatCode>
                <c:ptCount val="4"/>
                <c:pt idx="0">
                  <c:v>2</c:v>
                </c:pt>
                <c:pt idx="1">
                  <c:v>2</c:v>
                </c:pt>
                <c:pt idx="2">
                  <c:v>3</c:v>
                </c:pt>
              </c:numCache>
            </c:numRef>
          </c:val>
          <c:extLst>
            <c:ext xmlns:c16="http://schemas.microsoft.com/office/drawing/2014/chart" uri="{C3380CC4-5D6E-409C-BE32-E72D297353CC}">
              <c16:uniqueId val="{00000002-EE7E-4547-9FE5-7A94ACF312B9}"/>
            </c:ext>
          </c:extLst>
        </c:ser>
        <c:dLbls>
          <c:showLegendKey val="0"/>
          <c:showVal val="0"/>
          <c:showCatName val="0"/>
          <c:showSerName val="0"/>
          <c:showPercent val="0"/>
          <c:showBubbleSize val="0"/>
        </c:dLbls>
        <c:gapWidth val="182"/>
        <c:axId val="904687599"/>
        <c:axId val="904685519"/>
      </c:barChart>
      <c:catAx>
        <c:axId val="904687599"/>
        <c:scaling>
          <c:orientation val="minMax"/>
        </c:scaling>
        <c:delete val="0"/>
        <c:axPos val="l"/>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904685519"/>
        <c:crosses val="autoZero"/>
        <c:auto val="1"/>
        <c:lblAlgn val="ctr"/>
        <c:lblOffset val="100"/>
        <c:noMultiLvlLbl val="0"/>
      </c:catAx>
      <c:valAx>
        <c:axId val="904685519"/>
        <c:scaling>
          <c:orientation val="minMax"/>
        </c:scaling>
        <c:delete val="0"/>
        <c:axPos val="b"/>
        <c:majorGridlines>
          <c:spPr>
            <a:ln w="9525" cap="flat" cmpd="sng" algn="ctr">
              <a:solidFill>
                <a:schemeClr val="tx1"/>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90468759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4224576249657342E-2"/>
          <c:y val="5.7728453039175301E-2"/>
          <c:w val="0.892757417884119"/>
          <c:h val="0.76056158102078253"/>
        </c:manualLayout>
      </c:layout>
      <c:lineChart>
        <c:grouping val="standard"/>
        <c:varyColors val="0"/>
        <c:ser>
          <c:idx val="0"/>
          <c:order val="0"/>
          <c:tx>
            <c:strRef>
              <c:f>Hoja1!$B$1</c:f>
              <c:strCache>
                <c:ptCount val="1"/>
                <c:pt idx="0">
                  <c:v>2XXX</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Hoja1!$A$2:$A$5</c:f>
              <c:strCache>
                <c:ptCount val="4"/>
                <c:pt idx="0">
                  <c:v>Categoría 1</c:v>
                </c:pt>
                <c:pt idx="1">
                  <c:v>Categoría 2</c:v>
                </c:pt>
                <c:pt idx="2">
                  <c:v>Categoría 3</c:v>
                </c:pt>
                <c:pt idx="3">
                  <c:v>Categoría 4</c:v>
                </c:pt>
              </c:strCache>
            </c:strRef>
          </c:cat>
          <c:val>
            <c:numRef>
              <c:f>Hoja1!$B$2:$B$5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1388-4C9C-A1E4-454E8CDE17CA}"/>
            </c:ext>
          </c:extLst>
        </c:ser>
        <c:ser>
          <c:idx val="1"/>
          <c:order val="1"/>
          <c:tx>
            <c:strRef>
              <c:f>Hoja1!$C$1</c:f>
              <c:strCache>
                <c:ptCount val="1"/>
                <c:pt idx="0">
                  <c:v>2XXX </c:v>
                </c:pt>
              </c:strCache>
            </c:strRef>
          </c:tx>
          <c:spPr>
            <a:ln w="28575" cap="rnd">
              <a:solidFill>
                <a:schemeClr val="accent4"/>
              </a:solidFill>
              <a:round/>
            </a:ln>
            <a:effectLst/>
          </c:spPr>
          <c:marker>
            <c:symbol val="circle"/>
            <c:size val="5"/>
            <c:spPr>
              <a:solidFill>
                <a:schemeClr val="accent4"/>
              </a:solidFill>
              <a:ln w="9525">
                <a:solidFill>
                  <a:schemeClr val="accent2"/>
                </a:solidFill>
              </a:ln>
              <a:effectLst/>
            </c:spPr>
          </c:marker>
          <c:cat>
            <c:strRef>
              <c:f>Hoja1!$A$2:$A$5</c:f>
              <c:strCache>
                <c:ptCount val="4"/>
                <c:pt idx="0">
                  <c:v>Categoría 1</c:v>
                </c:pt>
                <c:pt idx="1">
                  <c:v>Categoría 2</c:v>
                </c:pt>
                <c:pt idx="2">
                  <c:v>Categoría 3</c:v>
                </c:pt>
                <c:pt idx="3">
                  <c:v>Categoría 4</c:v>
                </c:pt>
              </c:strCache>
            </c:strRef>
          </c:cat>
          <c:val>
            <c:numRef>
              <c:f>Hoja1!$C$2:$C$5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1388-4C9C-A1E4-454E8CDE17CA}"/>
            </c:ext>
          </c:extLst>
        </c:ser>
        <c:ser>
          <c:idx val="2"/>
          <c:order val="2"/>
          <c:tx>
            <c:strRef>
              <c:f>Hoja1!$D$1</c:f>
              <c:strCache>
                <c:ptCount val="1"/>
                <c:pt idx="0">
                  <c:v>Columna1</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Hoja1!$A$2:$A$5</c:f>
              <c:strCache>
                <c:ptCount val="4"/>
                <c:pt idx="0">
                  <c:v>Categoría 1</c:v>
                </c:pt>
                <c:pt idx="1">
                  <c:v>Categoría 2</c:v>
                </c:pt>
                <c:pt idx="2">
                  <c:v>Categoría 3</c:v>
                </c:pt>
                <c:pt idx="3">
                  <c:v>Categoría 4</c:v>
                </c:pt>
              </c:strCache>
            </c:strRef>
          </c:cat>
          <c:val>
            <c:numRef>
              <c:f>Hoja1!$D$2:$D$5</c:f>
              <c:numCache>
                <c:formatCode>General</c:formatCode>
                <c:ptCount val="4"/>
              </c:numCache>
            </c:numRef>
          </c:val>
          <c:smooth val="0"/>
          <c:extLst>
            <c:ext xmlns:c16="http://schemas.microsoft.com/office/drawing/2014/chart" uri="{C3380CC4-5D6E-409C-BE32-E72D297353CC}">
              <c16:uniqueId val="{00000002-1388-4C9C-A1E4-454E8CDE17CA}"/>
            </c:ext>
          </c:extLst>
        </c:ser>
        <c:dLbls>
          <c:showLegendKey val="0"/>
          <c:showVal val="0"/>
          <c:showCatName val="0"/>
          <c:showSerName val="0"/>
          <c:showPercent val="0"/>
          <c:showBubbleSize val="0"/>
        </c:dLbls>
        <c:marker val="1"/>
        <c:smooth val="0"/>
        <c:axId val="906183103"/>
        <c:axId val="906179359"/>
      </c:lineChart>
      <c:catAx>
        <c:axId val="906183103"/>
        <c:scaling>
          <c:orientation val="minMax"/>
        </c:scaling>
        <c:delete val="1"/>
        <c:axPos val="b"/>
        <c:numFmt formatCode="General" sourceLinked="1"/>
        <c:majorTickMark val="none"/>
        <c:minorTickMark val="none"/>
        <c:tickLblPos val="nextTo"/>
        <c:crossAx val="906179359"/>
        <c:crosses val="autoZero"/>
        <c:auto val="1"/>
        <c:lblAlgn val="ctr"/>
        <c:lblOffset val="100"/>
        <c:noMultiLvlLbl val="0"/>
      </c:catAx>
      <c:valAx>
        <c:axId val="906179359"/>
        <c:scaling>
          <c:orientation val="minMax"/>
        </c:scaling>
        <c:delete val="0"/>
        <c:axPos val="l"/>
        <c:majorGridlines>
          <c:spPr>
            <a:ln w="9525" cap="flat" cmpd="sng" algn="ctr">
              <a:solidFill>
                <a:schemeClr val="tx1"/>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crossAx val="906183103"/>
        <c:crosses val="autoZero"/>
        <c:crossBetween val="between"/>
      </c:valAx>
      <c:spPr>
        <a:noFill/>
        <a:ln>
          <a:noFill/>
        </a:ln>
        <a:effectLst/>
      </c:spPr>
    </c:plotArea>
    <c:legend>
      <c:legendPos val="b"/>
      <c:legendEntry>
        <c:idx val="0"/>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Entry>
      <c:legendEntry>
        <c:idx val="1"/>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Entry>
      <c:legendEntry>
        <c:idx val="2"/>
        <c:delete val="1"/>
      </c:legendEntry>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9B0D902A-A0B4-346D-B5C2-63F53AAF8C8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a:extLst>
              <a:ext uri="{FF2B5EF4-FFF2-40B4-BE49-F238E27FC236}">
                <a16:creationId xmlns:a16="http://schemas.microsoft.com/office/drawing/2014/main" id="{3B922166-1221-9047-50AD-65A64D6A7C6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457577-7D80-4632-B217-83A1C6EC33AE}" type="datetimeFigureOut">
              <a:rPr lang="es-ES" smtClean="0"/>
              <a:t>04/01/2023</a:t>
            </a:fld>
            <a:endParaRPr lang="es-ES" dirty="0"/>
          </a:p>
        </p:txBody>
      </p:sp>
      <p:sp>
        <p:nvSpPr>
          <p:cNvPr id="4" name="Marcador de pie de página 3">
            <a:extLst>
              <a:ext uri="{FF2B5EF4-FFF2-40B4-BE49-F238E27FC236}">
                <a16:creationId xmlns:a16="http://schemas.microsoft.com/office/drawing/2014/main" id="{A85BD77B-8664-254C-10D6-76BD0F60F58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5" name="Marcador de número de diapositiva 4">
            <a:extLst>
              <a:ext uri="{FF2B5EF4-FFF2-40B4-BE49-F238E27FC236}">
                <a16:creationId xmlns:a16="http://schemas.microsoft.com/office/drawing/2014/main" id="{B06A4505-3976-6057-23F6-28F1C8B9FBD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4A36B5-73DB-44CA-A78A-04B4CD8FC5A3}" type="slidenum">
              <a:rPr lang="es-ES" smtClean="0"/>
              <a:t>‹Nº›</a:t>
            </a:fld>
            <a:endParaRPr lang="es-ES" dirty="0"/>
          </a:p>
        </p:txBody>
      </p:sp>
    </p:spTree>
    <p:extLst>
      <p:ext uri="{BB962C8B-B14F-4D97-AF65-F5344CB8AC3E}">
        <p14:creationId xmlns:p14="http://schemas.microsoft.com/office/powerpoint/2010/main" val="3751730826"/>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0.png>
</file>

<file path=ppt/media/image2.jp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C25B52-9D50-4CEC-870C-59BE2CADFCBC}" type="datetimeFigureOut">
              <a:rPr lang="es-ES" smtClean="0"/>
              <a:t>04/01/2023</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91F9CF-588F-44DA-A9C3-AF05E5EE6BC5}" type="slidenum">
              <a:rPr lang="es-ES" smtClean="0"/>
              <a:t>‹Nº›</a:t>
            </a:fld>
            <a:endParaRPr lang="es-ES"/>
          </a:p>
        </p:txBody>
      </p:sp>
    </p:spTree>
    <p:extLst>
      <p:ext uri="{BB962C8B-B14F-4D97-AF65-F5344CB8AC3E}">
        <p14:creationId xmlns:p14="http://schemas.microsoft.com/office/powerpoint/2010/main" val="19609782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g33f201a39e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 name="Google Shape;13;g33f201a39e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9"/>
        <p:cNvGrpSpPr/>
        <p:nvPr/>
      </p:nvGrpSpPr>
      <p:grpSpPr>
        <a:xfrm>
          <a:off x="0" y="0"/>
          <a:ext cx="0" cy="0"/>
          <a:chOff x="0" y="0"/>
          <a:chExt cx="0" cy="0"/>
        </a:xfrm>
      </p:grpSpPr>
      <p:sp>
        <p:nvSpPr>
          <p:cNvPr id="3600" name="Google Shape;3600;g5fe07e1282_0_10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1" name="Google Shape;3601;g5fe07e1282_0_10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9"/>
        <p:cNvGrpSpPr/>
        <p:nvPr/>
      </p:nvGrpSpPr>
      <p:grpSpPr>
        <a:xfrm>
          <a:off x="0" y="0"/>
          <a:ext cx="0" cy="0"/>
          <a:chOff x="0" y="0"/>
          <a:chExt cx="0" cy="0"/>
        </a:xfrm>
      </p:grpSpPr>
      <p:sp>
        <p:nvSpPr>
          <p:cNvPr id="3980" name="Google Shape;3980;g5da49399e9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1" name="Google Shape;3981;g5da49399e9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3"/>
        <p:cNvGrpSpPr/>
        <p:nvPr/>
      </p:nvGrpSpPr>
      <p:grpSpPr>
        <a:xfrm>
          <a:off x="0" y="0"/>
          <a:ext cx="0" cy="0"/>
          <a:chOff x="0" y="0"/>
          <a:chExt cx="0" cy="0"/>
        </a:xfrm>
      </p:grpSpPr>
      <p:sp>
        <p:nvSpPr>
          <p:cNvPr id="4394" name="Google Shape;4394;g61fa515de1_0_1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5" name="Google Shape;4395;g61fa515de1_0_1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4"/>
        <p:cNvGrpSpPr/>
        <p:nvPr/>
      </p:nvGrpSpPr>
      <p:grpSpPr>
        <a:xfrm>
          <a:off x="0" y="0"/>
          <a:ext cx="0" cy="0"/>
          <a:chOff x="0" y="0"/>
          <a:chExt cx="0" cy="0"/>
        </a:xfrm>
      </p:grpSpPr>
      <p:sp>
        <p:nvSpPr>
          <p:cNvPr id="4755" name="Google Shape;4755;g61fa515de1_0_1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6" name="Google Shape;4756;g61fa515de1_0_1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4"/>
        <p:cNvGrpSpPr/>
        <p:nvPr/>
      </p:nvGrpSpPr>
      <p:grpSpPr>
        <a:xfrm>
          <a:off x="0" y="0"/>
          <a:ext cx="0" cy="0"/>
          <a:chOff x="0" y="0"/>
          <a:chExt cx="0" cy="0"/>
        </a:xfrm>
      </p:grpSpPr>
      <p:sp>
        <p:nvSpPr>
          <p:cNvPr id="5265" name="Google Shape;5265;g61fa515de1_0_2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6" name="Google Shape;5266;g61fa515de1_0_2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4"/>
        <p:cNvGrpSpPr/>
        <p:nvPr/>
      </p:nvGrpSpPr>
      <p:grpSpPr>
        <a:xfrm>
          <a:off x="0" y="0"/>
          <a:ext cx="0" cy="0"/>
          <a:chOff x="0" y="0"/>
          <a:chExt cx="0" cy="0"/>
        </a:xfrm>
      </p:grpSpPr>
      <p:sp>
        <p:nvSpPr>
          <p:cNvPr id="5885" name="Google Shape;5885;g61fa515de1_0_36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6" name="Google Shape;5886;g61fa515de1_0_3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8"/>
        <p:cNvGrpSpPr/>
        <p:nvPr/>
      </p:nvGrpSpPr>
      <p:grpSpPr>
        <a:xfrm>
          <a:off x="0" y="0"/>
          <a:ext cx="0" cy="0"/>
          <a:chOff x="0" y="0"/>
          <a:chExt cx="0" cy="0"/>
        </a:xfrm>
      </p:grpSpPr>
      <p:sp>
        <p:nvSpPr>
          <p:cNvPr id="6479" name="Google Shape;6479;g42d3f6456d_0_3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0" name="Google Shape;6480;g42d3f6456d_0_3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9"/>
        <p:cNvGrpSpPr/>
        <p:nvPr/>
      </p:nvGrpSpPr>
      <p:grpSpPr>
        <a:xfrm>
          <a:off x="0" y="0"/>
          <a:ext cx="0" cy="0"/>
          <a:chOff x="0" y="0"/>
          <a:chExt cx="0" cy="0"/>
        </a:xfrm>
      </p:grpSpPr>
      <p:sp>
        <p:nvSpPr>
          <p:cNvPr id="6800" name="Google Shape;6800;g5daec5670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1" name="Google Shape;6801;g5daec5670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7"/>
        <p:cNvGrpSpPr/>
        <p:nvPr/>
      </p:nvGrpSpPr>
      <p:grpSpPr>
        <a:xfrm>
          <a:off x="0" y="0"/>
          <a:ext cx="0" cy="0"/>
          <a:chOff x="0" y="0"/>
          <a:chExt cx="0" cy="0"/>
        </a:xfrm>
      </p:grpSpPr>
      <p:sp>
        <p:nvSpPr>
          <p:cNvPr id="7108" name="Google Shape;7108;ge15066bf0d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9" name="Google Shape;7109;ge15066bf0d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2"/>
        <p:cNvGrpSpPr/>
        <p:nvPr/>
      </p:nvGrpSpPr>
      <p:grpSpPr>
        <a:xfrm>
          <a:off x="0" y="0"/>
          <a:ext cx="0" cy="0"/>
          <a:chOff x="0" y="0"/>
          <a:chExt cx="0" cy="0"/>
        </a:xfrm>
      </p:grpSpPr>
      <p:sp>
        <p:nvSpPr>
          <p:cNvPr id="7263" name="Google Shape;7263;ge15066bf0d_3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4" name="Google Shape;7264;ge15066bf0d_3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
        <p:cNvGrpSpPr/>
        <p:nvPr/>
      </p:nvGrpSpPr>
      <p:grpSpPr>
        <a:xfrm>
          <a:off x="0" y="0"/>
          <a:ext cx="0" cy="0"/>
          <a:chOff x="0" y="0"/>
          <a:chExt cx="0" cy="0"/>
        </a:xfrm>
      </p:grpSpPr>
      <p:sp>
        <p:nvSpPr>
          <p:cNvPr id="18" name="Google Shape;18;ge15066bf0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 name="Google Shape;19;ge15066bf0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8"/>
        <p:cNvGrpSpPr/>
        <p:nvPr/>
      </p:nvGrpSpPr>
      <p:grpSpPr>
        <a:xfrm>
          <a:off x="0" y="0"/>
          <a:ext cx="0" cy="0"/>
          <a:chOff x="0" y="0"/>
          <a:chExt cx="0" cy="0"/>
        </a:xfrm>
      </p:grpSpPr>
      <p:sp>
        <p:nvSpPr>
          <p:cNvPr id="7309" name="Google Shape;7309;ge15066bf0d_3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0" name="Google Shape;7310;ge15066bf0d_3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4"/>
        <p:cNvGrpSpPr/>
        <p:nvPr/>
      </p:nvGrpSpPr>
      <p:grpSpPr>
        <a:xfrm>
          <a:off x="0" y="0"/>
          <a:ext cx="0" cy="0"/>
          <a:chOff x="0" y="0"/>
          <a:chExt cx="0" cy="0"/>
        </a:xfrm>
      </p:grpSpPr>
      <p:sp>
        <p:nvSpPr>
          <p:cNvPr id="7525" name="Google Shape;7525;ge15066bf0d_3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6" name="Google Shape;7526;ge15066bf0d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6"/>
        <p:cNvGrpSpPr/>
        <p:nvPr/>
      </p:nvGrpSpPr>
      <p:grpSpPr>
        <a:xfrm>
          <a:off x="0" y="0"/>
          <a:ext cx="0" cy="0"/>
          <a:chOff x="0" y="0"/>
          <a:chExt cx="0" cy="0"/>
        </a:xfrm>
      </p:grpSpPr>
      <p:sp>
        <p:nvSpPr>
          <p:cNvPr id="7817" name="Google Shape;7817;ge15066bf0d_3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8" name="Google Shape;7818;ge15066bf0d_3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7"/>
        <p:cNvGrpSpPr/>
        <p:nvPr/>
      </p:nvGrpSpPr>
      <p:grpSpPr>
        <a:xfrm>
          <a:off x="0" y="0"/>
          <a:ext cx="0" cy="0"/>
          <a:chOff x="0" y="0"/>
          <a:chExt cx="0" cy="0"/>
        </a:xfrm>
      </p:grpSpPr>
      <p:sp>
        <p:nvSpPr>
          <p:cNvPr id="8088" name="Google Shape;8088;ge15066bf0d_3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9" name="Google Shape;8089;ge15066bf0d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1"/>
        <p:cNvGrpSpPr/>
        <p:nvPr/>
      </p:nvGrpSpPr>
      <p:grpSpPr>
        <a:xfrm>
          <a:off x="0" y="0"/>
          <a:ext cx="0" cy="0"/>
          <a:chOff x="0" y="0"/>
          <a:chExt cx="0" cy="0"/>
        </a:xfrm>
      </p:grpSpPr>
      <p:sp>
        <p:nvSpPr>
          <p:cNvPr id="8442" name="Google Shape;8442;ge15066bf0d_3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3" name="Google Shape;8443;ge15066bf0d_3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2"/>
        <p:cNvGrpSpPr/>
        <p:nvPr/>
      </p:nvGrpSpPr>
      <p:grpSpPr>
        <a:xfrm>
          <a:off x="0" y="0"/>
          <a:ext cx="0" cy="0"/>
          <a:chOff x="0" y="0"/>
          <a:chExt cx="0" cy="0"/>
        </a:xfrm>
      </p:grpSpPr>
      <p:sp>
        <p:nvSpPr>
          <p:cNvPr id="8743" name="Google Shape;8743;g3de7457949_0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4" name="Google Shape;8744;g3de7457949_0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
        <p:cNvGrpSpPr/>
        <p:nvPr/>
      </p:nvGrpSpPr>
      <p:grpSpPr>
        <a:xfrm>
          <a:off x="0" y="0"/>
          <a:ext cx="0" cy="0"/>
          <a:chOff x="0" y="0"/>
          <a:chExt cx="0" cy="0"/>
        </a:xfrm>
      </p:grpSpPr>
      <p:sp>
        <p:nvSpPr>
          <p:cNvPr id="24" name="Google Shape;24;g4c7fb6a888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 name="Google Shape;25;g4c7fb6a88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bd245e13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bd245e13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eba8c7ab3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eba8c7ab3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5fe07e1282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5fe07e1282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5"/>
        <p:cNvGrpSpPr/>
        <p:nvPr/>
      </p:nvGrpSpPr>
      <p:grpSpPr>
        <a:xfrm>
          <a:off x="0" y="0"/>
          <a:ext cx="0" cy="0"/>
          <a:chOff x="0" y="0"/>
          <a:chExt cx="0" cy="0"/>
        </a:xfrm>
      </p:grpSpPr>
      <p:sp>
        <p:nvSpPr>
          <p:cNvPr id="2606" name="Google Shape;2606;g60a3ec98e8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7" name="Google Shape;2607;g60a3ec98e8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4"/>
        <p:cNvGrpSpPr/>
        <p:nvPr/>
      </p:nvGrpSpPr>
      <p:grpSpPr>
        <a:xfrm>
          <a:off x="0" y="0"/>
          <a:ext cx="0" cy="0"/>
          <a:chOff x="0" y="0"/>
          <a:chExt cx="0" cy="0"/>
        </a:xfrm>
      </p:grpSpPr>
      <p:sp>
        <p:nvSpPr>
          <p:cNvPr id="3025" name="Google Shape;3025;g62d51a4dd6_0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6" name="Google Shape;3026;g62d51a4dd6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4"/>
        <p:cNvGrpSpPr/>
        <p:nvPr/>
      </p:nvGrpSpPr>
      <p:grpSpPr>
        <a:xfrm>
          <a:off x="0" y="0"/>
          <a:ext cx="0" cy="0"/>
          <a:chOff x="0" y="0"/>
          <a:chExt cx="0" cy="0"/>
        </a:xfrm>
      </p:grpSpPr>
      <p:sp>
        <p:nvSpPr>
          <p:cNvPr id="3195" name="Google Shape;3195;g60a3ec98e8_2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6" name="Google Shape;3196;g60a3ec98e8_2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A4B4870F-2DB3-E73C-FD84-0063022A895C}"/>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noFill/>
          <a:effectLst>
            <a:outerShdw dist="50800" sx="1000" sy="1000" algn="ctr" rotWithShape="0">
              <a:srgbClr val="000000"/>
            </a:outerShdw>
          </a:effectLst>
        </p:spPr>
      </p:pic>
      <p:sp>
        <p:nvSpPr>
          <p:cNvPr id="17" name="Freeform 329">
            <a:extLst>
              <a:ext uri="{FF2B5EF4-FFF2-40B4-BE49-F238E27FC236}">
                <a16:creationId xmlns:a16="http://schemas.microsoft.com/office/drawing/2014/main" id="{F83457C0-97BB-D269-0225-1E8237A9C245}"/>
              </a:ext>
            </a:extLst>
          </p:cNvPr>
          <p:cNvSpPr>
            <a:spLocks/>
          </p:cNvSpPr>
          <p:nvPr userDrawn="1"/>
        </p:nvSpPr>
        <p:spPr bwMode="auto">
          <a:xfrm>
            <a:off x="142726" y="2203570"/>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Rectángulo: esquinas redondeadas 10">
            <a:extLst>
              <a:ext uri="{FF2B5EF4-FFF2-40B4-BE49-F238E27FC236}">
                <a16:creationId xmlns:a16="http://schemas.microsoft.com/office/drawing/2014/main" id="{01EB5E2D-5981-5F85-7964-D3F3A2DFB83B}"/>
              </a:ext>
            </a:extLst>
          </p:cNvPr>
          <p:cNvSpPr/>
          <p:nvPr userDrawn="1"/>
        </p:nvSpPr>
        <p:spPr>
          <a:xfrm>
            <a:off x="1033864" y="862414"/>
            <a:ext cx="7696200" cy="4038600"/>
          </a:xfrm>
          <a:prstGeom prst="roundRect">
            <a:avLst>
              <a:gd name="adj" fmla="val 6817"/>
            </a:avLst>
          </a:prstGeom>
          <a:solidFill>
            <a:schemeClr val="bg2"/>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sp>
        <p:nvSpPr>
          <p:cNvPr id="12" name="Rectángulo: esquinas redondeadas 11">
            <a:extLst>
              <a:ext uri="{FF2B5EF4-FFF2-40B4-BE49-F238E27FC236}">
                <a16:creationId xmlns:a16="http://schemas.microsoft.com/office/drawing/2014/main" id="{AAA0D46C-7C4D-418E-E6A5-FF840D316073}"/>
              </a:ext>
            </a:extLst>
          </p:cNvPr>
          <p:cNvSpPr/>
          <p:nvPr userDrawn="1"/>
        </p:nvSpPr>
        <p:spPr>
          <a:xfrm>
            <a:off x="930544" y="753928"/>
            <a:ext cx="7696200" cy="4038600"/>
          </a:xfrm>
          <a:prstGeom prst="roundRect">
            <a:avLst>
              <a:gd name="adj" fmla="val 6817"/>
            </a:avLst>
          </a:prstGeom>
          <a:solidFill>
            <a:schemeClr val="accent3"/>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sp>
        <p:nvSpPr>
          <p:cNvPr id="13" name="Rectángulo: esquinas redondeadas 12">
            <a:extLst>
              <a:ext uri="{FF2B5EF4-FFF2-40B4-BE49-F238E27FC236}">
                <a16:creationId xmlns:a16="http://schemas.microsoft.com/office/drawing/2014/main" id="{D7BD182C-2975-E039-C2C9-AA73ED776A02}"/>
              </a:ext>
            </a:extLst>
          </p:cNvPr>
          <p:cNvSpPr/>
          <p:nvPr userDrawn="1"/>
        </p:nvSpPr>
        <p:spPr>
          <a:xfrm>
            <a:off x="827216" y="655447"/>
            <a:ext cx="7696200" cy="4038600"/>
          </a:xfrm>
          <a:prstGeom prst="roundRect">
            <a:avLst>
              <a:gd name="adj" fmla="val 6817"/>
            </a:avLst>
          </a:prstGeom>
          <a:solidFill>
            <a:schemeClr val="accent4"/>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grpSp>
        <p:nvGrpSpPr>
          <p:cNvPr id="14" name="Grupo 13">
            <a:extLst>
              <a:ext uri="{FF2B5EF4-FFF2-40B4-BE49-F238E27FC236}">
                <a16:creationId xmlns:a16="http://schemas.microsoft.com/office/drawing/2014/main" id="{AFFF1F7E-57B9-8F5E-8568-850583EBB201}"/>
              </a:ext>
            </a:extLst>
          </p:cNvPr>
          <p:cNvGrpSpPr/>
          <p:nvPr userDrawn="1"/>
        </p:nvGrpSpPr>
        <p:grpSpPr>
          <a:xfrm>
            <a:off x="723900" y="552450"/>
            <a:ext cx="7696200" cy="4038600"/>
            <a:chOff x="723900" y="552450"/>
            <a:chExt cx="7696200" cy="4038600"/>
          </a:xfrm>
        </p:grpSpPr>
        <p:sp>
          <p:nvSpPr>
            <p:cNvPr id="15" name="Rectángulo: esquinas redondeadas 14">
              <a:extLst>
                <a:ext uri="{FF2B5EF4-FFF2-40B4-BE49-F238E27FC236}">
                  <a16:creationId xmlns:a16="http://schemas.microsoft.com/office/drawing/2014/main" id="{BBD1ECC8-5F64-B59F-4CF5-B9063AF7FB02}"/>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16" name="Conector recto 15">
              <a:extLst>
                <a:ext uri="{FF2B5EF4-FFF2-40B4-BE49-F238E27FC236}">
                  <a16:creationId xmlns:a16="http://schemas.microsoft.com/office/drawing/2014/main" id="{04CB5EE9-4E49-754B-8997-EE99CC6951F1}"/>
                </a:ext>
              </a:extLst>
            </p:cNvPr>
            <p:cNvCxnSpPr/>
            <p:nvPr/>
          </p:nvCxnSpPr>
          <p:spPr>
            <a:xfrm>
              <a:off x="723900" y="831742"/>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hasCustomPrompt="1"/>
          </p:nvPr>
        </p:nvSpPr>
        <p:spPr>
          <a:xfrm>
            <a:off x="1251020" y="1283451"/>
            <a:ext cx="6641960" cy="2118252"/>
          </a:xfrm>
        </p:spPr>
        <p:txBody>
          <a:bodyPr anchor="b">
            <a:normAutofit/>
          </a:bodyPr>
          <a:lstStyle>
            <a:lvl1pPr algn="ctr">
              <a:defRPr sz="4000" b="1">
                <a:latin typeface="Poppins" panose="00000500000000000000" pitchFamily="50" charset="0"/>
                <a:cs typeface="Poppins" panose="00000500000000000000" pitchFamily="50" charset="0"/>
              </a:defRPr>
            </a:lvl1pPr>
          </a:lstStyle>
          <a:p>
            <a:r>
              <a:rPr lang="es-ES" dirty="0"/>
              <a:t>HAGA CLIC PARA MODIFICAR EL ESTILO DE TÍTULO DEL PATRÓN</a:t>
            </a:r>
            <a:endParaRPr lang="en-US" dirty="0"/>
          </a:p>
        </p:txBody>
      </p:sp>
      <p:sp>
        <p:nvSpPr>
          <p:cNvPr id="3" name="Subtitle 2"/>
          <p:cNvSpPr>
            <a:spLocks noGrp="1"/>
          </p:cNvSpPr>
          <p:nvPr>
            <p:ph type="subTitle" idx="1"/>
          </p:nvPr>
        </p:nvSpPr>
        <p:spPr>
          <a:xfrm>
            <a:off x="1436914" y="3473910"/>
            <a:ext cx="6270172" cy="352957"/>
          </a:xfrm>
        </p:spPr>
        <p:txBody>
          <a:bodyPr>
            <a:normAutofit/>
          </a:bodyPr>
          <a:lstStyle>
            <a:lvl1pPr marL="0" indent="0" algn="ctr">
              <a:buNone/>
              <a:defRPr sz="1600">
                <a:latin typeface="Candara" panose="020E0502030303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dirty="0"/>
              <a:t>Haga clic para modificar el estilo de subtítulo del patrón</a:t>
            </a:r>
            <a:endParaRPr lang="en-US" dirty="0"/>
          </a:p>
        </p:txBody>
      </p:sp>
    </p:spTree>
    <p:extLst>
      <p:ext uri="{BB962C8B-B14F-4D97-AF65-F5344CB8AC3E}">
        <p14:creationId xmlns:p14="http://schemas.microsoft.com/office/powerpoint/2010/main" val="271440385"/>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974832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of contents">
    <p:bg>
      <p:bgPr>
        <a:solidFill>
          <a:schemeClr val="accent2"/>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8F63F141-BBD5-F08E-0980-70C7B8B5B1F2}"/>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28" name="Freeform 233">
            <a:extLst>
              <a:ext uri="{FF2B5EF4-FFF2-40B4-BE49-F238E27FC236}">
                <a16:creationId xmlns:a16="http://schemas.microsoft.com/office/drawing/2014/main" id="{AA0D41C9-1EA1-D767-C546-CBB3B3F6E9B3}"/>
              </a:ext>
            </a:extLst>
          </p:cNvPr>
          <p:cNvSpPr>
            <a:spLocks/>
          </p:cNvSpPr>
          <p:nvPr userDrawn="1"/>
        </p:nvSpPr>
        <p:spPr bwMode="auto">
          <a:xfrm>
            <a:off x="-609965" y="2547414"/>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9" name="Freeform 329">
            <a:extLst>
              <a:ext uri="{FF2B5EF4-FFF2-40B4-BE49-F238E27FC236}">
                <a16:creationId xmlns:a16="http://schemas.microsoft.com/office/drawing/2014/main" id="{E5E80744-99A1-A781-451B-36396213FDEC}"/>
              </a:ext>
            </a:extLst>
          </p:cNvPr>
          <p:cNvSpPr>
            <a:spLocks/>
          </p:cNvSpPr>
          <p:nvPr userDrawn="1"/>
        </p:nvSpPr>
        <p:spPr bwMode="auto">
          <a:xfrm>
            <a:off x="7993546" y="2273395"/>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1" name="Freeform 220">
            <a:extLst>
              <a:ext uri="{FF2B5EF4-FFF2-40B4-BE49-F238E27FC236}">
                <a16:creationId xmlns:a16="http://schemas.microsoft.com/office/drawing/2014/main" id="{B0993B08-4CD4-70CA-AFD1-88BEDF4F14F1}"/>
              </a:ext>
            </a:extLst>
          </p:cNvPr>
          <p:cNvSpPr>
            <a:spLocks/>
          </p:cNvSpPr>
          <p:nvPr userDrawn="1"/>
        </p:nvSpPr>
        <p:spPr bwMode="auto">
          <a:xfrm rot="5400000">
            <a:off x="1919810" y="-132059"/>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7" name="Grupo 6">
            <a:extLst>
              <a:ext uri="{FF2B5EF4-FFF2-40B4-BE49-F238E27FC236}">
                <a16:creationId xmlns:a16="http://schemas.microsoft.com/office/drawing/2014/main" id="{042A7557-576A-930F-B6B5-FE146D99A6F5}"/>
              </a:ext>
            </a:extLst>
          </p:cNvPr>
          <p:cNvGrpSpPr/>
          <p:nvPr userDrawn="1"/>
        </p:nvGrpSpPr>
        <p:grpSpPr>
          <a:xfrm>
            <a:off x="299451" y="310078"/>
            <a:ext cx="8545096" cy="4523344"/>
            <a:chOff x="723900" y="552450"/>
            <a:chExt cx="7696200" cy="4038600"/>
          </a:xfrm>
        </p:grpSpPr>
        <p:sp>
          <p:nvSpPr>
            <p:cNvPr id="8" name="Rectángulo: esquinas redondeadas 7">
              <a:extLst>
                <a:ext uri="{FF2B5EF4-FFF2-40B4-BE49-F238E27FC236}">
                  <a16:creationId xmlns:a16="http://schemas.microsoft.com/office/drawing/2014/main" id="{1113A76B-9CCC-172B-F1BF-CD8ABB7518B0}"/>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9" name="Conector recto 8">
              <a:extLst>
                <a:ext uri="{FF2B5EF4-FFF2-40B4-BE49-F238E27FC236}">
                  <a16:creationId xmlns:a16="http://schemas.microsoft.com/office/drawing/2014/main" id="{26CB2B82-FCEA-7FBD-F302-CC402C77E281}"/>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p:nvPr>
        </p:nvSpPr>
        <p:spPr>
          <a:xfrm>
            <a:off x="1697021" y="1554592"/>
            <a:ext cx="2791795" cy="589106"/>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 name="Title 1">
            <a:extLst>
              <a:ext uri="{FF2B5EF4-FFF2-40B4-BE49-F238E27FC236}">
                <a16:creationId xmlns:a16="http://schemas.microsoft.com/office/drawing/2014/main" id="{CB8850D3-B5E3-120F-0AE3-E6E1C82131AB}"/>
              </a:ext>
            </a:extLst>
          </p:cNvPr>
          <p:cNvSpPr>
            <a:spLocks noGrp="1"/>
          </p:cNvSpPr>
          <p:nvPr>
            <p:ph type="title" hasCustomPrompt="1"/>
          </p:nvPr>
        </p:nvSpPr>
        <p:spPr>
          <a:xfrm>
            <a:off x="723900" y="589879"/>
            <a:ext cx="7696200" cy="367298"/>
          </a:xfrm>
        </p:spPr>
        <p:txBody>
          <a:bodyPr>
            <a:noAutofit/>
          </a:bodyPr>
          <a:lstStyle>
            <a:lvl1pPr algn="ctr">
              <a:defRPr sz="3000" b="1">
                <a:latin typeface="+mj-lt"/>
              </a:defRPr>
            </a:lvl1pPr>
          </a:lstStyle>
          <a:p>
            <a:r>
              <a:rPr lang="es-ES" dirty="0"/>
              <a:t>HAGA CLIC PARA MODIFICAR EL ESTILO DE TÍTULO DEL PATRÓN</a:t>
            </a:r>
            <a:endParaRPr lang="en-US" dirty="0"/>
          </a:p>
        </p:txBody>
      </p:sp>
      <p:sp>
        <p:nvSpPr>
          <p:cNvPr id="19" name="Text Placeholder 2">
            <a:extLst>
              <a:ext uri="{FF2B5EF4-FFF2-40B4-BE49-F238E27FC236}">
                <a16:creationId xmlns:a16="http://schemas.microsoft.com/office/drawing/2014/main" id="{79B24D4A-24D4-4C19-B8E4-B7B34D055A22}"/>
              </a:ext>
            </a:extLst>
          </p:cNvPr>
          <p:cNvSpPr>
            <a:spLocks noGrp="1"/>
          </p:cNvSpPr>
          <p:nvPr>
            <p:ph type="body" idx="16"/>
          </p:nvPr>
        </p:nvSpPr>
        <p:spPr>
          <a:xfrm>
            <a:off x="5546793" y="1554592"/>
            <a:ext cx="2791795" cy="589106"/>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B307829D-4950-496A-B2D0-D6A3A027FF4A}"/>
              </a:ext>
            </a:extLst>
          </p:cNvPr>
          <p:cNvSpPr>
            <a:spLocks noGrp="1"/>
          </p:cNvSpPr>
          <p:nvPr>
            <p:ph type="body" idx="22"/>
          </p:nvPr>
        </p:nvSpPr>
        <p:spPr>
          <a:xfrm>
            <a:off x="1697022" y="3317027"/>
            <a:ext cx="2791794" cy="582719"/>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79E34447-83CD-4552-9429-F4C44AEEADE0}"/>
              </a:ext>
            </a:extLst>
          </p:cNvPr>
          <p:cNvSpPr>
            <a:spLocks noGrp="1"/>
          </p:cNvSpPr>
          <p:nvPr>
            <p:ph type="body" idx="19"/>
          </p:nvPr>
        </p:nvSpPr>
        <p:spPr>
          <a:xfrm>
            <a:off x="5546793" y="3317027"/>
            <a:ext cx="2791795" cy="582719"/>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0" name="Text Placeholder 2">
            <a:extLst>
              <a:ext uri="{FF2B5EF4-FFF2-40B4-BE49-F238E27FC236}">
                <a16:creationId xmlns:a16="http://schemas.microsoft.com/office/drawing/2014/main" id="{1304AC5F-8366-E4C9-2FE6-F4CBCE0E56DF}"/>
              </a:ext>
            </a:extLst>
          </p:cNvPr>
          <p:cNvSpPr>
            <a:spLocks noGrp="1"/>
          </p:cNvSpPr>
          <p:nvPr>
            <p:ph type="body" idx="23" hasCustomPrompt="1"/>
          </p:nvPr>
        </p:nvSpPr>
        <p:spPr>
          <a:xfrm>
            <a:off x="730827" y="1808112"/>
            <a:ext cx="966194" cy="520268"/>
          </a:xfrm>
        </p:spPr>
        <p:txBody>
          <a:bodyPr anchor="ctr">
            <a:noAutofit/>
          </a:bodyPr>
          <a:lstStyle>
            <a:lvl1pPr marL="0" indent="0" algn="ctr">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3" name="Text Placeholder 2">
            <a:extLst>
              <a:ext uri="{FF2B5EF4-FFF2-40B4-BE49-F238E27FC236}">
                <a16:creationId xmlns:a16="http://schemas.microsoft.com/office/drawing/2014/main" id="{6D27C2D7-39AB-91F7-AE4E-E9DC1A781AD1}"/>
              </a:ext>
            </a:extLst>
          </p:cNvPr>
          <p:cNvSpPr>
            <a:spLocks noGrp="1"/>
          </p:cNvSpPr>
          <p:nvPr>
            <p:ph type="body" idx="25" hasCustomPrompt="1"/>
          </p:nvPr>
        </p:nvSpPr>
        <p:spPr>
          <a:xfrm>
            <a:off x="4577531" y="1808112"/>
            <a:ext cx="966194" cy="520268"/>
          </a:xfrm>
        </p:spPr>
        <p:txBody>
          <a:bodyPr anchor="ctr">
            <a:noAutofit/>
          </a:bodyPr>
          <a:lstStyle>
            <a:lvl1pPr marL="0" indent="0" algn="ctr">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5" name="Text Placeholder 2">
            <a:extLst>
              <a:ext uri="{FF2B5EF4-FFF2-40B4-BE49-F238E27FC236}">
                <a16:creationId xmlns:a16="http://schemas.microsoft.com/office/drawing/2014/main" id="{6E77D135-F648-CEE0-E9DF-ED77AA06DD01}"/>
              </a:ext>
            </a:extLst>
          </p:cNvPr>
          <p:cNvSpPr>
            <a:spLocks noGrp="1"/>
          </p:cNvSpPr>
          <p:nvPr>
            <p:ph type="body" idx="26" hasCustomPrompt="1"/>
          </p:nvPr>
        </p:nvSpPr>
        <p:spPr>
          <a:xfrm>
            <a:off x="730827" y="3574819"/>
            <a:ext cx="966194" cy="520268"/>
          </a:xfrm>
        </p:spPr>
        <p:txBody>
          <a:bodyPr anchor="ctr">
            <a:noAutofit/>
          </a:bodyPr>
          <a:lstStyle>
            <a:lvl1pPr marL="0" indent="0" algn="ctr">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6" name="Text Placeholder 2">
            <a:extLst>
              <a:ext uri="{FF2B5EF4-FFF2-40B4-BE49-F238E27FC236}">
                <a16:creationId xmlns:a16="http://schemas.microsoft.com/office/drawing/2014/main" id="{E586FB73-B641-7A40-365F-596A51180AD8}"/>
              </a:ext>
            </a:extLst>
          </p:cNvPr>
          <p:cNvSpPr>
            <a:spLocks noGrp="1"/>
          </p:cNvSpPr>
          <p:nvPr>
            <p:ph type="body" idx="27" hasCustomPrompt="1"/>
          </p:nvPr>
        </p:nvSpPr>
        <p:spPr>
          <a:xfrm>
            <a:off x="4577531" y="3574819"/>
            <a:ext cx="966194" cy="520268"/>
          </a:xfrm>
        </p:spPr>
        <p:txBody>
          <a:bodyPr anchor="ctr">
            <a:noAutofit/>
          </a:bodyPr>
          <a:lstStyle>
            <a:lvl1pPr marL="0" indent="0" algn="ctr">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 name="Text Placeholder 2">
            <a:extLst>
              <a:ext uri="{FF2B5EF4-FFF2-40B4-BE49-F238E27FC236}">
                <a16:creationId xmlns:a16="http://schemas.microsoft.com/office/drawing/2014/main" id="{C18C144F-BF3E-0A0F-FC5F-512F1DED799F}"/>
              </a:ext>
            </a:extLst>
          </p:cNvPr>
          <p:cNvSpPr>
            <a:spLocks noGrp="1"/>
          </p:cNvSpPr>
          <p:nvPr>
            <p:ph type="body" idx="28"/>
          </p:nvPr>
        </p:nvSpPr>
        <p:spPr>
          <a:xfrm>
            <a:off x="1697021" y="2143698"/>
            <a:ext cx="2791795" cy="392482"/>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5" name="Text Placeholder 2">
            <a:extLst>
              <a:ext uri="{FF2B5EF4-FFF2-40B4-BE49-F238E27FC236}">
                <a16:creationId xmlns:a16="http://schemas.microsoft.com/office/drawing/2014/main" id="{A81EE84D-8E76-59F3-7D5E-BD582550FF39}"/>
              </a:ext>
            </a:extLst>
          </p:cNvPr>
          <p:cNvSpPr>
            <a:spLocks noGrp="1"/>
          </p:cNvSpPr>
          <p:nvPr>
            <p:ph type="body" idx="29"/>
          </p:nvPr>
        </p:nvSpPr>
        <p:spPr>
          <a:xfrm>
            <a:off x="5546793" y="2143698"/>
            <a:ext cx="2791796" cy="392482"/>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6" name="Text Placeholder 2">
            <a:extLst>
              <a:ext uri="{FF2B5EF4-FFF2-40B4-BE49-F238E27FC236}">
                <a16:creationId xmlns:a16="http://schemas.microsoft.com/office/drawing/2014/main" id="{D0067652-5718-EE08-2890-F0DD71F16838}"/>
              </a:ext>
            </a:extLst>
          </p:cNvPr>
          <p:cNvSpPr>
            <a:spLocks noGrp="1"/>
          </p:cNvSpPr>
          <p:nvPr>
            <p:ph type="body" idx="30"/>
          </p:nvPr>
        </p:nvSpPr>
        <p:spPr>
          <a:xfrm>
            <a:off x="1697021" y="3899747"/>
            <a:ext cx="2791795" cy="392482"/>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549A6D15-0E14-E3F8-9C1A-B5EC533FABF9}"/>
              </a:ext>
            </a:extLst>
          </p:cNvPr>
          <p:cNvSpPr>
            <a:spLocks noGrp="1"/>
          </p:cNvSpPr>
          <p:nvPr>
            <p:ph type="body" idx="31"/>
          </p:nvPr>
        </p:nvSpPr>
        <p:spPr>
          <a:xfrm>
            <a:off x="5546793" y="3899747"/>
            <a:ext cx="2791796" cy="392482"/>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63602698"/>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16B7703-F824-670F-BFAE-238730EA5FDF}"/>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15" name="Freeform 329">
            <a:extLst>
              <a:ext uri="{FF2B5EF4-FFF2-40B4-BE49-F238E27FC236}">
                <a16:creationId xmlns:a16="http://schemas.microsoft.com/office/drawing/2014/main" id="{F915E963-C590-2954-3A06-42C4718924F8}"/>
              </a:ext>
            </a:extLst>
          </p:cNvPr>
          <p:cNvSpPr>
            <a:spLocks/>
          </p:cNvSpPr>
          <p:nvPr userDrawn="1"/>
        </p:nvSpPr>
        <p:spPr bwMode="auto">
          <a:xfrm>
            <a:off x="-224181" y="-149307"/>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16" name="Grupo 15">
            <a:extLst>
              <a:ext uri="{FF2B5EF4-FFF2-40B4-BE49-F238E27FC236}">
                <a16:creationId xmlns:a16="http://schemas.microsoft.com/office/drawing/2014/main" id="{0A9A3D6E-C262-3F8E-56F6-03F3C61C877E}"/>
              </a:ext>
            </a:extLst>
          </p:cNvPr>
          <p:cNvGrpSpPr/>
          <p:nvPr userDrawn="1"/>
        </p:nvGrpSpPr>
        <p:grpSpPr>
          <a:xfrm>
            <a:off x="-220856" y="4603777"/>
            <a:ext cx="1199268" cy="599634"/>
            <a:chOff x="5638801" y="2709863"/>
            <a:chExt cx="495300" cy="247650"/>
          </a:xfrm>
        </p:grpSpPr>
        <p:sp>
          <p:nvSpPr>
            <p:cNvPr id="17" name="Freeform 175">
              <a:extLst>
                <a:ext uri="{FF2B5EF4-FFF2-40B4-BE49-F238E27FC236}">
                  <a16:creationId xmlns:a16="http://schemas.microsoft.com/office/drawing/2014/main" id="{ECF1B387-B19A-2FA2-95F2-1B3C06BA7E4F}"/>
                </a:ext>
              </a:extLst>
            </p:cNvPr>
            <p:cNvSpPr>
              <a:spLocks/>
            </p:cNvSpPr>
            <p:nvPr/>
          </p:nvSpPr>
          <p:spPr bwMode="auto">
            <a:xfrm>
              <a:off x="5638801" y="2709863"/>
              <a:ext cx="495300" cy="247650"/>
            </a:xfrm>
            <a:custGeom>
              <a:avLst/>
              <a:gdLst>
                <a:gd name="T0" fmla="*/ 421 w 842"/>
                <a:gd name="T1" fmla="*/ 421 h 421"/>
                <a:gd name="T2" fmla="*/ 842 w 842"/>
                <a:gd name="T3" fmla="*/ 0 h 421"/>
                <a:gd name="T4" fmla="*/ 648 w 842"/>
                <a:gd name="T5" fmla="*/ 0 h 421"/>
                <a:gd name="T6" fmla="*/ 421 w 842"/>
                <a:gd name="T7" fmla="*/ 226 h 421"/>
                <a:gd name="T8" fmla="*/ 195 w 842"/>
                <a:gd name="T9" fmla="*/ 0 h 421"/>
                <a:gd name="T10" fmla="*/ 0 w 842"/>
                <a:gd name="T11" fmla="*/ 0 h 421"/>
                <a:gd name="T12" fmla="*/ 421 w 842"/>
                <a:gd name="T13" fmla="*/ 421 h 421"/>
              </a:gdLst>
              <a:ahLst/>
              <a:cxnLst>
                <a:cxn ang="0">
                  <a:pos x="T0" y="T1"/>
                </a:cxn>
                <a:cxn ang="0">
                  <a:pos x="T2" y="T3"/>
                </a:cxn>
                <a:cxn ang="0">
                  <a:pos x="T4" y="T5"/>
                </a:cxn>
                <a:cxn ang="0">
                  <a:pos x="T6" y="T7"/>
                </a:cxn>
                <a:cxn ang="0">
                  <a:pos x="T8" y="T9"/>
                </a:cxn>
                <a:cxn ang="0">
                  <a:pos x="T10" y="T11"/>
                </a:cxn>
                <a:cxn ang="0">
                  <a:pos x="T12" y="T13"/>
                </a:cxn>
              </a:cxnLst>
              <a:rect l="0" t="0" r="r" b="b"/>
              <a:pathLst>
                <a:path w="842" h="421">
                  <a:moveTo>
                    <a:pt x="421" y="421"/>
                  </a:moveTo>
                  <a:cubicBezTo>
                    <a:pt x="654" y="421"/>
                    <a:pt x="842" y="232"/>
                    <a:pt x="842" y="0"/>
                  </a:cubicBezTo>
                  <a:lnTo>
                    <a:pt x="648" y="0"/>
                  </a:lnTo>
                  <a:cubicBezTo>
                    <a:pt x="648" y="125"/>
                    <a:pt x="546" y="226"/>
                    <a:pt x="421" y="226"/>
                  </a:cubicBezTo>
                  <a:cubicBezTo>
                    <a:pt x="297" y="226"/>
                    <a:pt x="195" y="125"/>
                    <a:pt x="195" y="0"/>
                  </a:cubicBezTo>
                  <a:lnTo>
                    <a:pt x="0" y="0"/>
                  </a:lnTo>
                  <a:cubicBezTo>
                    <a:pt x="0" y="232"/>
                    <a:pt x="189" y="421"/>
                    <a:pt x="421" y="421"/>
                  </a:cubicBez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8" name="Freeform 178">
              <a:extLst>
                <a:ext uri="{FF2B5EF4-FFF2-40B4-BE49-F238E27FC236}">
                  <a16:creationId xmlns:a16="http://schemas.microsoft.com/office/drawing/2014/main" id="{7D5F6BF5-2571-7CCD-5537-42135763EB84}"/>
                </a:ext>
              </a:extLst>
            </p:cNvPr>
            <p:cNvSpPr>
              <a:spLocks/>
            </p:cNvSpPr>
            <p:nvPr/>
          </p:nvSpPr>
          <p:spPr bwMode="auto">
            <a:xfrm>
              <a:off x="5807076" y="2714626"/>
              <a:ext cx="155575" cy="77788"/>
            </a:xfrm>
            <a:custGeom>
              <a:avLst/>
              <a:gdLst>
                <a:gd name="T0" fmla="*/ 133 w 265"/>
                <a:gd name="T1" fmla="*/ 132 h 132"/>
                <a:gd name="T2" fmla="*/ 265 w 265"/>
                <a:gd name="T3" fmla="*/ 0 h 132"/>
                <a:gd name="T4" fmla="*/ 0 w 265"/>
                <a:gd name="T5" fmla="*/ 0 h 132"/>
                <a:gd name="T6" fmla="*/ 133 w 265"/>
                <a:gd name="T7" fmla="*/ 132 h 132"/>
              </a:gdLst>
              <a:ahLst/>
              <a:cxnLst>
                <a:cxn ang="0">
                  <a:pos x="T0" y="T1"/>
                </a:cxn>
                <a:cxn ang="0">
                  <a:pos x="T2" y="T3"/>
                </a:cxn>
                <a:cxn ang="0">
                  <a:pos x="T4" y="T5"/>
                </a:cxn>
                <a:cxn ang="0">
                  <a:pos x="T6" y="T7"/>
                </a:cxn>
              </a:cxnLst>
              <a:rect l="0" t="0" r="r" b="b"/>
              <a:pathLst>
                <a:path w="265" h="132">
                  <a:moveTo>
                    <a:pt x="133" y="132"/>
                  </a:moveTo>
                  <a:cubicBezTo>
                    <a:pt x="206" y="132"/>
                    <a:pt x="265" y="73"/>
                    <a:pt x="265" y="0"/>
                  </a:cubicBezTo>
                  <a:lnTo>
                    <a:pt x="0" y="0"/>
                  </a:lnTo>
                  <a:cubicBezTo>
                    <a:pt x="0" y="73"/>
                    <a:pt x="59" y="132"/>
                    <a:pt x="133" y="132"/>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19" name="Freeform 235">
            <a:extLst>
              <a:ext uri="{FF2B5EF4-FFF2-40B4-BE49-F238E27FC236}">
                <a16:creationId xmlns:a16="http://schemas.microsoft.com/office/drawing/2014/main" id="{C2F7FE50-A013-F80E-2BE9-0F55C0F7D45B}"/>
              </a:ext>
            </a:extLst>
          </p:cNvPr>
          <p:cNvSpPr>
            <a:spLocks/>
          </p:cNvSpPr>
          <p:nvPr userDrawn="1"/>
        </p:nvSpPr>
        <p:spPr bwMode="auto">
          <a:xfrm>
            <a:off x="8260668" y="3110803"/>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 name="Rectángulo: esquinas redondeadas 5">
            <a:extLst>
              <a:ext uri="{FF2B5EF4-FFF2-40B4-BE49-F238E27FC236}">
                <a16:creationId xmlns:a16="http://schemas.microsoft.com/office/drawing/2014/main" id="{2FB13779-186A-6A56-5927-33DEE4947D00}"/>
              </a:ext>
            </a:extLst>
          </p:cNvPr>
          <p:cNvSpPr/>
          <p:nvPr userDrawn="1"/>
        </p:nvSpPr>
        <p:spPr>
          <a:xfrm>
            <a:off x="506099" y="517045"/>
            <a:ext cx="8531221" cy="4524058"/>
          </a:xfrm>
          <a:prstGeom prst="roundRect">
            <a:avLst>
              <a:gd name="adj" fmla="val 6817"/>
            </a:avLst>
          </a:prstGeom>
          <a:solidFill>
            <a:schemeClr val="bg2"/>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sp>
        <p:nvSpPr>
          <p:cNvPr id="13" name="Rectángulo: esquinas redondeadas 12">
            <a:extLst>
              <a:ext uri="{FF2B5EF4-FFF2-40B4-BE49-F238E27FC236}">
                <a16:creationId xmlns:a16="http://schemas.microsoft.com/office/drawing/2014/main" id="{736868FF-9672-7A8B-A5A4-2C29BA4C12CD}"/>
              </a:ext>
            </a:extLst>
          </p:cNvPr>
          <p:cNvSpPr/>
          <p:nvPr userDrawn="1"/>
        </p:nvSpPr>
        <p:spPr>
          <a:xfrm>
            <a:off x="402779" y="408559"/>
            <a:ext cx="8531221" cy="4524058"/>
          </a:xfrm>
          <a:prstGeom prst="roundRect">
            <a:avLst>
              <a:gd name="adj" fmla="val 6817"/>
            </a:avLst>
          </a:prstGeom>
          <a:solidFill>
            <a:schemeClr val="accent3"/>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sp>
        <p:nvSpPr>
          <p:cNvPr id="14" name="Rectángulo: esquinas redondeadas 13">
            <a:extLst>
              <a:ext uri="{FF2B5EF4-FFF2-40B4-BE49-F238E27FC236}">
                <a16:creationId xmlns:a16="http://schemas.microsoft.com/office/drawing/2014/main" id="{F17D9514-602E-BAC4-80AA-7BF299B6EF11}"/>
              </a:ext>
            </a:extLst>
          </p:cNvPr>
          <p:cNvSpPr/>
          <p:nvPr userDrawn="1"/>
        </p:nvSpPr>
        <p:spPr>
          <a:xfrm>
            <a:off x="299451" y="310078"/>
            <a:ext cx="8531221" cy="4524058"/>
          </a:xfrm>
          <a:prstGeom prst="roundRect">
            <a:avLst>
              <a:gd name="adj" fmla="val 6817"/>
            </a:avLst>
          </a:prstGeom>
          <a:solidFill>
            <a:schemeClr val="accent4"/>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grpSp>
        <p:nvGrpSpPr>
          <p:cNvPr id="10" name="Grupo 9">
            <a:extLst>
              <a:ext uri="{FF2B5EF4-FFF2-40B4-BE49-F238E27FC236}">
                <a16:creationId xmlns:a16="http://schemas.microsoft.com/office/drawing/2014/main" id="{5F213D62-5C66-773F-8EBE-7698E255FEB2}"/>
              </a:ext>
            </a:extLst>
          </p:cNvPr>
          <p:cNvGrpSpPr/>
          <p:nvPr userDrawn="1"/>
        </p:nvGrpSpPr>
        <p:grpSpPr>
          <a:xfrm>
            <a:off x="299451" y="310078"/>
            <a:ext cx="8545096" cy="4523344"/>
            <a:chOff x="723900" y="552450"/>
            <a:chExt cx="7696200" cy="4038600"/>
          </a:xfrm>
        </p:grpSpPr>
        <p:sp>
          <p:nvSpPr>
            <p:cNvPr id="11" name="Rectángulo: esquinas redondeadas 10">
              <a:extLst>
                <a:ext uri="{FF2B5EF4-FFF2-40B4-BE49-F238E27FC236}">
                  <a16:creationId xmlns:a16="http://schemas.microsoft.com/office/drawing/2014/main" id="{99A6D428-1933-B7F9-7231-182A63AC69E6}"/>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12" name="Conector recto 11">
              <a:extLst>
                <a:ext uri="{FF2B5EF4-FFF2-40B4-BE49-F238E27FC236}">
                  <a16:creationId xmlns:a16="http://schemas.microsoft.com/office/drawing/2014/main" id="{EE40C5D2-5B1A-A486-01ED-23395EB1A3C0}"/>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 name="Text Placeholder 2">
            <a:extLst>
              <a:ext uri="{FF2B5EF4-FFF2-40B4-BE49-F238E27FC236}">
                <a16:creationId xmlns:a16="http://schemas.microsoft.com/office/drawing/2014/main" id="{69B29413-A34C-B208-C7D6-2ADC5948E46F}"/>
              </a:ext>
            </a:extLst>
          </p:cNvPr>
          <p:cNvSpPr>
            <a:spLocks noGrp="1"/>
          </p:cNvSpPr>
          <p:nvPr>
            <p:ph type="body" idx="14"/>
          </p:nvPr>
        </p:nvSpPr>
        <p:spPr>
          <a:xfrm>
            <a:off x="1045307" y="3002545"/>
            <a:ext cx="7023241" cy="422460"/>
          </a:xfrm>
        </p:spPr>
        <p:txBody>
          <a:bodyPr>
            <a:noAutofit/>
          </a:bodyPr>
          <a:lstStyle>
            <a:lvl1pPr marL="0" indent="0" algn="r">
              <a:buNone/>
              <a:defRPr sz="25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8" name="Text Placeholder 2">
            <a:extLst>
              <a:ext uri="{FF2B5EF4-FFF2-40B4-BE49-F238E27FC236}">
                <a16:creationId xmlns:a16="http://schemas.microsoft.com/office/drawing/2014/main" id="{E56C2102-EA34-015B-F821-D83175C48F4D}"/>
              </a:ext>
            </a:extLst>
          </p:cNvPr>
          <p:cNvSpPr>
            <a:spLocks noGrp="1"/>
          </p:cNvSpPr>
          <p:nvPr>
            <p:ph type="body" idx="1" hasCustomPrompt="1"/>
          </p:nvPr>
        </p:nvSpPr>
        <p:spPr>
          <a:xfrm>
            <a:off x="1046504" y="1515250"/>
            <a:ext cx="7012974" cy="1472137"/>
          </a:xfrm>
        </p:spPr>
        <p:txBody>
          <a:bodyPr>
            <a:noAutofit/>
          </a:bodyPr>
          <a:lstStyle>
            <a:lvl1pPr marL="0" indent="0" algn="r">
              <a:buNone/>
              <a:defRPr sz="30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613519590"/>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text ">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B0098FAF-3FF3-54AC-7673-7D71C381D776}"/>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22" name="Freeform 233">
            <a:extLst>
              <a:ext uri="{FF2B5EF4-FFF2-40B4-BE49-F238E27FC236}">
                <a16:creationId xmlns:a16="http://schemas.microsoft.com/office/drawing/2014/main" id="{5CCFFA3E-524D-03BF-B9A3-EC1CE7A60773}"/>
              </a:ext>
            </a:extLst>
          </p:cNvPr>
          <p:cNvSpPr>
            <a:spLocks/>
          </p:cNvSpPr>
          <p:nvPr userDrawn="1"/>
        </p:nvSpPr>
        <p:spPr bwMode="auto">
          <a:xfrm>
            <a:off x="1001617" y="-19529"/>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3" name="Freeform 329">
            <a:extLst>
              <a:ext uri="{FF2B5EF4-FFF2-40B4-BE49-F238E27FC236}">
                <a16:creationId xmlns:a16="http://schemas.microsoft.com/office/drawing/2014/main" id="{D108EC06-9B32-49D6-369F-012A84DC682A}"/>
              </a:ext>
            </a:extLst>
          </p:cNvPr>
          <p:cNvSpPr>
            <a:spLocks/>
          </p:cNvSpPr>
          <p:nvPr userDrawn="1"/>
        </p:nvSpPr>
        <p:spPr bwMode="auto">
          <a:xfrm>
            <a:off x="5335" y="4865047"/>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24" name="Grupo 23">
            <a:extLst>
              <a:ext uri="{FF2B5EF4-FFF2-40B4-BE49-F238E27FC236}">
                <a16:creationId xmlns:a16="http://schemas.microsoft.com/office/drawing/2014/main" id="{E0FA8A5D-B04E-8BCB-6FB8-C45F4714E6F8}"/>
              </a:ext>
            </a:extLst>
          </p:cNvPr>
          <p:cNvGrpSpPr/>
          <p:nvPr userDrawn="1"/>
        </p:nvGrpSpPr>
        <p:grpSpPr>
          <a:xfrm>
            <a:off x="-303057" y="2435287"/>
            <a:ext cx="1199268" cy="599634"/>
            <a:chOff x="5638801" y="2709863"/>
            <a:chExt cx="495300" cy="247650"/>
          </a:xfrm>
        </p:grpSpPr>
        <p:sp>
          <p:nvSpPr>
            <p:cNvPr id="25" name="Freeform 175">
              <a:extLst>
                <a:ext uri="{FF2B5EF4-FFF2-40B4-BE49-F238E27FC236}">
                  <a16:creationId xmlns:a16="http://schemas.microsoft.com/office/drawing/2014/main" id="{061B59CF-A275-EA45-1DDE-E7F889481B9A}"/>
                </a:ext>
              </a:extLst>
            </p:cNvPr>
            <p:cNvSpPr>
              <a:spLocks/>
            </p:cNvSpPr>
            <p:nvPr/>
          </p:nvSpPr>
          <p:spPr bwMode="auto">
            <a:xfrm>
              <a:off x="5638801" y="2709863"/>
              <a:ext cx="495300" cy="247650"/>
            </a:xfrm>
            <a:custGeom>
              <a:avLst/>
              <a:gdLst>
                <a:gd name="T0" fmla="*/ 421 w 842"/>
                <a:gd name="T1" fmla="*/ 421 h 421"/>
                <a:gd name="T2" fmla="*/ 842 w 842"/>
                <a:gd name="T3" fmla="*/ 0 h 421"/>
                <a:gd name="T4" fmla="*/ 648 w 842"/>
                <a:gd name="T5" fmla="*/ 0 h 421"/>
                <a:gd name="T6" fmla="*/ 421 w 842"/>
                <a:gd name="T7" fmla="*/ 226 h 421"/>
                <a:gd name="T8" fmla="*/ 195 w 842"/>
                <a:gd name="T9" fmla="*/ 0 h 421"/>
                <a:gd name="T10" fmla="*/ 0 w 842"/>
                <a:gd name="T11" fmla="*/ 0 h 421"/>
                <a:gd name="T12" fmla="*/ 421 w 842"/>
                <a:gd name="T13" fmla="*/ 421 h 421"/>
              </a:gdLst>
              <a:ahLst/>
              <a:cxnLst>
                <a:cxn ang="0">
                  <a:pos x="T0" y="T1"/>
                </a:cxn>
                <a:cxn ang="0">
                  <a:pos x="T2" y="T3"/>
                </a:cxn>
                <a:cxn ang="0">
                  <a:pos x="T4" y="T5"/>
                </a:cxn>
                <a:cxn ang="0">
                  <a:pos x="T6" y="T7"/>
                </a:cxn>
                <a:cxn ang="0">
                  <a:pos x="T8" y="T9"/>
                </a:cxn>
                <a:cxn ang="0">
                  <a:pos x="T10" y="T11"/>
                </a:cxn>
                <a:cxn ang="0">
                  <a:pos x="T12" y="T13"/>
                </a:cxn>
              </a:cxnLst>
              <a:rect l="0" t="0" r="r" b="b"/>
              <a:pathLst>
                <a:path w="842" h="421">
                  <a:moveTo>
                    <a:pt x="421" y="421"/>
                  </a:moveTo>
                  <a:cubicBezTo>
                    <a:pt x="654" y="421"/>
                    <a:pt x="842" y="232"/>
                    <a:pt x="842" y="0"/>
                  </a:cubicBezTo>
                  <a:lnTo>
                    <a:pt x="648" y="0"/>
                  </a:lnTo>
                  <a:cubicBezTo>
                    <a:pt x="648" y="125"/>
                    <a:pt x="546" y="226"/>
                    <a:pt x="421" y="226"/>
                  </a:cubicBezTo>
                  <a:cubicBezTo>
                    <a:pt x="297" y="226"/>
                    <a:pt x="195" y="125"/>
                    <a:pt x="195" y="0"/>
                  </a:cubicBezTo>
                  <a:lnTo>
                    <a:pt x="0" y="0"/>
                  </a:lnTo>
                  <a:cubicBezTo>
                    <a:pt x="0" y="232"/>
                    <a:pt x="189" y="421"/>
                    <a:pt x="421" y="421"/>
                  </a:cubicBez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6" name="Freeform 178">
              <a:extLst>
                <a:ext uri="{FF2B5EF4-FFF2-40B4-BE49-F238E27FC236}">
                  <a16:creationId xmlns:a16="http://schemas.microsoft.com/office/drawing/2014/main" id="{A7908992-F664-5E93-09A0-DD662D2B19B8}"/>
                </a:ext>
              </a:extLst>
            </p:cNvPr>
            <p:cNvSpPr>
              <a:spLocks/>
            </p:cNvSpPr>
            <p:nvPr/>
          </p:nvSpPr>
          <p:spPr bwMode="auto">
            <a:xfrm>
              <a:off x="5807076" y="2714626"/>
              <a:ext cx="155575" cy="77788"/>
            </a:xfrm>
            <a:custGeom>
              <a:avLst/>
              <a:gdLst>
                <a:gd name="T0" fmla="*/ 133 w 265"/>
                <a:gd name="T1" fmla="*/ 132 h 132"/>
                <a:gd name="T2" fmla="*/ 265 w 265"/>
                <a:gd name="T3" fmla="*/ 0 h 132"/>
                <a:gd name="T4" fmla="*/ 0 w 265"/>
                <a:gd name="T5" fmla="*/ 0 h 132"/>
                <a:gd name="T6" fmla="*/ 133 w 265"/>
                <a:gd name="T7" fmla="*/ 132 h 132"/>
              </a:gdLst>
              <a:ahLst/>
              <a:cxnLst>
                <a:cxn ang="0">
                  <a:pos x="T0" y="T1"/>
                </a:cxn>
                <a:cxn ang="0">
                  <a:pos x="T2" y="T3"/>
                </a:cxn>
                <a:cxn ang="0">
                  <a:pos x="T4" y="T5"/>
                </a:cxn>
                <a:cxn ang="0">
                  <a:pos x="T6" y="T7"/>
                </a:cxn>
              </a:cxnLst>
              <a:rect l="0" t="0" r="r" b="b"/>
              <a:pathLst>
                <a:path w="265" h="132">
                  <a:moveTo>
                    <a:pt x="133" y="132"/>
                  </a:moveTo>
                  <a:cubicBezTo>
                    <a:pt x="206" y="132"/>
                    <a:pt x="265" y="73"/>
                    <a:pt x="265" y="0"/>
                  </a:cubicBezTo>
                  <a:lnTo>
                    <a:pt x="0" y="0"/>
                  </a:lnTo>
                  <a:cubicBezTo>
                    <a:pt x="0" y="73"/>
                    <a:pt x="59" y="132"/>
                    <a:pt x="133" y="132"/>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8" name="Grupo 7">
            <a:extLst>
              <a:ext uri="{FF2B5EF4-FFF2-40B4-BE49-F238E27FC236}">
                <a16:creationId xmlns:a16="http://schemas.microsoft.com/office/drawing/2014/main" id="{9E9A20E5-E193-EE3B-CBF5-E6DAFE9ACF8C}"/>
              </a:ext>
            </a:extLst>
          </p:cNvPr>
          <p:cNvGrpSpPr/>
          <p:nvPr userDrawn="1"/>
        </p:nvGrpSpPr>
        <p:grpSpPr>
          <a:xfrm>
            <a:off x="8501062" y="66897"/>
            <a:ext cx="686969" cy="696648"/>
            <a:chOff x="4911726" y="3608388"/>
            <a:chExt cx="225425" cy="228601"/>
          </a:xfrm>
        </p:grpSpPr>
        <p:sp>
          <p:nvSpPr>
            <p:cNvPr id="13" name="Freeform 122">
              <a:extLst>
                <a:ext uri="{FF2B5EF4-FFF2-40B4-BE49-F238E27FC236}">
                  <a16:creationId xmlns:a16="http://schemas.microsoft.com/office/drawing/2014/main" id="{2D24AAE1-11F1-6618-83F3-E2C50EDFB195}"/>
                </a:ext>
              </a:extLst>
            </p:cNvPr>
            <p:cNvSpPr>
              <a:spLocks/>
            </p:cNvSpPr>
            <p:nvPr/>
          </p:nvSpPr>
          <p:spPr bwMode="auto">
            <a:xfrm>
              <a:off x="4941888" y="3641726"/>
              <a:ext cx="195263" cy="195263"/>
            </a:xfrm>
            <a:custGeom>
              <a:avLst/>
              <a:gdLst>
                <a:gd name="T0" fmla="*/ 75 w 331"/>
                <a:gd name="T1" fmla="*/ 0 h 331"/>
                <a:gd name="T2" fmla="*/ 256 w 331"/>
                <a:gd name="T3" fmla="*/ 1 h 331"/>
                <a:gd name="T4" fmla="*/ 331 w 331"/>
                <a:gd name="T5" fmla="*/ 76 h 331"/>
                <a:gd name="T6" fmla="*/ 330 w 331"/>
                <a:gd name="T7" fmla="*/ 256 h 331"/>
                <a:gd name="T8" fmla="*/ 255 w 331"/>
                <a:gd name="T9" fmla="*/ 331 h 331"/>
                <a:gd name="T10" fmla="*/ 75 w 331"/>
                <a:gd name="T11" fmla="*/ 330 h 331"/>
                <a:gd name="T12" fmla="*/ 0 w 331"/>
                <a:gd name="T13" fmla="*/ 255 h 331"/>
                <a:gd name="T14" fmla="*/ 0 w 331"/>
                <a:gd name="T15" fmla="*/ 75 h 331"/>
                <a:gd name="T16" fmla="*/ 75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75" y="0"/>
                  </a:moveTo>
                  <a:lnTo>
                    <a:pt x="256" y="1"/>
                  </a:lnTo>
                  <a:cubicBezTo>
                    <a:pt x="297" y="1"/>
                    <a:pt x="331" y="34"/>
                    <a:pt x="331" y="76"/>
                  </a:cubicBezTo>
                  <a:lnTo>
                    <a:pt x="330" y="256"/>
                  </a:lnTo>
                  <a:cubicBezTo>
                    <a:pt x="330" y="298"/>
                    <a:pt x="296" y="331"/>
                    <a:pt x="255" y="331"/>
                  </a:cubicBezTo>
                  <a:lnTo>
                    <a:pt x="75" y="330"/>
                  </a:lnTo>
                  <a:cubicBezTo>
                    <a:pt x="33" y="330"/>
                    <a:pt x="0" y="297"/>
                    <a:pt x="0" y="255"/>
                  </a:cubicBezTo>
                  <a:lnTo>
                    <a:pt x="0" y="75"/>
                  </a:lnTo>
                  <a:cubicBezTo>
                    <a:pt x="0" y="34"/>
                    <a:pt x="34" y="0"/>
                    <a:pt x="75" y="0"/>
                  </a:cubicBezTo>
                  <a:close/>
                </a:path>
              </a:pathLst>
            </a:custGeom>
            <a:solidFill>
              <a:schemeClr val="tx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5" name="Freeform 186">
              <a:extLst>
                <a:ext uri="{FF2B5EF4-FFF2-40B4-BE49-F238E27FC236}">
                  <a16:creationId xmlns:a16="http://schemas.microsoft.com/office/drawing/2014/main" id="{A6B1DD1C-4665-6DC3-DC41-DE1AF2A5D607}"/>
                </a:ext>
              </a:extLst>
            </p:cNvPr>
            <p:cNvSpPr>
              <a:spLocks/>
            </p:cNvSpPr>
            <p:nvPr/>
          </p:nvSpPr>
          <p:spPr bwMode="auto">
            <a:xfrm>
              <a:off x="4911726" y="3608388"/>
              <a:ext cx="193675" cy="195263"/>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accent3"/>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10" name="Grupo 9">
            <a:extLst>
              <a:ext uri="{FF2B5EF4-FFF2-40B4-BE49-F238E27FC236}">
                <a16:creationId xmlns:a16="http://schemas.microsoft.com/office/drawing/2014/main" id="{A2A04542-0125-3A7B-0352-EAA5150BCA70}"/>
              </a:ext>
            </a:extLst>
          </p:cNvPr>
          <p:cNvGrpSpPr/>
          <p:nvPr userDrawn="1"/>
        </p:nvGrpSpPr>
        <p:grpSpPr>
          <a:xfrm>
            <a:off x="299451" y="310078"/>
            <a:ext cx="8545096" cy="4523344"/>
            <a:chOff x="723900" y="552450"/>
            <a:chExt cx="7696200" cy="4038600"/>
          </a:xfrm>
        </p:grpSpPr>
        <p:sp>
          <p:nvSpPr>
            <p:cNvPr id="11" name="Rectángulo: esquinas redondeadas 10">
              <a:extLst>
                <a:ext uri="{FF2B5EF4-FFF2-40B4-BE49-F238E27FC236}">
                  <a16:creationId xmlns:a16="http://schemas.microsoft.com/office/drawing/2014/main" id="{ED8181DB-D6AC-E304-067D-D9A4B1EEA760}"/>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12" name="Conector recto 11">
              <a:extLst>
                <a:ext uri="{FF2B5EF4-FFF2-40B4-BE49-F238E27FC236}">
                  <a16:creationId xmlns:a16="http://schemas.microsoft.com/office/drawing/2014/main" id="{499B8406-0770-1C38-A132-482CEB8D2169}"/>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 name="Title 1">
            <a:extLst>
              <a:ext uri="{FF2B5EF4-FFF2-40B4-BE49-F238E27FC236}">
                <a16:creationId xmlns:a16="http://schemas.microsoft.com/office/drawing/2014/main" id="{7F9C2995-B3F1-2846-98AD-6017125A3DB4}"/>
              </a:ext>
            </a:extLst>
          </p:cNvPr>
          <p:cNvSpPr>
            <a:spLocks noGrp="1"/>
          </p:cNvSpPr>
          <p:nvPr>
            <p:ph type="title" hasCustomPrompt="1"/>
          </p:nvPr>
        </p:nvSpPr>
        <p:spPr>
          <a:xfrm>
            <a:off x="723900" y="589879"/>
            <a:ext cx="7696200" cy="367298"/>
          </a:xfrm>
        </p:spPr>
        <p:txBody>
          <a:bodyPr>
            <a:noAutofit/>
          </a:bodyPr>
          <a:lstStyle>
            <a:lvl1pPr algn="ctr">
              <a:defRPr sz="3000" b="1">
                <a:latin typeface="+mj-lt"/>
              </a:defRPr>
            </a:lvl1pPr>
          </a:lstStyle>
          <a:p>
            <a:r>
              <a:rPr lang="es-ES" dirty="0"/>
              <a:t>HAGA CLIC PARA MODIFICAR EL ESTILO DE TÍTULO DEL PATRÓN</a:t>
            </a:r>
            <a:endParaRPr lang="en-US" dirty="0"/>
          </a:p>
        </p:txBody>
      </p:sp>
      <p:sp>
        <p:nvSpPr>
          <p:cNvPr id="20" name="Content Placeholder 2">
            <a:extLst>
              <a:ext uri="{FF2B5EF4-FFF2-40B4-BE49-F238E27FC236}">
                <a16:creationId xmlns:a16="http://schemas.microsoft.com/office/drawing/2014/main" id="{9CD74B88-9AB2-6677-FFF6-46EE572FEDA1}"/>
              </a:ext>
            </a:extLst>
          </p:cNvPr>
          <p:cNvSpPr>
            <a:spLocks noGrp="1"/>
          </p:cNvSpPr>
          <p:nvPr>
            <p:ph idx="1"/>
          </p:nvPr>
        </p:nvSpPr>
        <p:spPr>
          <a:xfrm>
            <a:off x="723900" y="946485"/>
            <a:ext cx="7696200" cy="2034021"/>
          </a:xfrm>
        </p:spPr>
        <p:txBody>
          <a:bodyPr>
            <a:noAutofit/>
          </a:bodyPr>
          <a:lstStyle>
            <a:lvl1pPr marL="0" indent="0" algn="l">
              <a:buNone/>
              <a:tabLst>
                <a:tab pos="2335213" algn="l"/>
              </a:tabLst>
              <a:defRPr sz="1400">
                <a:latin typeface="Candara" panose="020E0502030303020204" pitchFamily="34" charset="0"/>
              </a:defRPr>
            </a:lvl1pPr>
            <a:lvl2pPr marL="342900" indent="0" algn="l">
              <a:buNone/>
              <a:defRPr>
                <a:latin typeface="Candara" panose="020E0502030303020204" pitchFamily="34" charset="0"/>
              </a:defRPr>
            </a:lvl2pPr>
            <a:lvl3pPr marL="685800" indent="0" algn="l">
              <a:buNone/>
              <a:defRPr>
                <a:latin typeface="Candara" panose="020E0502030303020204" pitchFamily="34" charset="0"/>
              </a:defRPr>
            </a:lvl3pPr>
            <a:lvl4pPr marL="1028700" indent="0" algn="l">
              <a:buNone/>
              <a:defRPr>
                <a:latin typeface="Candara" panose="020E0502030303020204" pitchFamily="34" charset="0"/>
              </a:defRPr>
            </a:lvl4pPr>
            <a:lvl5pPr marL="1371600" indent="0" algn="l">
              <a:buNone/>
              <a:defRPr>
                <a:latin typeface="Candara" panose="020E0502030303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21" name="Freeform 235">
            <a:extLst>
              <a:ext uri="{FF2B5EF4-FFF2-40B4-BE49-F238E27FC236}">
                <a16:creationId xmlns:a16="http://schemas.microsoft.com/office/drawing/2014/main" id="{7EF89B0D-C275-2C4C-7599-2636D3139EC1}"/>
              </a:ext>
            </a:extLst>
          </p:cNvPr>
          <p:cNvSpPr>
            <a:spLocks/>
          </p:cNvSpPr>
          <p:nvPr userDrawn="1"/>
        </p:nvSpPr>
        <p:spPr bwMode="auto">
          <a:xfrm>
            <a:off x="4016643" y="4944458"/>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Tree>
    <p:extLst>
      <p:ext uri="{BB962C8B-B14F-4D97-AF65-F5344CB8AC3E}">
        <p14:creationId xmlns:p14="http://schemas.microsoft.com/office/powerpoint/2010/main" val="1754599684"/>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Title and text 1">
    <p:bg>
      <p:bgPr>
        <a:solidFill>
          <a:schemeClr val="accent2"/>
        </a:solidFill>
        <a:effectLst/>
      </p:bgPr>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54DBA768-5079-EFE2-2AB9-ACABA0EEE1D8}"/>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grpSp>
        <p:nvGrpSpPr>
          <p:cNvPr id="16" name="Grupo 15">
            <a:extLst>
              <a:ext uri="{FF2B5EF4-FFF2-40B4-BE49-F238E27FC236}">
                <a16:creationId xmlns:a16="http://schemas.microsoft.com/office/drawing/2014/main" id="{7B21F8C0-06EB-5B82-6A2C-1B13EED05F07}"/>
              </a:ext>
            </a:extLst>
          </p:cNvPr>
          <p:cNvGrpSpPr/>
          <p:nvPr userDrawn="1"/>
        </p:nvGrpSpPr>
        <p:grpSpPr>
          <a:xfrm>
            <a:off x="299452" y="310078"/>
            <a:ext cx="8545096" cy="4523344"/>
            <a:chOff x="723900" y="552450"/>
            <a:chExt cx="7696200" cy="4038600"/>
          </a:xfrm>
        </p:grpSpPr>
        <p:sp>
          <p:nvSpPr>
            <p:cNvPr id="17" name="Rectángulo: esquinas redondeadas 16">
              <a:extLst>
                <a:ext uri="{FF2B5EF4-FFF2-40B4-BE49-F238E27FC236}">
                  <a16:creationId xmlns:a16="http://schemas.microsoft.com/office/drawing/2014/main" id="{38799560-E0BB-B883-1ACA-9A3063432A21}"/>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18" name="Conector recto 17">
              <a:extLst>
                <a:ext uri="{FF2B5EF4-FFF2-40B4-BE49-F238E27FC236}">
                  <a16:creationId xmlns:a16="http://schemas.microsoft.com/office/drawing/2014/main" id="{52684065-E64F-8CAE-8636-5213FF8B35D3}"/>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723900" y="1827034"/>
            <a:ext cx="3408582" cy="1373168"/>
          </a:xfrm>
        </p:spPr>
        <p:txBody>
          <a:bodyPr anchor="b">
            <a:noAutofit/>
          </a:bodyPr>
          <a:lstStyle>
            <a:lvl1pPr>
              <a:defRPr sz="3000" b="1"/>
            </a:lvl1pPr>
          </a:lstStyle>
          <a:p>
            <a:r>
              <a:rPr lang="es-ES" dirty="0"/>
              <a:t>Haga clic para modificar el estilo de título del patrón</a:t>
            </a:r>
            <a:endParaRPr lang="en-US" dirty="0"/>
          </a:p>
        </p:txBody>
      </p:sp>
      <p:sp>
        <p:nvSpPr>
          <p:cNvPr id="3" name="Picture Placeholder 2"/>
          <p:cNvSpPr>
            <a:spLocks noGrp="1" noChangeAspect="1"/>
          </p:cNvSpPr>
          <p:nvPr>
            <p:ph type="pic" idx="1"/>
          </p:nvPr>
        </p:nvSpPr>
        <p:spPr>
          <a:xfrm>
            <a:off x="4987636" y="1236864"/>
            <a:ext cx="3009682" cy="2860596"/>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s-ES" dirty="0"/>
              <a:t>Haga clic en el icono para agregar una imagen</a:t>
            </a:r>
            <a:endParaRPr lang="en-US" dirty="0"/>
          </a:p>
        </p:txBody>
      </p:sp>
      <p:sp>
        <p:nvSpPr>
          <p:cNvPr id="4" name="Text Placeholder 3"/>
          <p:cNvSpPr>
            <a:spLocks noGrp="1"/>
          </p:cNvSpPr>
          <p:nvPr>
            <p:ph type="body" sz="half" idx="2"/>
          </p:nvPr>
        </p:nvSpPr>
        <p:spPr>
          <a:xfrm>
            <a:off x="726281" y="3139908"/>
            <a:ext cx="3408582" cy="723354"/>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dirty="0"/>
              <a:t>Haga clic para modificar los estilos de texto del patrón</a:t>
            </a:r>
          </a:p>
        </p:txBody>
      </p:sp>
    </p:spTree>
    <p:extLst>
      <p:ext uri="{BB962C8B-B14F-4D97-AF65-F5344CB8AC3E}">
        <p14:creationId xmlns:p14="http://schemas.microsoft.com/office/powerpoint/2010/main" val="1486871409"/>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1">
    <p:bg>
      <p:bgPr>
        <a:solidFill>
          <a:schemeClr val="accent2"/>
        </a:soli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A86289F6-A28F-F510-4A28-F5B9A40E7F09}"/>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4" name="Freeform 329">
            <a:extLst>
              <a:ext uri="{FF2B5EF4-FFF2-40B4-BE49-F238E27FC236}">
                <a16:creationId xmlns:a16="http://schemas.microsoft.com/office/drawing/2014/main" id="{19B682BB-FAE8-9E5F-8F5C-B66EBA425336}"/>
              </a:ext>
            </a:extLst>
          </p:cNvPr>
          <p:cNvSpPr>
            <a:spLocks/>
          </p:cNvSpPr>
          <p:nvPr userDrawn="1"/>
        </p:nvSpPr>
        <p:spPr bwMode="auto">
          <a:xfrm>
            <a:off x="-581373" y="1324339"/>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5" name="Grupo 4">
            <a:extLst>
              <a:ext uri="{FF2B5EF4-FFF2-40B4-BE49-F238E27FC236}">
                <a16:creationId xmlns:a16="http://schemas.microsoft.com/office/drawing/2014/main" id="{55446888-FAF8-9DF4-3E53-C576DF3E097E}"/>
              </a:ext>
            </a:extLst>
          </p:cNvPr>
          <p:cNvGrpSpPr/>
          <p:nvPr userDrawn="1"/>
        </p:nvGrpSpPr>
        <p:grpSpPr>
          <a:xfrm>
            <a:off x="8026882" y="2780626"/>
            <a:ext cx="1199268" cy="599634"/>
            <a:chOff x="5638801" y="2709863"/>
            <a:chExt cx="495300" cy="247650"/>
          </a:xfrm>
        </p:grpSpPr>
        <p:sp>
          <p:nvSpPr>
            <p:cNvPr id="14" name="Freeform 175">
              <a:extLst>
                <a:ext uri="{FF2B5EF4-FFF2-40B4-BE49-F238E27FC236}">
                  <a16:creationId xmlns:a16="http://schemas.microsoft.com/office/drawing/2014/main" id="{2B6A1022-E450-AC61-0F07-734B5E801C2F}"/>
                </a:ext>
              </a:extLst>
            </p:cNvPr>
            <p:cNvSpPr>
              <a:spLocks/>
            </p:cNvSpPr>
            <p:nvPr/>
          </p:nvSpPr>
          <p:spPr bwMode="auto">
            <a:xfrm>
              <a:off x="5638801" y="2709863"/>
              <a:ext cx="495300" cy="247650"/>
            </a:xfrm>
            <a:custGeom>
              <a:avLst/>
              <a:gdLst>
                <a:gd name="T0" fmla="*/ 421 w 842"/>
                <a:gd name="T1" fmla="*/ 421 h 421"/>
                <a:gd name="T2" fmla="*/ 842 w 842"/>
                <a:gd name="T3" fmla="*/ 0 h 421"/>
                <a:gd name="T4" fmla="*/ 648 w 842"/>
                <a:gd name="T5" fmla="*/ 0 h 421"/>
                <a:gd name="T6" fmla="*/ 421 w 842"/>
                <a:gd name="T7" fmla="*/ 226 h 421"/>
                <a:gd name="T8" fmla="*/ 195 w 842"/>
                <a:gd name="T9" fmla="*/ 0 h 421"/>
                <a:gd name="T10" fmla="*/ 0 w 842"/>
                <a:gd name="T11" fmla="*/ 0 h 421"/>
                <a:gd name="T12" fmla="*/ 421 w 842"/>
                <a:gd name="T13" fmla="*/ 421 h 421"/>
              </a:gdLst>
              <a:ahLst/>
              <a:cxnLst>
                <a:cxn ang="0">
                  <a:pos x="T0" y="T1"/>
                </a:cxn>
                <a:cxn ang="0">
                  <a:pos x="T2" y="T3"/>
                </a:cxn>
                <a:cxn ang="0">
                  <a:pos x="T4" y="T5"/>
                </a:cxn>
                <a:cxn ang="0">
                  <a:pos x="T6" y="T7"/>
                </a:cxn>
                <a:cxn ang="0">
                  <a:pos x="T8" y="T9"/>
                </a:cxn>
                <a:cxn ang="0">
                  <a:pos x="T10" y="T11"/>
                </a:cxn>
                <a:cxn ang="0">
                  <a:pos x="T12" y="T13"/>
                </a:cxn>
              </a:cxnLst>
              <a:rect l="0" t="0" r="r" b="b"/>
              <a:pathLst>
                <a:path w="842" h="421">
                  <a:moveTo>
                    <a:pt x="421" y="421"/>
                  </a:moveTo>
                  <a:cubicBezTo>
                    <a:pt x="654" y="421"/>
                    <a:pt x="842" y="232"/>
                    <a:pt x="842" y="0"/>
                  </a:cubicBezTo>
                  <a:lnTo>
                    <a:pt x="648" y="0"/>
                  </a:lnTo>
                  <a:cubicBezTo>
                    <a:pt x="648" y="125"/>
                    <a:pt x="546" y="226"/>
                    <a:pt x="421" y="226"/>
                  </a:cubicBezTo>
                  <a:cubicBezTo>
                    <a:pt x="297" y="226"/>
                    <a:pt x="195" y="125"/>
                    <a:pt x="195" y="0"/>
                  </a:cubicBezTo>
                  <a:lnTo>
                    <a:pt x="0" y="0"/>
                  </a:lnTo>
                  <a:cubicBezTo>
                    <a:pt x="0" y="232"/>
                    <a:pt x="189" y="421"/>
                    <a:pt x="421" y="421"/>
                  </a:cubicBez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5" name="Freeform 178">
              <a:extLst>
                <a:ext uri="{FF2B5EF4-FFF2-40B4-BE49-F238E27FC236}">
                  <a16:creationId xmlns:a16="http://schemas.microsoft.com/office/drawing/2014/main" id="{2259ADF6-1AFD-BF3A-1C43-BCD6D8BE2E6B}"/>
                </a:ext>
              </a:extLst>
            </p:cNvPr>
            <p:cNvSpPr>
              <a:spLocks/>
            </p:cNvSpPr>
            <p:nvPr/>
          </p:nvSpPr>
          <p:spPr bwMode="auto">
            <a:xfrm>
              <a:off x="5807076" y="2714626"/>
              <a:ext cx="155575" cy="77788"/>
            </a:xfrm>
            <a:custGeom>
              <a:avLst/>
              <a:gdLst>
                <a:gd name="T0" fmla="*/ 133 w 265"/>
                <a:gd name="T1" fmla="*/ 132 h 132"/>
                <a:gd name="T2" fmla="*/ 265 w 265"/>
                <a:gd name="T3" fmla="*/ 0 h 132"/>
                <a:gd name="T4" fmla="*/ 0 w 265"/>
                <a:gd name="T5" fmla="*/ 0 h 132"/>
                <a:gd name="T6" fmla="*/ 133 w 265"/>
                <a:gd name="T7" fmla="*/ 132 h 132"/>
              </a:gdLst>
              <a:ahLst/>
              <a:cxnLst>
                <a:cxn ang="0">
                  <a:pos x="T0" y="T1"/>
                </a:cxn>
                <a:cxn ang="0">
                  <a:pos x="T2" y="T3"/>
                </a:cxn>
                <a:cxn ang="0">
                  <a:pos x="T4" y="T5"/>
                </a:cxn>
                <a:cxn ang="0">
                  <a:pos x="T6" y="T7"/>
                </a:cxn>
              </a:cxnLst>
              <a:rect l="0" t="0" r="r" b="b"/>
              <a:pathLst>
                <a:path w="265" h="132">
                  <a:moveTo>
                    <a:pt x="133" y="132"/>
                  </a:moveTo>
                  <a:cubicBezTo>
                    <a:pt x="206" y="132"/>
                    <a:pt x="265" y="73"/>
                    <a:pt x="265" y="0"/>
                  </a:cubicBezTo>
                  <a:lnTo>
                    <a:pt x="0" y="0"/>
                  </a:lnTo>
                  <a:cubicBezTo>
                    <a:pt x="0" y="73"/>
                    <a:pt x="59" y="132"/>
                    <a:pt x="133" y="132"/>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7" name="Grupo 6">
            <a:extLst>
              <a:ext uri="{FF2B5EF4-FFF2-40B4-BE49-F238E27FC236}">
                <a16:creationId xmlns:a16="http://schemas.microsoft.com/office/drawing/2014/main" id="{521051C5-6BF1-7E58-5162-006104AE3AAE}"/>
              </a:ext>
            </a:extLst>
          </p:cNvPr>
          <p:cNvGrpSpPr/>
          <p:nvPr userDrawn="1"/>
        </p:nvGrpSpPr>
        <p:grpSpPr>
          <a:xfrm>
            <a:off x="299452" y="310078"/>
            <a:ext cx="8545096" cy="4523344"/>
            <a:chOff x="723900" y="552450"/>
            <a:chExt cx="7696200" cy="4038600"/>
          </a:xfrm>
        </p:grpSpPr>
        <p:sp>
          <p:nvSpPr>
            <p:cNvPr id="8" name="Rectángulo: esquinas redondeadas 7">
              <a:extLst>
                <a:ext uri="{FF2B5EF4-FFF2-40B4-BE49-F238E27FC236}">
                  <a16:creationId xmlns:a16="http://schemas.microsoft.com/office/drawing/2014/main" id="{1DB57403-D33D-7FD5-1272-4AFF15A40387}"/>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9" name="Conector recto 8">
              <a:extLst>
                <a:ext uri="{FF2B5EF4-FFF2-40B4-BE49-F238E27FC236}">
                  <a16:creationId xmlns:a16="http://schemas.microsoft.com/office/drawing/2014/main" id="{6026A10C-37CC-33E2-FF5F-8AFFA4EC64D8}"/>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 name="Title 1">
            <a:extLst>
              <a:ext uri="{FF2B5EF4-FFF2-40B4-BE49-F238E27FC236}">
                <a16:creationId xmlns:a16="http://schemas.microsoft.com/office/drawing/2014/main" id="{9C38E3CB-3CD2-D956-330A-3C426A5CF2AA}"/>
              </a:ext>
            </a:extLst>
          </p:cNvPr>
          <p:cNvSpPr>
            <a:spLocks noGrp="1"/>
          </p:cNvSpPr>
          <p:nvPr>
            <p:ph type="title" hasCustomPrompt="1"/>
          </p:nvPr>
        </p:nvSpPr>
        <p:spPr>
          <a:xfrm>
            <a:off x="723900" y="589879"/>
            <a:ext cx="7696200" cy="367298"/>
          </a:xfrm>
        </p:spPr>
        <p:txBody>
          <a:bodyPr>
            <a:noAutofit/>
          </a:bodyPr>
          <a:lstStyle>
            <a:lvl1pPr algn="ctr">
              <a:defRPr sz="3000" b="1">
                <a:latin typeface="+mj-lt"/>
              </a:defRPr>
            </a:lvl1pPr>
          </a:lstStyle>
          <a:p>
            <a:r>
              <a:rPr lang="es-ES" dirty="0"/>
              <a:t>HAGA CLIC PARA MODIFICAR EL ESTILO DE TÍTULO DEL PATRÓN</a:t>
            </a:r>
            <a:endParaRPr lang="en-US" dirty="0"/>
          </a:p>
        </p:txBody>
      </p:sp>
    </p:spTree>
    <p:extLst>
      <p:ext uri="{BB962C8B-B14F-4D97-AF65-F5344CB8AC3E}">
        <p14:creationId xmlns:p14="http://schemas.microsoft.com/office/powerpoint/2010/main" val="3547756882"/>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wo columns 1">
    <p:bg>
      <p:bgPr>
        <a:solidFill>
          <a:schemeClr val="accent2"/>
        </a:solidFill>
        <a:effectLst/>
      </p:bgPr>
    </p:bg>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F81C632B-AC14-5A8D-B1A4-8D10BD906F3B}"/>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24" name="Freeform 233">
            <a:extLst>
              <a:ext uri="{FF2B5EF4-FFF2-40B4-BE49-F238E27FC236}">
                <a16:creationId xmlns:a16="http://schemas.microsoft.com/office/drawing/2014/main" id="{229FBF62-1661-52A1-B4A0-244BCC236E04}"/>
              </a:ext>
            </a:extLst>
          </p:cNvPr>
          <p:cNvSpPr>
            <a:spLocks/>
          </p:cNvSpPr>
          <p:nvPr userDrawn="1"/>
        </p:nvSpPr>
        <p:spPr bwMode="auto">
          <a:xfrm>
            <a:off x="1815309" y="4961022"/>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5" name="Freeform 220">
            <a:extLst>
              <a:ext uri="{FF2B5EF4-FFF2-40B4-BE49-F238E27FC236}">
                <a16:creationId xmlns:a16="http://schemas.microsoft.com/office/drawing/2014/main" id="{A3669237-0CB1-2E5D-6628-B618F223506F}"/>
              </a:ext>
            </a:extLst>
          </p:cNvPr>
          <p:cNvSpPr>
            <a:spLocks/>
          </p:cNvSpPr>
          <p:nvPr userDrawn="1"/>
        </p:nvSpPr>
        <p:spPr bwMode="auto">
          <a:xfrm rot="5400000">
            <a:off x="-351682" y="1360815"/>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11" name="Grupo 10">
            <a:extLst>
              <a:ext uri="{FF2B5EF4-FFF2-40B4-BE49-F238E27FC236}">
                <a16:creationId xmlns:a16="http://schemas.microsoft.com/office/drawing/2014/main" id="{C9CCF33D-5EDC-A80C-DB40-8D8BD44AFCBE}"/>
              </a:ext>
            </a:extLst>
          </p:cNvPr>
          <p:cNvGrpSpPr/>
          <p:nvPr userDrawn="1"/>
        </p:nvGrpSpPr>
        <p:grpSpPr>
          <a:xfrm>
            <a:off x="299451" y="310078"/>
            <a:ext cx="8545096" cy="4523344"/>
            <a:chOff x="723900" y="552450"/>
            <a:chExt cx="7696200" cy="4038600"/>
          </a:xfrm>
        </p:grpSpPr>
        <p:sp>
          <p:nvSpPr>
            <p:cNvPr id="12" name="Rectángulo: esquinas redondeadas 11">
              <a:extLst>
                <a:ext uri="{FF2B5EF4-FFF2-40B4-BE49-F238E27FC236}">
                  <a16:creationId xmlns:a16="http://schemas.microsoft.com/office/drawing/2014/main" id="{CB83B7F4-3727-97BB-2CE7-02AFB252ED0A}"/>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13" name="Conector recto 12">
              <a:extLst>
                <a:ext uri="{FF2B5EF4-FFF2-40B4-BE49-F238E27FC236}">
                  <a16:creationId xmlns:a16="http://schemas.microsoft.com/office/drawing/2014/main" id="{8838743B-6C79-B4A6-7498-76F0AED8D9C9}"/>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9" name="Title 1">
            <a:extLst>
              <a:ext uri="{FF2B5EF4-FFF2-40B4-BE49-F238E27FC236}">
                <a16:creationId xmlns:a16="http://schemas.microsoft.com/office/drawing/2014/main" id="{745EDEF1-92F5-4269-B9A0-1D165E112185}"/>
              </a:ext>
            </a:extLst>
          </p:cNvPr>
          <p:cNvSpPr>
            <a:spLocks noGrp="1"/>
          </p:cNvSpPr>
          <p:nvPr>
            <p:ph type="title" hasCustomPrompt="1"/>
          </p:nvPr>
        </p:nvSpPr>
        <p:spPr>
          <a:xfrm>
            <a:off x="723900" y="589879"/>
            <a:ext cx="7696200" cy="367298"/>
          </a:xfrm>
        </p:spPr>
        <p:txBody>
          <a:bodyPr>
            <a:noAutofit/>
          </a:bodyPr>
          <a:lstStyle>
            <a:lvl1pPr algn="ctr">
              <a:defRPr sz="3000" b="1">
                <a:latin typeface="+mj-lt"/>
              </a:defRPr>
            </a:lvl1pPr>
          </a:lstStyle>
          <a:p>
            <a:r>
              <a:rPr lang="es-ES" dirty="0"/>
              <a:t>HAGA CLIC PARA MODIFICAR EL ESTILO DE TÍTULO DEL PATRÓN</a:t>
            </a:r>
            <a:endParaRPr lang="en-US" dirty="0"/>
          </a:p>
        </p:txBody>
      </p:sp>
      <p:sp>
        <p:nvSpPr>
          <p:cNvPr id="20" name="Text Placeholder 2">
            <a:extLst>
              <a:ext uri="{FF2B5EF4-FFF2-40B4-BE49-F238E27FC236}">
                <a16:creationId xmlns:a16="http://schemas.microsoft.com/office/drawing/2014/main" id="{8C000A77-7427-6354-9D0B-E06E9F0BF9CA}"/>
              </a:ext>
            </a:extLst>
          </p:cNvPr>
          <p:cNvSpPr>
            <a:spLocks noGrp="1"/>
          </p:cNvSpPr>
          <p:nvPr>
            <p:ph type="body" idx="17"/>
          </p:nvPr>
        </p:nvSpPr>
        <p:spPr>
          <a:xfrm>
            <a:off x="1640151" y="1566089"/>
            <a:ext cx="2266333" cy="377366"/>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1" name="Text Placeholder 2">
            <a:extLst>
              <a:ext uri="{FF2B5EF4-FFF2-40B4-BE49-F238E27FC236}">
                <a16:creationId xmlns:a16="http://schemas.microsoft.com/office/drawing/2014/main" id="{59C725AB-57E2-E006-E6D0-A29089A1352F}"/>
              </a:ext>
            </a:extLst>
          </p:cNvPr>
          <p:cNvSpPr>
            <a:spLocks noGrp="1"/>
          </p:cNvSpPr>
          <p:nvPr>
            <p:ph type="body" idx="19"/>
          </p:nvPr>
        </p:nvSpPr>
        <p:spPr>
          <a:xfrm>
            <a:off x="1640151" y="3032645"/>
            <a:ext cx="2266333" cy="377366"/>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3EBB5B96-46B1-9689-4593-077DC02960D9}"/>
              </a:ext>
            </a:extLst>
          </p:cNvPr>
          <p:cNvSpPr>
            <a:spLocks noGrp="1"/>
          </p:cNvSpPr>
          <p:nvPr>
            <p:ph type="body" idx="20" hasCustomPrompt="1"/>
          </p:nvPr>
        </p:nvSpPr>
        <p:spPr>
          <a:xfrm>
            <a:off x="1640151" y="1947610"/>
            <a:ext cx="2266333" cy="623978"/>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68F5FA72-7015-7B54-80B4-A58556400005}"/>
              </a:ext>
            </a:extLst>
          </p:cNvPr>
          <p:cNvSpPr>
            <a:spLocks noGrp="1"/>
          </p:cNvSpPr>
          <p:nvPr>
            <p:ph type="body" idx="21" hasCustomPrompt="1"/>
          </p:nvPr>
        </p:nvSpPr>
        <p:spPr>
          <a:xfrm>
            <a:off x="1640151" y="3413292"/>
            <a:ext cx="2266333" cy="623978"/>
          </a:xfrm>
        </p:spPr>
        <p:txBody>
          <a:bodyPr>
            <a:no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460958423"/>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wo columns 2">
    <p:bg>
      <p:bgPr>
        <a:solidFill>
          <a:schemeClr val="accent2"/>
        </a:solidFill>
        <a:effectLst/>
      </p:bgPr>
    </p:bg>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63A12127-4B7A-719B-32D8-D104FC53856E}"/>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2" name="Freeform 233">
            <a:extLst>
              <a:ext uri="{FF2B5EF4-FFF2-40B4-BE49-F238E27FC236}">
                <a16:creationId xmlns:a16="http://schemas.microsoft.com/office/drawing/2014/main" id="{F40664C3-916B-11AE-9C8F-EDB84CEE901E}"/>
              </a:ext>
            </a:extLst>
          </p:cNvPr>
          <p:cNvSpPr>
            <a:spLocks/>
          </p:cNvSpPr>
          <p:nvPr userDrawn="1"/>
        </p:nvSpPr>
        <p:spPr bwMode="auto">
          <a:xfrm>
            <a:off x="-260576" y="4346487"/>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 name="Freeform 329">
            <a:extLst>
              <a:ext uri="{FF2B5EF4-FFF2-40B4-BE49-F238E27FC236}">
                <a16:creationId xmlns:a16="http://schemas.microsoft.com/office/drawing/2014/main" id="{75C2ADCF-EBB1-32B8-F34D-817495E0022D}"/>
              </a:ext>
            </a:extLst>
          </p:cNvPr>
          <p:cNvSpPr>
            <a:spLocks/>
          </p:cNvSpPr>
          <p:nvPr userDrawn="1"/>
        </p:nvSpPr>
        <p:spPr bwMode="auto">
          <a:xfrm>
            <a:off x="8547322" y="1273664"/>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 name="Freeform 235">
            <a:extLst>
              <a:ext uri="{FF2B5EF4-FFF2-40B4-BE49-F238E27FC236}">
                <a16:creationId xmlns:a16="http://schemas.microsoft.com/office/drawing/2014/main" id="{02F82688-8CE7-9247-2662-B3F9EE799914}"/>
              </a:ext>
            </a:extLst>
          </p:cNvPr>
          <p:cNvSpPr>
            <a:spLocks/>
          </p:cNvSpPr>
          <p:nvPr userDrawn="1"/>
        </p:nvSpPr>
        <p:spPr bwMode="auto">
          <a:xfrm>
            <a:off x="4147362" y="-30741"/>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 name="Freeform 220">
            <a:extLst>
              <a:ext uri="{FF2B5EF4-FFF2-40B4-BE49-F238E27FC236}">
                <a16:creationId xmlns:a16="http://schemas.microsoft.com/office/drawing/2014/main" id="{041F8D10-50D2-070D-6D09-C693A95DB085}"/>
              </a:ext>
            </a:extLst>
          </p:cNvPr>
          <p:cNvSpPr>
            <a:spLocks/>
          </p:cNvSpPr>
          <p:nvPr userDrawn="1"/>
        </p:nvSpPr>
        <p:spPr bwMode="auto">
          <a:xfrm rot="5400000">
            <a:off x="8646565" y="4371703"/>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5" name="Grupo 4">
            <a:extLst>
              <a:ext uri="{FF2B5EF4-FFF2-40B4-BE49-F238E27FC236}">
                <a16:creationId xmlns:a16="http://schemas.microsoft.com/office/drawing/2014/main" id="{04E709FD-0C88-CF0C-D748-495AAD4731E0}"/>
              </a:ext>
            </a:extLst>
          </p:cNvPr>
          <p:cNvGrpSpPr/>
          <p:nvPr userDrawn="1"/>
        </p:nvGrpSpPr>
        <p:grpSpPr>
          <a:xfrm>
            <a:off x="299451" y="310078"/>
            <a:ext cx="8545096" cy="4523344"/>
            <a:chOff x="723900" y="552450"/>
            <a:chExt cx="7696200" cy="4038600"/>
          </a:xfrm>
        </p:grpSpPr>
        <p:sp>
          <p:nvSpPr>
            <p:cNvPr id="6" name="Rectángulo: esquinas redondeadas 5">
              <a:extLst>
                <a:ext uri="{FF2B5EF4-FFF2-40B4-BE49-F238E27FC236}">
                  <a16:creationId xmlns:a16="http://schemas.microsoft.com/office/drawing/2014/main" id="{7B0796A8-5163-249A-69DE-6E3DA6CA4602}"/>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7" name="Conector recto 6">
              <a:extLst>
                <a:ext uri="{FF2B5EF4-FFF2-40B4-BE49-F238E27FC236}">
                  <a16:creationId xmlns:a16="http://schemas.microsoft.com/office/drawing/2014/main" id="{039A4B8B-C43C-59C9-C207-FBDB6D1B4E3A}"/>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Text Placeholder 2">
            <a:extLst>
              <a:ext uri="{FF2B5EF4-FFF2-40B4-BE49-F238E27FC236}">
                <a16:creationId xmlns:a16="http://schemas.microsoft.com/office/drawing/2014/main" id="{1947A8CD-D7A8-58C3-41D5-536EA85DFB00}"/>
              </a:ext>
            </a:extLst>
          </p:cNvPr>
          <p:cNvSpPr>
            <a:spLocks noGrp="1"/>
          </p:cNvSpPr>
          <p:nvPr>
            <p:ph type="body" idx="1" hasCustomPrompt="1"/>
          </p:nvPr>
        </p:nvSpPr>
        <p:spPr>
          <a:xfrm>
            <a:off x="1729740" y="3767538"/>
            <a:ext cx="2712482" cy="475008"/>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4" name="Text Placeholder 2">
            <a:extLst>
              <a:ext uri="{FF2B5EF4-FFF2-40B4-BE49-F238E27FC236}">
                <a16:creationId xmlns:a16="http://schemas.microsoft.com/office/drawing/2014/main" id="{F36E8C69-E5AF-44A9-61C2-D7EAE74AE689}"/>
              </a:ext>
            </a:extLst>
          </p:cNvPr>
          <p:cNvSpPr>
            <a:spLocks noGrp="1"/>
          </p:cNvSpPr>
          <p:nvPr>
            <p:ph type="body" idx="13" hasCustomPrompt="1"/>
          </p:nvPr>
        </p:nvSpPr>
        <p:spPr>
          <a:xfrm>
            <a:off x="1729740" y="3361055"/>
            <a:ext cx="2712482" cy="395082"/>
          </a:xfrm>
        </p:spPr>
        <p:txBody>
          <a:bodyPr anchor="b">
            <a:noAutofit/>
          </a:bodyPr>
          <a:lstStyle>
            <a:lvl1pPr marL="0" indent="0" algn="ctr">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5" name="Text Placeholder 2">
            <a:extLst>
              <a:ext uri="{FF2B5EF4-FFF2-40B4-BE49-F238E27FC236}">
                <a16:creationId xmlns:a16="http://schemas.microsoft.com/office/drawing/2014/main" id="{AC0F0680-65DE-EA4B-1174-AB5AE4B42F6C}"/>
              </a:ext>
            </a:extLst>
          </p:cNvPr>
          <p:cNvSpPr>
            <a:spLocks noGrp="1"/>
          </p:cNvSpPr>
          <p:nvPr>
            <p:ph type="body" idx="14" hasCustomPrompt="1"/>
          </p:nvPr>
        </p:nvSpPr>
        <p:spPr>
          <a:xfrm>
            <a:off x="4692562" y="3762232"/>
            <a:ext cx="2712482" cy="475008"/>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5A54DB53-3E0C-2A8A-C67D-EBB1D82BB1F0}"/>
              </a:ext>
            </a:extLst>
          </p:cNvPr>
          <p:cNvSpPr>
            <a:spLocks noGrp="1"/>
          </p:cNvSpPr>
          <p:nvPr>
            <p:ph type="body" idx="15" hasCustomPrompt="1"/>
          </p:nvPr>
        </p:nvSpPr>
        <p:spPr>
          <a:xfrm>
            <a:off x="4692562" y="3355749"/>
            <a:ext cx="2712482" cy="395082"/>
          </a:xfrm>
        </p:spPr>
        <p:txBody>
          <a:bodyPr anchor="b">
            <a:noAutofit/>
          </a:bodyPr>
          <a:lstStyle>
            <a:lvl1pPr marL="0" indent="0" algn="ctr">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itle 1">
            <a:extLst>
              <a:ext uri="{FF2B5EF4-FFF2-40B4-BE49-F238E27FC236}">
                <a16:creationId xmlns:a16="http://schemas.microsoft.com/office/drawing/2014/main" id="{EE359D9C-EF91-174E-0130-D1CB6414F52F}"/>
              </a:ext>
            </a:extLst>
          </p:cNvPr>
          <p:cNvSpPr>
            <a:spLocks noGrp="1"/>
          </p:cNvSpPr>
          <p:nvPr>
            <p:ph type="title" hasCustomPrompt="1"/>
          </p:nvPr>
        </p:nvSpPr>
        <p:spPr>
          <a:xfrm>
            <a:off x="723900" y="589879"/>
            <a:ext cx="7696200" cy="367298"/>
          </a:xfrm>
        </p:spPr>
        <p:txBody>
          <a:bodyPr>
            <a:noAutofit/>
          </a:bodyPr>
          <a:lstStyle>
            <a:lvl1pPr algn="ctr">
              <a:defRPr sz="3000" b="1">
                <a:latin typeface="+mj-lt"/>
              </a:defRPr>
            </a:lvl1pPr>
          </a:lstStyle>
          <a:p>
            <a:r>
              <a:rPr lang="es-ES" dirty="0"/>
              <a:t>HAGA CLIC PARA MODIFICAR EL ESTILO DE TÍTULO DEL PATRÓN</a:t>
            </a:r>
            <a:endParaRPr lang="en-US" dirty="0"/>
          </a:p>
        </p:txBody>
      </p:sp>
    </p:spTree>
    <p:extLst>
      <p:ext uri="{BB962C8B-B14F-4D97-AF65-F5344CB8AC3E}">
        <p14:creationId xmlns:p14="http://schemas.microsoft.com/office/powerpoint/2010/main" val="2258532738"/>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hree columns">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1E78C51-65C7-1EDB-4D15-76D209B85325}"/>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6" name="Freeform 220">
            <a:extLst>
              <a:ext uri="{FF2B5EF4-FFF2-40B4-BE49-F238E27FC236}">
                <a16:creationId xmlns:a16="http://schemas.microsoft.com/office/drawing/2014/main" id="{52F0B234-C3B1-DB25-4A99-5B8D6692902F}"/>
              </a:ext>
            </a:extLst>
          </p:cNvPr>
          <p:cNvSpPr>
            <a:spLocks/>
          </p:cNvSpPr>
          <p:nvPr userDrawn="1"/>
        </p:nvSpPr>
        <p:spPr bwMode="auto">
          <a:xfrm rot="5400000">
            <a:off x="-243290" y="4405908"/>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7" name="Grupo 6">
            <a:extLst>
              <a:ext uri="{FF2B5EF4-FFF2-40B4-BE49-F238E27FC236}">
                <a16:creationId xmlns:a16="http://schemas.microsoft.com/office/drawing/2014/main" id="{67DBBD95-8D2E-7A62-97CF-E412C16972CF}"/>
              </a:ext>
            </a:extLst>
          </p:cNvPr>
          <p:cNvGrpSpPr/>
          <p:nvPr userDrawn="1"/>
        </p:nvGrpSpPr>
        <p:grpSpPr>
          <a:xfrm>
            <a:off x="299452" y="310078"/>
            <a:ext cx="8545096" cy="4523344"/>
            <a:chOff x="723900" y="552450"/>
            <a:chExt cx="7696200" cy="4038600"/>
          </a:xfrm>
        </p:grpSpPr>
        <p:sp>
          <p:nvSpPr>
            <p:cNvPr id="8" name="Rectángulo: esquinas redondeadas 7">
              <a:extLst>
                <a:ext uri="{FF2B5EF4-FFF2-40B4-BE49-F238E27FC236}">
                  <a16:creationId xmlns:a16="http://schemas.microsoft.com/office/drawing/2014/main" id="{0CADC873-431D-8A37-09A5-5214926EBF73}"/>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9" name="Conector recto 8">
              <a:extLst>
                <a:ext uri="{FF2B5EF4-FFF2-40B4-BE49-F238E27FC236}">
                  <a16:creationId xmlns:a16="http://schemas.microsoft.com/office/drawing/2014/main" id="{D3C9132E-6B51-DC5A-35C5-21A20367A108}"/>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Title 1">
            <a:extLst>
              <a:ext uri="{FF2B5EF4-FFF2-40B4-BE49-F238E27FC236}">
                <a16:creationId xmlns:a16="http://schemas.microsoft.com/office/drawing/2014/main" id="{F7977DE4-965D-7AC7-D4CD-9F1917C8E1DF}"/>
              </a:ext>
            </a:extLst>
          </p:cNvPr>
          <p:cNvSpPr>
            <a:spLocks noGrp="1"/>
          </p:cNvSpPr>
          <p:nvPr>
            <p:ph type="title" hasCustomPrompt="1"/>
          </p:nvPr>
        </p:nvSpPr>
        <p:spPr>
          <a:xfrm>
            <a:off x="723900" y="589879"/>
            <a:ext cx="7696200" cy="367298"/>
          </a:xfrm>
        </p:spPr>
        <p:txBody>
          <a:bodyPr>
            <a:noAutofit/>
          </a:bodyPr>
          <a:lstStyle>
            <a:lvl1pPr algn="ctr">
              <a:defRPr sz="3000" b="1">
                <a:latin typeface="+mj-lt"/>
              </a:defRPr>
            </a:lvl1pPr>
          </a:lstStyle>
          <a:p>
            <a:r>
              <a:rPr lang="es-ES" dirty="0"/>
              <a:t>HAGA CLIC PARA MODIFICAR EL ESTILO DE TÍTULO DEL PATRÓN</a:t>
            </a:r>
            <a:endParaRPr lang="en-US" dirty="0"/>
          </a:p>
        </p:txBody>
      </p:sp>
      <p:sp>
        <p:nvSpPr>
          <p:cNvPr id="11" name="Text Placeholder 2">
            <a:extLst>
              <a:ext uri="{FF2B5EF4-FFF2-40B4-BE49-F238E27FC236}">
                <a16:creationId xmlns:a16="http://schemas.microsoft.com/office/drawing/2014/main" id="{B635EEB3-969E-0EF5-4159-2484C23A1026}"/>
              </a:ext>
            </a:extLst>
          </p:cNvPr>
          <p:cNvSpPr>
            <a:spLocks noGrp="1"/>
          </p:cNvSpPr>
          <p:nvPr>
            <p:ph type="body" idx="14"/>
          </p:nvPr>
        </p:nvSpPr>
        <p:spPr>
          <a:xfrm>
            <a:off x="907029" y="2584844"/>
            <a:ext cx="2266333" cy="377366"/>
          </a:xfrm>
        </p:spPr>
        <p:txBody>
          <a:bodyPr>
            <a:noAutofit/>
          </a:bodyPr>
          <a:lstStyle>
            <a:lvl1pPr marL="0" indent="0" algn="ctr">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2" name="Text Placeholder 2">
            <a:extLst>
              <a:ext uri="{FF2B5EF4-FFF2-40B4-BE49-F238E27FC236}">
                <a16:creationId xmlns:a16="http://schemas.microsoft.com/office/drawing/2014/main" id="{385262A7-9B9D-4709-D986-FB76B2CA45A5}"/>
              </a:ext>
            </a:extLst>
          </p:cNvPr>
          <p:cNvSpPr>
            <a:spLocks noGrp="1"/>
          </p:cNvSpPr>
          <p:nvPr>
            <p:ph type="body" idx="17"/>
          </p:nvPr>
        </p:nvSpPr>
        <p:spPr>
          <a:xfrm>
            <a:off x="3438834" y="2583166"/>
            <a:ext cx="2266333" cy="377366"/>
          </a:xfrm>
        </p:spPr>
        <p:txBody>
          <a:bodyPr>
            <a:noAutofit/>
          </a:bodyPr>
          <a:lstStyle>
            <a:lvl1pPr marL="0" indent="0" algn="ctr">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3" name="Text Placeholder 2">
            <a:extLst>
              <a:ext uri="{FF2B5EF4-FFF2-40B4-BE49-F238E27FC236}">
                <a16:creationId xmlns:a16="http://schemas.microsoft.com/office/drawing/2014/main" id="{D24E4E1D-8AE9-2576-42D8-147AA0FE78E2}"/>
              </a:ext>
            </a:extLst>
          </p:cNvPr>
          <p:cNvSpPr>
            <a:spLocks noGrp="1"/>
          </p:cNvSpPr>
          <p:nvPr>
            <p:ph type="body" idx="19"/>
          </p:nvPr>
        </p:nvSpPr>
        <p:spPr>
          <a:xfrm>
            <a:off x="5991533" y="2579016"/>
            <a:ext cx="2266333" cy="377366"/>
          </a:xfrm>
        </p:spPr>
        <p:txBody>
          <a:bodyPr>
            <a:noAutofit/>
          </a:bodyPr>
          <a:lstStyle>
            <a:lvl1pPr marL="0" indent="0" algn="ctr">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29637E2B-CF48-C065-133B-ED8CEF6DCBC7}"/>
              </a:ext>
            </a:extLst>
          </p:cNvPr>
          <p:cNvSpPr>
            <a:spLocks noGrp="1"/>
          </p:cNvSpPr>
          <p:nvPr>
            <p:ph type="body" idx="1" hasCustomPrompt="1"/>
          </p:nvPr>
        </p:nvSpPr>
        <p:spPr>
          <a:xfrm>
            <a:off x="907029" y="2964687"/>
            <a:ext cx="2266333" cy="623978"/>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CC4B036B-9E36-9341-207C-907B003EB667}"/>
              </a:ext>
            </a:extLst>
          </p:cNvPr>
          <p:cNvSpPr>
            <a:spLocks noGrp="1"/>
          </p:cNvSpPr>
          <p:nvPr>
            <p:ph type="body" idx="20" hasCustomPrompt="1"/>
          </p:nvPr>
        </p:nvSpPr>
        <p:spPr>
          <a:xfrm>
            <a:off x="3438834" y="2964687"/>
            <a:ext cx="2266333" cy="623978"/>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67139621-E8AE-0906-8A0B-DFCEE5DF0B9F}"/>
              </a:ext>
            </a:extLst>
          </p:cNvPr>
          <p:cNvSpPr>
            <a:spLocks noGrp="1"/>
          </p:cNvSpPr>
          <p:nvPr>
            <p:ph type="body" idx="21" hasCustomPrompt="1"/>
          </p:nvPr>
        </p:nvSpPr>
        <p:spPr>
          <a:xfrm>
            <a:off x="5991533" y="2964687"/>
            <a:ext cx="2266333" cy="623978"/>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078261450"/>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four columns">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E20A363-C94C-F3FA-D1E8-54328FDBD2D4}"/>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4" name="Freeform 329">
            <a:extLst>
              <a:ext uri="{FF2B5EF4-FFF2-40B4-BE49-F238E27FC236}">
                <a16:creationId xmlns:a16="http://schemas.microsoft.com/office/drawing/2014/main" id="{09392717-5DE9-BC08-7A60-AA9BBECE3ED5}"/>
              </a:ext>
            </a:extLst>
          </p:cNvPr>
          <p:cNvSpPr>
            <a:spLocks/>
          </p:cNvSpPr>
          <p:nvPr userDrawn="1"/>
        </p:nvSpPr>
        <p:spPr bwMode="auto">
          <a:xfrm>
            <a:off x="7993546" y="2273395"/>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 name="Freeform 235">
            <a:extLst>
              <a:ext uri="{FF2B5EF4-FFF2-40B4-BE49-F238E27FC236}">
                <a16:creationId xmlns:a16="http://schemas.microsoft.com/office/drawing/2014/main" id="{6567FC05-DCDD-3F65-D67F-BABC83F2A1C3}"/>
              </a:ext>
            </a:extLst>
          </p:cNvPr>
          <p:cNvSpPr>
            <a:spLocks/>
          </p:cNvSpPr>
          <p:nvPr userDrawn="1"/>
        </p:nvSpPr>
        <p:spPr bwMode="auto">
          <a:xfrm>
            <a:off x="5727337" y="-124477"/>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6" name="Grupo 5">
            <a:extLst>
              <a:ext uri="{FF2B5EF4-FFF2-40B4-BE49-F238E27FC236}">
                <a16:creationId xmlns:a16="http://schemas.microsoft.com/office/drawing/2014/main" id="{9394B7D9-D94C-CE6B-0826-EF2BDD8BA437}"/>
              </a:ext>
            </a:extLst>
          </p:cNvPr>
          <p:cNvGrpSpPr/>
          <p:nvPr userDrawn="1"/>
        </p:nvGrpSpPr>
        <p:grpSpPr>
          <a:xfrm>
            <a:off x="299451" y="310078"/>
            <a:ext cx="8545096" cy="4523344"/>
            <a:chOff x="723900" y="552450"/>
            <a:chExt cx="7696200" cy="4038600"/>
          </a:xfrm>
        </p:grpSpPr>
        <p:sp>
          <p:nvSpPr>
            <p:cNvPr id="7" name="Rectángulo: esquinas redondeadas 6">
              <a:extLst>
                <a:ext uri="{FF2B5EF4-FFF2-40B4-BE49-F238E27FC236}">
                  <a16:creationId xmlns:a16="http://schemas.microsoft.com/office/drawing/2014/main" id="{4EF18B02-83C9-2446-216F-2E7FB9B21F76}"/>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8" name="Conector recto 7">
              <a:extLst>
                <a:ext uri="{FF2B5EF4-FFF2-40B4-BE49-F238E27FC236}">
                  <a16:creationId xmlns:a16="http://schemas.microsoft.com/office/drawing/2014/main" id="{7358E689-D811-E150-7676-0972020A137B}"/>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Text Placeholder 2">
            <a:extLst>
              <a:ext uri="{FF2B5EF4-FFF2-40B4-BE49-F238E27FC236}">
                <a16:creationId xmlns:a16="http://schemas.microsoft.com/office/drawing/2014/main" id="{1FDDC221-102F-FB7F-478D-25FCB678425F}"/>
              </a:ext>
            </a:extLst>
          </p:cNvPr>
          <p:cNvSpPr>
            <a:spLocks noGrp="1"/>
          </p:cNvSpPr>
          <p:nvPr>
            <p:ph type="body" idx="1"/>
          </p:nvPr>
        </p:nvSpPr>
        <p:spPr>
          <a:xfrm>
            <a:off x="1491178" y="1593248"/>
            <a:ext cx="4757955" cy="398197"/>
          </a:xfrm>
        </p:spPr>
        <p:txBody>
          <a:bodyPr>
            <a:norm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3C345FE3-B0C3-F292-759C-A6CA95244A50}"/>
              </a:ext>
            </a:extLst>
          </p:cNvPr>
          <p:cNvSpPr>
            <a:spLocks noGrp="1"/>
          </p:cNvSpPr>
          <p:nvPr>
            <p:ph type="body" idx="13" hasCustomPrompt="1"/>
          </p:nvPr>
        </p:nvSpPr>
        <p:spPr>
          <a:xfrm>
            <a:off x="1491178" y="1245143"/>
            <a:ext cx="4757955" cy="398197"/>
          </a:xfrm>
        </p:spPr>
        <p:txBody>
          <a:bodyPr anchor="b">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1" name="Title 1">
            <a:extLst>
              <a:ext uri="{FF2B5EF4-FFF2-40B4-BE49-F238E27FC236}">
                <a16:creationId xmlns:a16="http://schemas.microsoft.com/office/drawing/2014/main" id="{81520E19-E762-713C-5741-6A87FD166666}"/>
              </a:ext>
            </a:extLst>
          </p:cNvPr>
          <p:cNvSpPr>
            <a:spLocks noGrp="1"/>
          </p:cNvSpPr>
          <p:nvPr>
            <p:ph type="title" hasCustomPrompt="1"/>
          </p:nvPr>
        </p:nvSpPr>
        <p:spPr>
          <a:xfrm>
            <a:off x="723900" y="589879"/>
            <a:ext cx="7696200" cy="367298"/>
          </a:xfrm>
        </p:spPr>
        <p:txBody>
          <a:bodyPr>
            <a:noAutofit/>
          </a:bodyPr>
          <a:lstStyle>
            <a:lvl1pPr algn="ctr">
              <a:defRPr sz="3000" b="1">
                <a:latin typeface="+mj-lt"/>
              </a:defRPr>
            </a:lvl1pPr>
          </a:lstStyle>
          <a:p>
            <a:r>
              <a:rPr lang="es-ES" dirty="0"/>
              <a:t>HAGA CLIC PARA MODIFICAR EL ESTILO DE TÍTULO DEL PATRÓN</a:t>
            </a:r>
            <a:endParaRPr lang="en-US" dirty="0"/>
          </a:p>
        </p:txBody>
      </p:sp>
      <p:sp>
        <p:nvSpPr>
          <p:cNvPr id="12" name="Text Placeholder 2">
            <a:extLst>
              <a:ext uri="{FF2B5EF4-FFF2-40B4-BE49-F238E27FC236}">
                <a16:creationId xmlns:a16="http://schemas.microsoft.com/office/drawing/2014/main" id="{5D523EFD-6CD9-498E-11A4-82B36FBC547E}"/>
              </a:ext>
            </a:extLst>
          </p:cNvPr>
          <p:cNvSpPr>
            <a:spLocks noGrp="1"/>
          </p:cNvSpPr>
          <p:nvPr>
            <p:ph type="body" idx="16" hasCustomPrompt="1"/>
          </p:nvPr>
        </p:nvSpPr>
        <p:spPr>
          <a:xfrm>
            <a:off x="1491178" y="2127332"/>
            <a:ext cx="4757955" cy="398197"/>
          </a:xfrm>
        </p:spPr>
        <p:txBody>
          <a:bodyPr anchor="b">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3" name="Text Placeholder 2">
            <a:extLst>
              <a:ext uri="{FF2B5EF4-FFF2-40B4-BE49-F238E27FC236}">
                <a16:creationId xmlns:a16="http://schemas.microsoft.com/office/drawing/2014/main" id="{0C2DA9EF-AC8A-F02F-C2C9-88C4944DE5BD}"/>
              </a:ext>
            </a:extLst>
          </p:cNvPr>
          <p:cNvSpPr>
            <a:spLocks noGrp="1"/>
          </p:cNvSpPr>
          <p:nvPr>
            <p:ph type="body" idx="15"/>
          </p:nvPr>
        </p:nvSpPr>
        <p:spPr>
          <a:xfrm>
            <a:off x="1491178" y="2475437"/>
            <a:ext cx="4757955" cy="398197"/>
          </a:xfrm>
        </p:spPr>
        <p:txBody>
          <a:bodyPr>
            <a:norm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4" name="Text Placeholder 2">
            <a:extLst>
              <a:ext uri="{FF2B5EF4-FFF2-40B4-BE49-F238E27FC236}">
                <a16:creationId xmlns:a16="http://schemas.microsoft.com/office/drawing/2014/main" id="{BD84287B-7747-1899-BA22-C3A15D04FC77}"/>
              </a:ext>
            </a:extLst>
          </p:cNvPr>
          <p:cNvSpPr>
            <a:spLocks noGrp="1"/>
          </p:cNvSpPr>
          <p:nvPr>
            <p:ph type="body" idx="21"/>
          </p:nvPr>
        </p:nvSpPr>
        <p:spPr>
          <a:xfrm>
            <a:off x="1491178" y="3357626"/>
            <a:ext cx="4757955" cy="398197"/>
          </a:xfrm>
        </p:spPr>
        <p:txBody>
          <a:bodyPr>
            <a:norm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5" name="Text Placeholder 2">
            <a:extLst>
              <a:ext uri="{FF2B5EF4-FFF2-40B4-BE49-F238E27FC236}">
                <a16:creationId xmlns:a16="http://schemas.microsoft.com/office/drawing/2014/main" id="{C311FCFF-D1E0-9ADB-5786-DB787A8715F3}"/>
              </a:ext>
            </a:extLst>
          </p:cNvPr>
          <p:cNvSpPr>
            <a:spLocks noGrp="1"/>
          </p:cNvSpPr>
          <p:nvPr>
            <p:ph type="body" idx="22" hasCustomPrompt="1"/>
          </p:nvPr>
        </p:nvSpPr>
        <p:spPr>
          <a:xfrm>
            <a:off x="1491178" y="3009521"/>
            <a:ext cx="4757955" cy="398197"/>
          </a:xfrm>
        </p:spPr>
        <p:txBody>
          <a:bodyPr anchor="b">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7FEDB3D2-938F-C8F7-D891-891E2D43B7B2}"/>
              </a:ext>
            </a:extLst>
          </p:cNvPr>
          <p:cNvSpPr>
            <a:spLocks noGrp="1"/>
          </p:cNvSpPr>
          <p:nvPr>
            <p:ph type="body" idx="18"/>
          </p:nvPr>
        </p:nvSpPr>
        <p:spPr>
          <a:xfrm>
            <a:off x="1491178" y="4239815"/>
            <a:ext cx="4757955" cy="398197"/>
          </a:xfrm>
        </p:spPr>
        <p:txBody>
          <a:bodyPr>
            <a:norm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F8E0CC2-C904-3931-3E7D-1D15C35F6E51}"/>
              </a:ext>
            </a:extLst>
          </p:cNvPr>
          <p:cNvSpPr>
            <a:spLocks noGrp="1"/>
          </p:cNvSpPr>
          <p:nvPr>
            <p:ph type="body" idx="19" hasCustomPrompt="1"/>
          </p:nvPr>
        </p:nvSpPr>
        <p:spPr>
          <a:xfrm>
            <a:off x="1491178" y="3891711"/>
            <a:ext cx="4757955" cy="398197"/>
          </a:xfrm>
        </p:spPr>
        <p:txBody>
          <a:bodyPr anchor="b">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791511726"/>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
    <p:bg>
      <p:bgPr>
        <a:solidFill>
          <a:schemeClr val="accent2"/>
        </a:solidFill>
        <a:effectLst/>
      </p:bgPr>
    </p:bg>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D485C855-1CF0-E701-30AC-F2CFBF0A9FE0}"/>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9" name="Freeform 329">
            <a:extLst>
              <a:ext uri="{FF2B5EF4-FFF2-40B4-BE49-F238E27FC236}">
                <a16:creationId xmlns:a16="http://schemas.microsoft.com/office/drawing/2014/main" id="{FB346C95-B5DB-DDB8-C603-EAFB51C2ABB6}"/>
              </a:ext>
            </a:extLst>
          </p:cNvPr>
          <p:cNvSpPr>
            <a:spLocks/>
          </p:cNvSpPr>
          <p:nvPr userDrawn="1"/>
        </p:nvSpPr>
        <p:spPr bwMode="auto">
          <a:xfrm>
            <a:off x="2047639" y="-154093"/>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Freeform 220">
            <a:extLst>
              <a:ext uri="{FF2B5EF4-FFF2-40B4-BE49-F238E27FC236}">
                <a16:creationId xmlns:a16="http://schemas.microsoft.com/office/drawing/2014/main" id="{E5CD35FF-77DB-6824-9B0B-37629BF5BE31}"/>
              </a:ext>
            </a:extLst>
          </p:cNvPr>
          <p:cNvSpPr>
            <a:spLocks/>
          </p:cNvSpPr>
          <p:nvPr userDrawn="1"/>
        </p:nvSpPr>
        <p:spPr bwMode="auto">
          <a:xfrm rot="5400000">
            <a:off x="-202241" y="1479304"/>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12" name="Grupo 11">
            <a:extLst>
              <a:ext uri="{FF2B5EF4-FFF2-40B4-BE49-F238E27FC236}">
                <a16:creationId xmlns:a16="http://schemas.microsoft.com/office/drawing/2014/main" id="{D6F35635-2CE1-6763-EDB6-DAA2AABB13F3}"/>
              </a:ext>
            </a:extLst>
          </p:cNvPr>
          <p:cNvGrpSpPr/>
          <p:nvPr userDrawn="1"/>
        </p:nvGrpSpPr>
        <p:grpSpPr>
          <a:xfrm>
            <a:off x="299451" y="310078"/>
            <a:ext cx="8545096" cy="4523344"/>
            <a:chOff x="723900" y="552450"/>
            <a:chExt cx="7696200" cy="4038600"/>
          </a:xfrm>
        </p:grpSpPr>
        <p:sp>
          <p:nvSpPr>
            <p:cNvPr id="13" name="Rectángulo: esquinas redondeadas 12">
              <a:extLst>
                <a:ext uri="{FF2B5EF4-FFF2-40B4-BE49-F238E27FC236}">
                  <a16:creationId xmlns:a16="http://schemas.microsoft.com/office/drawing/2014/main" id="{2662E079-0C44-1993-CBB3-518C68CC4E87}"/>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14" name="Conector recto 13">
              <a:extLst>
                <a:ext uri="{FF2B5EF4-FFF2-40B4-BE49-F238E27FC236}">
                  <a16:creationId xmlns:a16="http://schemas.microsoft.com/office/drawing/2014/main" id="{FDB80432-FFE0-7959-DF20-7D8D0A88CB9C}"/>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Title 1">
            <a:extLst>
              <a:ext uri="{FF2B5EF4-FFF2-40B4-BE49-F238E27FC236}">
                <a16:creationId xmlns:a16="http://schemas.microsoft.com/office/drawing/2014/main" id="{1C76BAE8-D06D-79DD-F7E0-C0C20BB12E3D}"/>
              </a:ext>
            </a:extLst>
          </p:cNvPr>
          <p:cNvSpPr>
            <a:spLocks noGrp="1"/>
          </p:cNvSpPr>
          <p:nvPr>
            <p:ph type="title"/>
          </p:nvPr>
        </p:nvSpPr>
        <p:spPr>
          <a:xfrm>
            <a:off x="3335803" y="1721060"/>
            <a:ext cx="3962400" cy="1327160"/>
          </a:xfrm>
        </p:spPr>
        <p:txBody>
          <a:bodyPr anchor="b">
            <a:noAutofit/>
          </a:bodyPr>
          <a:lstStyle>
            <a:lvl1pPr algn="l">
              <a:defRPr sz="4400" b="1">
                <a:solidFill>
                  <a:schemeClr val="tx1"/>
                </a:solidFill>
              </a:defRPr>
            </a:lvl1pPr>
          </a:lstStyle>
          <a:p>
            <a:r>
              <a:rPr lang="en-US" dirty="0"/>
              <a:t>Click to edit Master title style</a:t>
            </a:r>
          </a:p>
        </p:txBody>
      </p:sp>
      <p:sp>
        <p:nvSpPr>
          <p:cNvPr id="16" name="Text Placeholder 2">
            <a:extLst>
              <a:ext uri="{FF2B5EF4-FFF2-40B4-BE49-F238E27FC236}">
                <a16:creationId xmlns:a16="http://schemas.microsoft.com/office/drawing/2014/main" id="{7DF2EB6B-DB6C-66C5-1F31-C439523CD967}"/>
              </a:ext>
            </a:extLst>
          </p:cNvPr>
          <p:cNvSpPr>
            <a:spLocks noGrp="1"/>
          </p:cNvSpPr>
          <p:nvPr>
            <p:ph type="body" idx="1"/>
          </p:nvPr>
        </p:nvSpPr>
        <p:spPr>
          <a:xfrm>
            <a:off x="3335803" y="2914092"/>
            <a:ext cx="3962400" cy="429870"/>
          </a:xfrm>
        </p:spPr>
        <p:txBody>
          <a:bodyPr>
            <a:noAutofit/>
          </a:bodyPr>
          <a:lstStyle>
            <a:lvl1pPr marL="0" indent="0" algn="l">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95843F3-6B6C-C9D5-876C-88E40AAA3ADC}"/>
              </a:ext>
            </a:extLst>
          </p:cNvPr>
          <p:cNvSpPr>
            <a:spLocks noGrp="1"/>
          </p:cNvSpPr>
          <p:nvPr>
            <p:ph type="body" idx="23" hasCustomPrompt="1"/>
          </p:nvPr>
        </p:nvSpPr>
        <p:spPr>
          <a:xfrm>
            <a:off x="1545243" y="2230162"/>
            <a:ext cx="1380837" cy="722587"/>
          </a:xfrm>
        </p:spPr>
        <p:txBody>
          <a:bodyPr anchor="ctr">
            <a:noAutofit/>
          </a:bodyPr>
          <a:lstStyle>
            <a:lvl1pPr marL="0" indent="0" algn="ctr">
              <a:buNone/>
              <a:defRPr sz="44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422812197"/>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lte and six columns">
    <p:bg>
      <p:bgPr>
        <a:solidFill>
          <a:schemeClr val="accent2"/>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1572FDC6-F5F5-8605-6B0F-4BE5F6E00CB1}"/>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29" name="Freeform 329">
            <a:extLst>
              <a:ext uri="{FF2B5EF4-FFF2-40B4-BE49-F238E27FC236}">
                <a16:creationId xmlns:a16="http://schemas.microsoft.com/office/drawing/2014/main" id="{E5E80744-99A1-A781-451B-36396213FDEC}"/>
              </a:ext>
            </a:extLst>
          </p:cNvPr>
          <p:cNvSpPr>
            <a:spLocks/>
          </p:cNvSpPr>
          <p:nvPr userDrawn="1"/>
        </p:nvSpPr>
        <p:spPr bwMode="auto">
          <a:xfrm>
            <a:off x="7993546" y="2273395"/>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1" name="Freeform 220">
            <a:extLst>
              <a:ext uri="{FF2B5EF4-FFF2-40B4-BE49-F238E27FC236}">
                <a16:creationId xmlns:a16="http://schemas.microsoft.com/office/drawing/2014/main" id="{B0993B08-4CD4-70CA-AFD1-88BEDF4F14F1}"/>
              </a:ext>
            </a:extLst>
          </p:cNvPr>
          <p:cNvSpPr>
            <a:spLocks/>
          </p:cNvSpPr>
          <p:nvPr userDrawn="1"/>
        </p:nvSpPr>
        <p:spPr bwMode="auto">
          <a:xfrm rot="5400000">
            <a:off x="1919810" y="-132059"/>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7" name="Grupo 6">
            <a:extLst>
              <a:ext uri="{FF2B5EF4-FFF2-40B4-BE49-F238E27FC236}">
                <a16:creationId xmlns:a16="http://schemas.microsoft.com/office/drawing/2014/main" id="{042A7557-576A-930F-B6B5-FE146D99A6F5}"/>
              </a:ext>
            </a:extLst>
          </p:cNvPr>
          <p:cNvGrpSpPr/>
          <p:nvPr userDrawn="1"/>
        </p:nvGrpSpPr>
        <p:grpSpPr>
          <a:xfrm>
            <a:off x="299452" y="310078"/>
            <a:ext cx="8545096" cy="4523344"/>
            <a:chOff x="723900" y="552450"/>
            <a:chExt cx="7696200" cy="4038600"/>
          </a:xfrm>
        </p:grpSpPr>
        <p:sp>
          <p:nvSpPr>
            <p:cNvPr id="8" name="Rectángulo: esquinas redondeadas 7">
              <a:extLst>
                <a:ext uri="{FF2B5EF4-FFF2-40B4-BE49-F238E27FC236}">
                  <a16:creationId xmlns:a16="http://schemas.microsoft.com/office/drawing/2014/main" id="{1113A76B-9CCC-172B-F1BF-CD8ABB7518B0}"/>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9" name="Conector recto 8">
              <a:extLst>
                <a:ext uri="{FF2B5EF4-FFF2-40B4-BE49-F238E27FC236}">
                  <a16:creationId xmlns:a16="http://schemas.microsoft.com/office/drawing/2014/main" id="{26CB2B82-FCEA-7FBD-F302-CC402C77E281}"/>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p:nvPr>
        </p:nvSpPr>
        <p:spPr>
          <a:xfrm>
            <a:off x="3516246" y="2327325"/>
            <a:ext cx="2211091" cy="505570"/>
          </a:xfrm>
        </p:spPr>
        <p:txBody>
          <a:bodyPr>
            <a:norm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p:nvPr>
        </p:nvSpPr>
        <p:spPr>
          <a:xfrm>
            <a:off x="3511807" y="1981998"/>
            <a:ext cx="2211091" cy="386928"/>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 name="Title 1">
            <a:extLst>
              <a:ext uri="{FF2B5EF4-FFF2-40B4-BE49-F238E27FC236}">
                <a16:creationId xmlns:a16="http://schemas.microsoft.com/office/drawing/2014/main" id="{CB8850D3-B5E3-120F-0AE3-E6E1C82131AB}"/>
              </a:ext>
            </a:extLst>
          </p:cNvPr>
          <p:cNvSpPr>
            <a:spLocks noGrp="1"/>
          </p:cNvSpPr>
          <p:nvPr>
            <p:ph type="title" hasCustomPrompt="1"/>
          </p:nvPr>
        </p:nvSpPr>
        <p:spPr>
          <a:xfrm>
            <a:off x="723900" y="589879"/>
            <a:ext cx="7696200" cy="367298"/>
          </a:xfrm>
        </p:spPr>
        <p:txBody>
          <a:bodyPr>
            <a:noAutofit/>
          </a:bodyPr>
          <a:lstStyle>
            <a:lvl1pPr algn="ctr">
              <a:defRPr sz="3000" b="1">
                <a:latin typeface="+mj-lt"/>
              </a:defRPr>
            </a:lvl1pPr>
          </a:lstStyle>
          <a:p>
            <a:r>
              <a:rPr lang="es-ES" dirty="0"/>
              <a:t>HAGA CLIC PARA MODIFICAR EL ESTILO DE TÍTULO DEL PATRÓN</a:t>
            </a:r>
            <a:endParaRPr lang="en-US" dirty="0"/>
          </a:p>
        </p:txBody>
      </p:sp>
      <p:sp>
        <p:nvSpPr>
          <p:cNvPr id="19" name="Text Placeholder 2">
            <a:extLst>
              <a:ext uri="{FF2B5EF4-FFF2-40B4-BE49-F238E27FC236}">
                <a16:creationId xmlns:a16="http://schemas.microsoft.com/office/drawing/2014/main" id="{79B24D4A-24D4-4C19-B8E4-B7B34D055A22}"/>
              </a:ext>
            </a:extLst>
          </p:cNvPr>
          <p:cNvSpPr>
            <a:spLocks noGrp="1"/>
          </p:cNvSpPr>
          <p:nvPr>
            <p:ph type="body" idx="16"/>
          </p:nvPr>
        </p:nvSpPr>
        <p:spPr>
          <a:xfrm>
            <a:off x="5992098" y="1981998"/>
            <a:ext cx="2156750" cy="386928"/>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CD50625D-D1D2-4BED-A57E-AF2558964A5D}"/>
              </a:ext>
            </a:extLst>
          </p:cNvPr>
          <p:cNvSpPr>
            <a:spLocks noGrp="1"/>
          </p:cNvSpPr>
          <p:nvPr>
            <p:ph type="body" idx="15"/>
          </p:nvPr>
        </p:nvSpPr>
        <p:spPr>
          <a:xfrm>
            <a:off x="5992100" y="2327324"/>
            <a:ext cx="2159739" cy="505571"/>
          </a:xfrm>
        </p:spPr>
        <p:txBody>
          <a:bodyPr>
            <a:norm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2" name="Text Placeholder 2">
            <a:extLst>
              <a:ext uri="{FF2B5EF4-FFF2-40B4-BE49-F238E27FC236}">
                <a16:creationId xmlns:a16="http://schemas.microsoft.com/office/drawing/2014/main" id="{E24B2DD1-582E-877A-9D6B-9C053362FCD0}"/>
              </a:ext>
            </a:extLst>
          </p:cNvPr>
          <p:cNvSpPr>
            <a:spLocks noGrp="1"/>
          </p:cNvSpPr>
          <p:nvPr>
            <p:ph type="body" idx="23"/>
          </p:nvPr>
        </p:nvSpPr>
        <p:spPr>
          <a:xfrm>
            <a:off x="1031516" y="2327325"/>
            <a:ext cx="2212240" cy="505570"/>
          </a:xfrm>
        </p:spPr>
        <p:txBody>
          <a:bodyPr>
            <a:norm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3" name="Text Placeholder 2">
            <a:extLst>
              <a:ext uri="{FF2B5EF4-FFF2-40B4-BE49-F238E27FC236}">
                <a16:creationId xmlns:a16="http://schemas.microsoft.com/office/drawing/2014/main" id="{035E0F6A-A268-5535-7EEE-3B0A64853FF8}"/>
              </a:ext>
            </a:extLst>
          </p:cNvPr>
          <p:cNvSpPr>
            <a:spLocks noGrp="1"/>
          </p:cNvSpPr>
          <p:nvPr>
            <p:ph type="body" idx="24"/>
          </p:nvPr>
        </p:nvSpPr>
        <p:spPr>
          <a:xfrm>
            <a:off x="1031516" y="1979221"/>
            <a:ext cx="2211091" cy="392482"/>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4" name="Text Placeholder 2">
            <a:extLst>
              <a:ext uri="{FF2B5EF4-FFF2-40B4-BE49-F238E27FC236}">
                <a16:creationId xmlns:a16="http://schemas.microsoft.com/office/drawing/2014/main" id="{9E870BDF-2E51-2ED6-A6D3-EEB166F48BD0}"/>
              </a:ext>
            </a:extLst>
          </p:cNvPr>
          <p:cNvSpPr>
            <a:spLocks noGrp="1"/>
          </p:cNvSpPr>
          <p:nvPr>
            <p:ph type="body" idx="25"/>
          </p:nvPr>
        </p:nvSpPr>
        <p:spPr>
          <a:xfrm>
            <a:off x="3511993" y="3809637"/>
            <a:ext cx="2210720" cy="511124"/>
          </a:xfrm>
        </p:spPr>
        <p:txBody>
          <a:bodyPr>
            <a:norm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5" name="Text Placeholder 2">
            <a:extLst>
              <a:ext uri="{FF2B5EF4-FFF2-40B4-BE49-F238E27FC236}">
                <a16:creationId xmlns:a16="http://schemas.microsoft.com/office/drawing/2014/main" id="{5452AA52-994E-768E-A2D7-1E10BFD8A455}"/>
              </a:ext>
            </a:extLst>
          </p:cNvPr>
          <p:cNvSpPr>
            <a:spLocks noGrp="1"/>
          </p:cNvSpPr>
          <p:nvPr>
            <p:ph type="body" idx="26"/>
          </p:nvPr>
        </p:nvSpPr>
        <p:spPr>
          <a:xfrm>
            <a:off x="3516246" y="3461533"/>
            <a:ext cx="2211091" cy="386928"/>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6" name="Text Placeholder 2">
            <a:extLst>
              <a:ext uri="{FF2B5EF4-FFF2-40B4-BE49-F238E27FC236}">
                <a16:creationId xmlns:a16="http://schemas.microsoft.com/office/drawing/2014/main" id="{5CB33AD6-6360-3838-C72D-2F42DB8F143F}"/>
              </a:ext>
            </a:extLst>
          </p:cNvPr>
          <p:cNvSpPr>
            <a:spLocks noGrp="1"/>
          </p:cNvSpPr>
          <p:nvPr>
            <p:ph type="body" idx="27"/>
          </p:nvPr>
        </p:nvSpPr>
        <p:spPr>
          <a:xfrm>
            <a:off x="5992098" y="3461533"/>
            <a:ext cx="2156750" cy="386928"/>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7" name="Text Placeholder 2">
            <a:extLst>
              <a:ext uri="{FF2B5EF4-FFF2-40B4-BE49-F238E27FC236}">
                <a16:creationId xmlns:a16="http://schemas.microsoft.com/office/drawing/2014/main" id="{74D574C4-11FB-3AF2-B5C4-0D486EA2AE44}"/>
              </a:ext>
            </a:extLst>
          </p:cNvPr>
          <p:cNvSpPr>
            <a:spLocks noGrp="1"/>
          </p:cNvSpPr>
          <p:nvPr>
            <p:ph type="body" idx="28"/>
          </p:nvPr>
        </p:nvSpPr>
        <p:spPr>
          <a:xfrm>
            <a:off x="5992098" y="3809636"/>
            <a:ext cx="2159741" cy="511125"/>
          </a:xfrm>
        </p:spPr>
        <p:txBody>
          <a:bodyPr>
            <a:norm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8" name="Text Placeholder 2">
            <a:extLst>
              <a:ext uri="{FF2B5EF4-FFF2-40B4-BE49-F238E27FC236}">
                <a16:creationId xmlns:a16="http://schemas.microsoft.com/office/drawing/2014/main" id="{7902EB17-4D85-E150-D09E-38904AA5EFC2}"/>
              </a:ext>
            </a:extLst>
          </p:cNvPr>
          <p:cNvSpPr>
            <a:spLocks noGrp="1"/>
          </p:cNvSpPr>
          <p:nvPr>
            <p:ph type="body" idx="29"/>
          </p:nvPr>
        </p:nvSpPr>
        <p:spPr>
          <a:xfrm>
            <a:off x="1031518" y="3809637"/>
            <a:ext cx="2211090" cy="511124"/>
          </a:xfrm>
        </p:spPr>
        <p:txBody>
          <a:bodyPr>
            <a:normAutofit/>
          </a:bodyPr>
          <a:lstStyle>
            <a:lvl1pPr marL="0" indent="0" algn="l">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99" name="Text Placeholder 2">
            <a:extLst>
              <a:ext uri="{FF2B5EF4-FFF2-40B4-BE49-F238E27FC236}">
                <a16:creationId xmlns:a16="http://schemas.microsoft.com/office/drawing/2014/main" id="{E239E469-A447-CDCA-C681-28B5011B16CA}"/>
              </a:ext>
            </a:extLst>
          </p:cNvPr>
          <p:cNvSpPr>
            <a:spLocks noGrp="1"/>
          </p:cNvSpPr>
          <p:nvPr>
            <p:ph type="body" idx="30"/>
          </p:nvPr>
        </p:nvSpPr>
        <p:spPr>
          <a:xfrm>
            <a:off x="1031516" y="3461533"/>
            <a:ext cx="2211091" cy="392482"/>
          </a:xfrm>
        </p:spPr>
        <p:txBody>
          <a:bodyPr>
            <a:noAutofit/>
          </a:bodyPr>
          <a:lstStyle>
            <a:lvl1pPr marL="0" indent="0" algn="l">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180838620"/>
      </p:ext>
    </p:extLst>
  </p:cSld>
  <p:clrMapOvr>
    <a:masterClrMapping/>
  </p:clrMapOvr>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hanks">
    <p:bg>
      <p:bgPr>
        <a:solidFill>
          <a:schemeClr val="accent2"/>
        </a:solidFill>
        <a:effectLst/>
      </p:bgPr>
    </p:bg>
    <p:spTree>
      <p:nvGrpSpPr>
        <p:cNvPr id="1" name=""/>
        <p:cNvGrpSpPr/>
        <p:nvPr/>
      </p:nvGrpSpPr>
      <p:grpSpPr>
        <a:xfrm>
          <a:off x="0" y="0"/>
          <a:ext cx="0" cy="0"/>
          <a:chOff x="0" y="0"/>
          <a:chExt cx="0" cy="0"/>
        </a:xfrm>
      </p:grpSpPr>
      <p:pic>
        <p:nvPicPr>
          <p:cNvPr id="15" name="Imagen 14">
            <a:extLst>
              <a:ext uri="{FF2B5EF4-FFF2-40B4-BE49-F238E27FC236}">
                <a16:creationId xmlns:a16="http://schemas.microsoft.com/office/drawing/2014/main" id="{61F74FE0-8B84-BDC1-82B7-2D8F7A0173C2}"/>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3" name="Freeform 233">
            <a:extLst>
              <a:ext uri="{FF2B5EF4-FFF2-40B4-BE49-F238E27FC236}">
                <a16:creationId xmlns:a16="http://schemas.microsoft.com/office/drawing/2014/main" id="{567FF201-1FE8-7F69-72F4-BAA2C19C341B}"/>
              </a:ext>
            </a:extLst>
          </p:cNvPr>
          <p:cNvSpPr>
            <a:spLocks/>
          </p:cNvSpPr>
          <p:nvPr userDrawn="1"/>
        </p:nvSpPr>
        <p:spPr bwMode="auto">
          <a:xfrm>
            <a:off x="-368634" y="4421332"/>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 name="Freeform 329">
            <a:extLst>
              <a:ext uri="{FF2B5EF4-FFF2-40B4-BE49-F238E27FC236}">
                <a16:creationId xmlns:a16="http://schemas.microsoft.com/office/drawing/2014/main" id="{0F05182E-6355-5FA9-3B1A-977854870E46}"/>
              </a:ext>
            </a:extLst>
          </p:cNvPr>
          <p:cNvSpPr>
            <a:spLocks/>
          </p:cNvSpPr>
          <p:nvPr userDrawn="1"/>
        </p:nvSpPr>
        <p:spPr bwMode="auto">
          <a:xfrm>
            <a:off x="2566525" y="-15579"/>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4" name="Freeform 220">
            <a:extLst>
              <a:ext uri="{FF2B5EF4-FFF2-40B4-BE49-F238E27FC236}">
                <a16:creationId xmlns:a16="http://schemas.microsoft.com/office/drawing/2014/main" id="{9F5A2B39-0F17-DAD9-936A-DFFD4F999FCD}"/>
              </a:ext>
            </a:extLst>
          </p:cNvPr>
          <p:cNvSpPr>
            <a:spLocks/>
          </p:cNvSpPr>
          <p:nvPr userDrawn="1"/>
        </p:nvSpPr>
        <p:spPr bwMode="auto">
          <a:xfrm rot="5400000">
            <a:off x="6294822" y="201719"/>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Rectángulo: esquinas redondeadas 10">
            <a:extLst>
              <a:ext uri="{FF2B5EF4-FFF2-40B4-BE49-F238E27FC236}">
                <a16:creationId xmlns:a16="http://schemas.microsoft.com/office/drawing/2014/main" id="{24DE58A6-4531-FACE-11F9-4D80BB158385}"/>
              </a:ext>
            </a:extLst>
          </p:cNvPr>
          <p:cNvSpPr/>
          <p:nvPr userDrawn="1"/>
        </p:nvSpPr>
        <p:spPr>
          <a:xfrm>
            <a:off x="506099" y="517045"/>
            <a:ext cx="8531221" cy="4524058"/>
          </a:xfrm>
          <a:prstGeom prst="roundRect">
            <a:avLst>
              <a:gd name="adj" fmla="val 6817"/>
            </a:avLst>
          </a:prstGeom>
          <a:solidFill>
            <a:schemeClr val="bg2"/>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sp>
        <p:nvSpPr>
          <p:cNvPr id="12" name="Rectángulo: esquinas redondeadas 11">
            <a:extLst>
              <a:ext uri="{FF2B5EF4-FFF2-40B4-BE49-F238E27FC236}">
                <a16:creationId xmlns:a16="http://schemas.microsoft.com/office/drawing/2014/main" id="{21866CD5-A4E8-B364-09BF-27ADB7EEA360}"/>
              </a:ext>
            </a:extLst>
          </p:cNvPr>
          <p:cNvSpPr/>
          <p:nvPr userDrawn="1"/>
        </p:nvSpPr>
        <p:spPr>
          <a:xfrm>
            <a:off x="402779" y="408559"/>
            <a:ext cx="8531221" cy="4524058"/>
          </a:xfrm>
          <a:prstGeom prst="roundRect">
            <a:avLst>
              <a:gd name="adj" fmla="val 6817"/>
            </a:avLst>
          </a:prstGeom>
          <a:solidFill>
            <a:schemeClr val="accent3"/>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sp>
        <p:nvSpPr>
          <p:cNvPr id="13" name="Rectángulo: esquinas redondeadas 12">
            <a:extLst>
              <a:ext uri="{FF2B5EF4-FFF2-40B4-BE49-F238E27FC236}">
                <a16:creationId xmlns:a16="http://schemas.microsoft.com/office/drawing/2014/main" id="{59F8E53E-65E1-BC91-A99F-C96D10440A5A}"/>
              </a:ext>
            </a:extLst>
          </p:cNvPr>
          <p:cNvSpPr/>
          <p:nvPr userDrawn="1"/>
        </p:nvSpPr>
        <p:spPr>
          <a:xfrm>
            <a:off x="299451" y="310078"/>
            <a:ext cx="8531221" cy="4524058"/>
          </a:xfrm>
          <a:prstGeom prst="roundRect">
            <a:avLst>
              <a:gd name="adj" fmla="val 6817"/>
            </a:avLst>
          </a:prstGeom>
          <a:solidFill>
            <a:schemeClr val="accent4"/>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grpSp>
        <p:nvGrpSpPr>
          <p:cNvPr id="4" name="Grupo 3">
            <a:extLst>
              <a:ext uri="{FF2B5EF4-FFF2-40B4-BE49-F238E27FC236}">
                <a16:creationId xmlns:a16="http://schemas.microsoft.com/office/drawing/2014/main" id="{1802CCD9-0085-86F6-A41E-A22A4499A7E1}"/>
              </a:ext>
            </a:extLst>
          </p:cNvPr>
          <p:cNvGrpSpPr/>
          <p:nvPr userDrawn="1"/>
        </p:nvGrpSpPr>
        <p:grpSpPr>
          <a:xfrm>
            <a:off x="299451" y="310078"/>
            <a:ext cx="8545096" cy="4523344"/>
            <a:chOff x="723900" y="552450"/>
            <a:chExt cx="7696200" cy="4038600"/>
          </a:xfrm>
        </p:grpSpPr>
        <p:sp>
          <p:nvSpPr>
            <p:cNvPr id="5" name="Rectángulo: esquinas redondeadas 4">
              <a:extLst>
                <a:ext uri="{FF2B5EF4-FFF2-40B4-BE49-F238E27FC236}">
                  <a16:creationId xmlns:a16="http://schemas.microsoft.com/office/drawing/2014/main" id="{51649650-A015-C213-552D-1C168A075BEB}"/>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8" name="Conector recto 7">
              <a:extLst>
                <a:ext uri="{FF2B5EF4-FFF2-40B4-BE49-F238E27FC236}">
                  <a16:creationId xmlns:a16="http://schemas.microsoft.com/office/drawing/2014/main" id="{FA4EB109-DC95-8C4E-0A05-4A8330157561}"/>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00A5C77C-9605-4FAE-AC0A-22A7D3427836}"/>
              </a:ext>
            </a:extLst>
          </p:cNvPr>
          <p:cNvSpPr>
            <a:spLocks noGrp="1"/>
          </p:cNvSpPr>
          <p:nvPr>
            <p:ph type="title"/>
          </p:nvPr>
        </p:nvSpPr>
        <p:spPr>
          <a:xfrm>
            <a:off x="1409700" y="1263349"/>
            <a:ext cx="6324600" cy="922389"/>
          </a:xfrm>
        </p:spPr>
        <p:txBody>
          <a:bodyPr>
            <a:noAutofit/>
          </a:bodyPr>
          <a:lstStyle>
            <a:lvl1pPr algn="ctr">
              <a:defRPr sz="8000" b="1"/>
            </a:lvl1pPr>
          </a:lstStyle>
          <a:p>
            <a:r>
              <a:rPr lang="en-US" dirty="0"/>
              <a:t>Click to edit Master title style</a:t>
            </a:r>
          </a:p>
        </p:txBody>
      </p:sp>
      <p:sp>
        <p:nvSpPr>
          <p:cNvPr id="7" name="Text Placeholder 3">
            <a:extLst>
              <a:ext uri="{FF2B5EF4-FFF2-40B4-BE49-F238E27FC236}">
                <a16:creationId xmlns:a16="http://schemas.microsoft.com/office/drawing/2014/main" id="{1E841DF3-0C34-48E1-B17F-1B859283C087}"/>
              </a:ext>
            </a:extLst>
          </p:cNvPr>
          <p:cNvSpPr>
            <a:spLocks noGrp="1"/>
          </p:cNvSpPr>
          <p:nvPr>
            <p:ph type="body" sz="half" idx="2" hasCustomPrompt="1"/>
          </p:nvPr>
        </p:nvSpPr>
        <p:spPr>
          <a:xfrm>
            <a:off x="2286000" y="2175439"/>
            <a:ext cx="4572000" cy="1116401"/>
          </a:xfrm>
        </p:spPr>
        <p:txBody>
          <a:bodyPr anchor="ctr">
            <a:normAutofit/>
          </a:bodyPr>
          <a:lstStyle>
            <a:lvl1pPr marL="0" indent="0" algn="ctr">
              <a:lnSpc>
                <a:spcPct val="80000"/>
              </a:lnSpc>
              <a:buNone/>
              <a:defRPr sz="18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9" name="Google Shape;135;p24">
            <a:extLst>
              <a:ext uri="{FF2B5EF4-FFF2-40B4-BE49-F238E27FC236}">
                <a16:creationId xmlns:a16="http://schemas.microsoft.com/office/drawing/2014/main" id="{19366B45-A166-CDB2-4A00-0E907B2BC9B3}"/>
              </a:ext>
            </a:extLst>
          </p:cNvPr>
          <p:cNvSpPr txBox="1"/>
          <p:nvPr userDrawn="1"/>
        </p:nvSpPr>
        <p:spPr>
          <a:xfrm>
            <a:off x="1897657" y="3810054"/>
            <a:ext cx="5348686"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s-ES" sz="1200" b="1" dirty="0">
                <a:solidFill>
                  <a:schemeClr val="tx1"/>
                </a:solidFill>
                <a:latin typeface="+mn-lt"/>
                <a:ea typeface="Anaheim"/>
                <a:cs typeface="Anaheim"/>
                <a:sym typeface="Anaheim"/>
              </a:rPr>
              <a:t>CRÉDITOS: </a:t>
            </a:r>
            <a:r>
              <a:rPr lang="es-ES" sz="1200" b="0" dirty="0">
                <a:solidFill>
                  <a:schemeClr val="tx1"/>
                </a:solidFill>
                <a:latin typeface="+mn-lt"/>
                <a:ea typeface="Anaheim"/>
                <a:cs typeface="Anaheim"/>
                <a:sym typeface="Anaheim"/>
              </a:rPr>
              <a:t>Esta plantilla para presentaciones es una creación de </a:t>
            </a:r>
            <a:r>
              <a:rPr lang="es-ES" sz="1200" b="1" dirty="0" err="1">
                <a:solidFill>
                  <a:schemeClr val="tx1"/>
                </a:solidFill>
                <a:latin typeface="+mn-lt"/>
                <a:ea typeface="Anaheim"/>
                <a:cs typeface="Anaheim"/>
                <a:sym typeface="Anaheim"/>
                <a:hlinkClick r:id="rId3">
                  <a:extLst>
                    <a:ext uri="{A12FA001-AC4F-418D-AE19-62706E023703}">
                      <ahyp:hlinkClr xmlns:ahyp="http://schemas.microsoft.com/office/drawing/2018/hyperlinkcolor" val="tx"/>
                    </a:ext>
                  </a:extLst>
                </a:hlinkClick>
              </a:rPr>
              <a:t>Slidesgo</a:t>
            </a:r>
            <a:r>
              <a:rPr lang="es-ES" sz="1200" b="0" dirty="0">
                <a:solidFill>
                  <a:schemeClr val="tx1"/>
                </a:solidFill>
                <a:latin typeface="+mn-lt"/>
                <a:ea typeface="Anaheim"/>
                <a:cs typeface="Anaheim"/>
                <a:sym typeface="Anaheim"/>
              </a:rPr>
              <a:t>, e incluye iconos de </a:t>
            </a:r>
            <a:r>
              <a:rPr lang="es-ES" sz="1200" b="1" dirty="0" err="1">
                <a:solidFill>
                  <a:schemeClr val="tx1"/>
                </a:solidFill>
                <a:latin typeface="+mn-lt"/>
                <a:ea typeface="Anaheim"/>
                <a:cs typeface="Anaheim"/>
                <a:sym typeface="Anaheim"/>
                <a:hlinkClick r:id="rId4">
                  <a:extLst>
                    <a:ext uri="{A12FA001-AC4F-418D-AE19-62706E023703}">
                      <ahyp:hlinkClr xmlns:ahyp="http://schemas.microsoft.com/office/drawing/2018/hyperlinkcolor" val="tx"/>
                    </a:ext>
                  </a:extLst>
                </a:hlinkClick>
              </a:rPr>
              <a:t>Flaticon</a:t>
            </a:r>
            <a:r>
              <a:rPr lang="es-ES" sz="1200" b="0" dirty="0">
                <a:solidFill>
                  <a:schemeClr val="tx1"/>
                </a:solidFill>
                <a:latin typeface="+mn-lt"/>
                <a:ea typeface="Anaheim"/>
                <a:cs typeface="Anaheim"/>
                <a:sym typeface="Anaheim"/>
              </a:rPr>
              <a:t>, e infografías e imágenes de </a:t>
            </a:r>
            <a:r>
              <a:rPr lang="es-ES" sz="1200" b="1" dirty="0" err="1">
                <a:solidFill>
                  <a:schemeClr val="tx1"/>
                </a:solidFill>
                <a:latin typeface="+mn-lt"/>
                <a:ea typeface="Anaheim"/>
                <a:cs typeface="Anaheim"/>
                <a:sym typeface="Anaheim"/>
                <a:hlinkClick r:id="rId5">
                  <a:extLst>
                    <a:ext uri="{A12FA001-AC4F-418D-AE19-62706E023703}">
                      <ahyp:hlinkClr xmlns:ahyp="http://schemas.microsoft.com/office/drawing/2018/hyperlinkcolor" val="tx"/>
                    </a:ext>
                  </a:extLst>
                </a:hlinkClick>
              </a:rPr>
              <a:t>Freepik</a:t>
            </a:r>
            <a:endParaRPr lang="en-US" sz="1200" b="1" dirty="0">
              <a:solidFill>
                <a:schemeClr val="tx1"/>
              </a:solidFill>
              <a:latin typeface="+mn-lt"/>
              <a:ea typeface="Anaheim"/>
              <a:cs typeface="Anaheim"/>
              <a:sym typeface="Anaheim"/>
            </a:endParaRPr>
          </a:p>
        </p:txBody>
      </p:sp>
    </p:spTree>
    <p:extLst>
      <p:ext uri="{BB962C8B-B14F-4D97-AF65-F5344CB8AC3E}">
        <p14:creationId xmlns:p14="http://schemas.microsoft.com/office/powerpoint/2010/main" val="2753716356"/>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ackgroun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E843DFDB-774C-A2D7-3AB6-CE2EDA45C3F2}"/>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5" name="Freeform 233">
            <a:extLst>
              <a:ext uri="{FF2B5EF4-FFF2-40B4-BE49-F238E27FC236}">
                <a16:creationId xmlns:a16="http://schemas.microsoft.com/office/drawing/2014/main" id="{D9A89C99-5E2F-A145-207C-1D4163601D73}"/>
              </a:ext>
            </a:extLst>
          </p:cNvPr>
          <p:cNvSpPr>
            <a:spLocks/>
          </p:cNvSpPr>
          <p:nvPr userDrawn="1"/>
        </p:nvSpPr>
        <p:spPr bwMode="auto">
          <a:xfrm>
            <a:off x="-609965" y="2547414"/>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Freeform 329">
            <a:extLst>
              <a:ext uri="{FF2B5EF4-FFF2-40B4-BE49-F238E27FC236}">
                <a16:creationId xmlns:a16="http://schemas.microsoft.com/office/drawing/2014/main" id="{DFB07863-871B-BCAB-9393-AC5D3AEF4426}"/>
              </a:ext>
            </a:extLst>
          </p:cNvPr>
          <p:cNvSpPr>
            <a:spLocks/>
          </p:cNvSpPr>
          <p:nvPr userDrawn="1"/>
        </p:nvSpPr>
        <p:spPr bwMode="auto">
          <a:xfrm>
            <a:off x="7998784" y="2276056"/>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2" name="Freeform 220">
            <a:extLst>
              <a:ext uri="{FF2B5EF4-FFF2-40B4-BE49-F238E27FC236}">
                <a16:creationId xmlns:a16="http://schemas.microsoft.com/office/drawing/2014/main" id="{28EE5968-DDB9-D789-FF3E-6EF6AF7B69EE}"/>
              </a:ext>
            </a:extLst>
          </p:cNvPr>
          <p:cNvSpPr>
            <a:spLocks/>
          </p:cNvSpPr>
          <p:nvPr userDrawn="1"/>
        </p:nvSpPr>
        <p:spPr bwMode="auto">
          <a:xfrm rot="5400000">
            <a:off x="1919810" y="-132059"/>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 name="Rectángulo: esquinas redondeadas 5">
            <a:extLst>
              <a:ext uri="{FF2B5EF4-FFF2-40B4-BE49-F238E27FC236}">
                <a16:creationId xmlns:a16="http://schemas.microsoft.com/office/drawing/2014/main" id="{1089E59D-B444-99E3-EDFC-23595B53E84F}"/>
              </a:ext>
            </a:extLst>
          </p:cNvPr>
          <p:cNvSpPr/>
          <p:nvPr userDrawn="1"/>
        </p:nvSpPr>
        <p:spPr>
          <a:xfrm>
            <a:off x="402779" y="408559"/>
            <a:ext cx="8531221" cy="4524058"/>
          </a:xfrm>
          <a:prstGeom prst="roundRect">
            <a:avLst>
              <a:gd name="adj" fmla="val 6817"/>
            </a:avLst>
          </a:prstGeom>
          <a:solidFill>
            <a:schemeClr val="accent3"/>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grpSp>
        <p:nvGrpSpPr>
          <p:cNvPr id="7" name="Grupo 6">
            <a:extLst>
              <a:ext uri="{FF2B5EF4-FFF2-40B4-BE49-F238E27FC236}">
                <a16:creationId xmlns:a16="http://schemas.microsoft.com/office/drawing/2014/main" id="{79C80A07-ED75-B654-F721-42D9196C5F8E}"/>
              </a:ext>
            </a:extLst>
          </p:cNvPr>
          <p:cNvGrpSpPr/>
          <p:nvPr userDrawn="1"/>
        </p:nvGrpSpPr>
        <p:grpSpPr>
          <a:xfrm>
            <a:off x="307869" y="205910"/>
            <a:ext cx="8548927" cy="4523344"/>
            <a:chOff x="711402" y="543517"/>
            <a:chExt cx="7699650" cy="4038600"/>
          </a:xfrm>
        </p:grpSpPr>
        <p:sp>
          <p:nvSpPr>
            <p:cNvPr id="8" name="Rectángulo: esquinas redondeadas 7">
              <a:extLst>
                <a:ext uri="{FF2B5EF4-FFF2-40B4-BE49-F238E27FC236}">
                  <a16:creationId xmlns:a16="http://schemas.microsoft.com/office/drawing/2014/main" id="{ED034BAD-1D8A-83DA-3040-B5DB887D62B0}"/>
                </a:ext>
              </a:extLst>
            </p:cNvPr>
            <p:cNvSpPr/>
            <p:nvPr/>
          </p:nvSpPr>
          <p:spPr>
            <a:xfrm>
              <a:off x="711402" y="543517"/>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9" name="Conector recto 8">
              <a:extLst>
                <a:ext uri="{FF2B5EF4-FFF2-40B4-BE49-F238E27FC236}">
                  <a16:creationId xmlns:a16="http://schemas.microsoft.com/office/drawing/2014/main" id="{208A3600-0508-BCD1-A123-8282D444E898}"/>
                </a:ext>
              </a:extLst>
            </p:cNvPr>
            <p:cNvCxnSpPr/>
            <p:nvPr/>
          </p:nvCxnSpPr>
          <p:spPr>
            <a:xfrm>
              <a:off x="714852"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Freeform 235">
            <a:extLst>
              <a:ext uri="{FF2B5EF4-FFF2-40B4-BE49-F238E27FC236}">
                <a16:creationId xmlns:a16="http://schemas.microsoft.com/office/drawing/2014/main" id="{93D5381F-FD8E-ED7A-532C-302521DA9567}"/>
              </a:ext>
            </a:extLst>
          </p:cNvPr>
          <p:cNvSpPr>
            <a:spLocks/>
          </p:cNvSpPr>
          <p:nvPr userDrawn="1"/>
        </p:nvSpPr>
        <p:spPr bwMode="auto">
          <a:xfrm>
            <a:off x="5955937" y="-55897"/>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Tree>
    <p:extLst>
      <p:ext uri="{BB962C8B-B14F-4D97-AF65-F5344CB8AC3E}">
        <p14:creationId xmlns:p14="http://schemas.microsoft.com/office/powerpoint/2010/main" val="3280025483"/>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ackground 1">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E1E78C51-65C7-1EDB-4D15-76D209B85325}"/>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4" name="Freeform 233">
            <a:extLst>
              <a:ext uri="{FF2B5EF4-FFF2-40B4-BE49-F238E27FC236}">
                <a16:creationId xmlns:a16="http://schemas.microsoft.com/office/drawing/2014/main" id="{52C7D299-01E9-4281-FFE2-73EED37401DE}"/>
              </a:ext>
            </a:extLst>
          </p:cNvPr>
          <p:cNvSpPr>
            <a:spLocks/>
          </p:cNvSpPr>
          <p:nvPr userDrawn="1"/>
        </p:nvSpPr>
        <p:spPr bwMode="auto">
          <a:xfrm>
            <a:off x="7065777" y="5039083"/>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 name="Freeform 235">
            <a:extLst>
              <a:ext uri="{FF2B5EF4-FFF2-40B4-BE49-F238E27FC236}">
                <a16:creationId xmlns:a16="http://schemas.microsoft.com/office/drawing/2014/main" id="{5D6E6DAC-9D99-91F4-4247-FE00B0DE20E1}"/>
              </a:ext>
            </a:extLst>
          </p:cNvPr>
          <p:cNvSpPr>
            <a:spLocks/>
          </p:cNvSpPr>
          <p:nvPr userDrawn="1"/>
        </p:nvSpPr>
        <p:spPr bwMode="auto">
          <a:xfrm>
            <a:off x="4236763" y="-59751"/>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 name="Freeform 220">
            <a:extLst>
              <a:ext uri="{FF2B5EF4-FFF2-40B4-BE49-F238E27FC236}">
                <a16:creationId xmlns:a16="http://schemas.microsoft.com/office/drawing/2014/main" id="{52F0B234-C3B1-DB25-4A99-5B8D6692902F}"/>
              </a:ext>
            </a:extLst>
          </p:cNvPr>
          <p:cNvSpPr>
            <a:spLocks/>
          </p:cNvSpPr>
          <p:nvPr userDrawn="1"/>
        </p:nvSpPr>
        <p:spPr bwMode="auto">
          <a:xfrm rot="5400000">
            <a:off x="-243290" y="4405908"/>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7" name="Grupo 6">
            <a:extLst>
              <a:ext uri="{FF2B5EF4-FFF2-40B4-BE49-F238E27FC236}">
                <a16:creationId xmlns:a16="http://schemas.microsoft.com/office/drawing/2014/main" id="{67DBBD95-8D2E-7A62-97CF-E412C16972CF}"/>
              </a:ext>
            </a:extLst>
          </p:cNvPr>
          <p:cNvGrpSpPr/>
          <p:nvPr userDrawn="1"/>
        </p:nvGrpSpPr>
        <p:grpSpPr>
          <a:xfrm>
            <a:off x="299452" y="310078"/>
            <a:ext cx="8545096" cy="4523344"/>
            <a:chOff x="723900" y="552450"/>
            <a:chExt cx="7696200" cy="4038600"/>
          </a:xfrm>
        </p:grpSpPr>
        <p:sp>
          <p:nvSpPr>
            <p:cNvPr id="8" name="Rectángulo: esquinas redondeadas 7">
              <a:extLst>
                <a:ext uri="{FF2B5EF4-FFF2-40B4-BE49-F238E27FC236}">
                  <a16:creationId xmlns:a16="http://schemas.microsoft.com/office/drawing/2014/main" id="{0CADC873-431D-8A37-09A5-5214926EBF73}"/>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9" name="Conector recto 8">
              <a:extLst>
                <a:ext uri="{FF2B5EF4-FFF2-40B4-BE49-F238E27FC236}">
                  <a16:creationId xmlns:a16="http://schemas.microsoft.com/office/drawing/2014/main" id="{D3C9132E-6B51-DC5A-35C5-21A20367A108}"/>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26216806"/>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8"/>
        <p:cNvGrpSpPr/>
        <p:nvPr/>
      </p:nvGrpSpPr>
      <p:grpSpPr>
        <a:xfrm>
          <a:off x="0" y="0"/>
          <a:ext cx="0" cy="0"/>
          <a:chOff x="0" y="0"/>
          <a:chExt cx="0" cy="0"/>
        </a:xfrm>
      </p:grpSpPr>
    </p:spTree>
    <p:extLst>
      <p:ext uri="{BB962C8B-B14F-4D97-AF65-F5344CB8AC3E}">
        <p14:creationId xmlns:p14="http://schemas.microsoft.com/office/powerpoint/2010/main" val="325550591"/>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extLst>
      <p:ext uri="{BB962C8B-B14F-4D97-AF65-F5344CB8AC3E}">
        <p14:creationId xmlns:p14="http://schemas.microsoft.com/office/powerpoint/2010/main" val="2294039664"/>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body">
    <p:bg>
      <p:bgPr>
        <a:solidFill>
          <a:schemeClr val="accent2"/>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C03BB3D2-52C1-9491-5DCE-0DB9CA96C577}"/>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8" name="Freeform 329">
            <a:extLst>
              <a:ext uri="{FF2B5EF4-FFF2-40B4-BE49-F238E27FC236}">
                <a16:creationId xmlns:a16="http://schemas.microsoft.com/office/drawing/2014/main" id="{D23DC2EC-7955-5AAF-88FF-B286E00E6047}"/>
              </a:ext>
            </a:extLst>
          </p:cNvPr>
          <p:cNvSpPr>
            <a:spLocks/>
          </p:cNvSpPr>
          <p:nvPr userDrawn="1"/>
        </p:nvSpPr>
        <p:spPr bwMode="auto">
          <a:xfrm>
            <a:off x="-581373" y="1324339"/>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9" name="Grupo 8">
            <a:extLst>
              <a:ext uri="{FF2B5EF4-FFF2-40B4-BE49-F238E27FC236}">
                <a16:creationId xmlns:a16="http://schemas.microsoft.com/office/drawing/2014/main" id="{ED3C62A7-6974-9CAF-C95C-270BCF7A8F6E}"/>
              </a:ext>
            </a:extLst>
          </p:cNvPr>
          <p:cNvGrpSpPr/>
          <p:nvPr userDrawn="1"/>
        </p:nvGrpSpPr>
        <p:grpSpPr>
          <a:xfrm>
            <a:off x="8026882" y="2780626"/>
            <a:ext cx="1199268" cy="599634"/>
            <a:chOff x="5638801" y="2709863"/>
            <a:chExt cx="495300" cy="247650"/>
          </a:xfrm>
        </p:grpSpPr>
        <p:sp>
          <p:nvSpPr>
            <p:cNvPr id="10" name="Freeform 175">
              <a:extLst>
                <a:ext uri="{FF2B5EF4-FFF2-40B4-BE49-F238E27FC236}">
                  <a16:creationId xmlns:a16="http://schemas.microsoft.com/office/drawing/2014/main" id="{75DDB757-69B3-B9A5-7AD3-FFDBBCE670A0}"/>
                </a:ext>
              </a:extLst>
            </p:cNvPr>
            <p:cNvSpPr>
              <a:spLocks/>
            </p:cNvSpPr>
            <p:nvPr/>
          </p:nvSpPr>
          <p:spPr bwMode="auto">
            <a:xfrm>
              <a:off x="5638801" y="2709863"/>
              <a:ext cx="495300" cy="247650"/>
            </a:xfrm>
            <a:custGeom>
              <a:avLst/>
              <a:gdLst>
                <a:gd name="T0" fmla="*/ 421 w 842"/>
                <a:gd name="T1" fmla="*/ 421 h 421"/>
                <a:gd name="T2" fmla="*/ 842 w 842"/>
                <a:gd name="T3" fmla="*/ 0 h 421"/>
                <a:gd name="T4" fmla="*/ 648 w 842"/>
                <a:gd name="T5" fmla="*/ 0 h 421"/>
                <a:gd name="T6" fmla="*/ 421 w 842"/>
                <a:gd name="T7" fmla="*/ 226 h 421"/>
                <a:gd name="T8" fmla="*/ 195 w 842"/>
                <a:gd name="T9" fmla="*/ 0 h 421"/>
                <a:gd name="T10" fmla="*/ 0 w 842"/>
                <a:gd name="T11" fmla="*/ 0 h 421"/>
                <a:gd name="T12" fmla="*/ 421 w 842"/>
                <a:gd name="T13" fmla="*/ 421 h 421"/>
              </a:gdLst>
              <a:ahLst/>
              <a:cxnLst>
                <a:cxn ang="0">
                  <a:pos x="T0" y="T1"/>
                </a:cxn>
                <a:cxn ang="0">
                  <a:pos x="T2" y="T3"/>
                </a:cxn>
                <a:cxn ang="0">
                  <a:pos x="T4" y="T5"/>
                </a:cxn>
                <a:cxn ang="0">
                  <a:pos x="T6" y="T7"/>
                </a:cxn>
                <a:cxn ang="0">
                  <a:pos x="T8" y="T9"/>
                </a:cxn>
                <a:cxn ang="0">
                  <a:pos x="T10" y="T11"/>
                </a:cxn>
                <a:cxn ang="0">
                  <a:pos x="T12" y="T13"/>
                </a:cxn>
              </a:cxnLst>
              <a:rect l="0" t="0" r="r" b="b"/>
              <a:pathLst>
                <a:path w="842" h="421">
                  <a:moveTo>
                    <a:pt x="421" y="421"/>
                  </a:moveTo>
                  <a:cubicBezTo>
                    <a:pt x="654" y="421"/>
                    <a:pt x="842" y="232"/>
                    <a:pt x="842" y="0"/>
                  </a:cubicBezTo>
                  <a:lnTo>
                    <a:pt x="648" y="0"/>
                  </a:lnTo>
                  <a:cubicBezTo>
                    <a:pt x="648" y="125"/>
                    <a:pt x="546" y="226"/>
                    <a:pt x="421" y="226"/>
                  </a:cubicBezTo>
                  <a:cubicBezTo>
                    <a:pt x="297" y="226"/>
                    <a:pt x="195" y="125"/>
                    <a:pt x="195" y="0"/>
                  </a:cubicBezTo>
                  <a:lnTo>
                    <a:pt x="0" y="0"/>
                  </a:lnTo>
                  <a:cubicBezTo>
                    <a:pt x="0" y="232"/>
                    <a:pt x="189" y="421"/>
                    <a:pt x="421" y="421"/>
                  </a:cubicBez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Freeform 178">
              <a:extLst>
                <a:ext uri="{FF2B5EF4-FFF2-40B4-BE49-F238E27FC236}">
                  <a16:creationId xmlns:a16="http://schemas.microsoft.com/office/drawing/2014/main" id="{0E3AEA28-4543-E608-7138-208B1878A744}"/>
                </a:ext>
              </a:extLst>
            </p:cNvPr>
            <p:cNvSpPr>
              <a:spLocks/>
            </p:cNvSpPr>
            <p:nvPr/>
          </p:nvSpPr>
          <p:spPr bwMode="auto">
            <a:xfrm>
              <a:off x="5807076" y="2714626"/>
              <a:ext cx="155575" cy="77788"/>
            </a:xfrm>
            <a:custGeom>
              <a:avLst/>
              <a:gdLst>
                <a:gd name="T0" fmla="*/ 133 w 265"/>
                <a:gd name="T1" fmla="*/ 132 h 132"/>
                <a:gd name="T2" fmla="*/ 265 w 265"/>
                <a:gd name="T3" fmla="*/ 0 h 132"/>
                <a:gd name="T4" fmla="*/ 0 w 265"/>
                <a:gd name="T5" fmla="*/ 0 h 132"/>
                <a:gd name="T6" fmla="*/ 133 w 265"/>
                <a:gd name="T7" fmla="*/ 132 h 132"/>
              </a:gdLst>
              <a:ahLst/>
              <a:cxnLst>
                <a:cxn ang="0">
                  <a:pos x="T0" y="T1"/>
                </a:cxn>
                <a:cxn ang="0">
                  <a:pos x="T2" y="T3"/>
                </a:cxn>
                <a:cxn ang="0">
                  <a:pos x="T4" y="T5"/>
                </a:cxn>
                <a:cxn ang="0">
                  <a:pos x="T6" y="T7"/>
                </a:cxn>
              </a:cxnLst>
              <a:rect l="0" t="0" r="r" b="b"/>
              <a:pathLst>
                <a:path w="265" h="132">
                  <a:moveTo>
                    <a:pt x="133" y="132"/>
                  </a:moveTo>
                  <a:cubicBezTo>
                    <a:pt x="206" y="132"/>
                    <a:pt x="265" y="73"/>
                    <a:pt x="265" y="0"/>
                  </a:cubicBezTo>
                  <a:lnTo>
                    <a:pt x="0" y="0"/>
                  </a:lnTo>
                  <a:cubicBezTo>
                    <a:pt x="0" y="73"/>
                    <a:pt x="59" y="132"/>
                    <a:pt x="133" y="132"/>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13" name="Grupo 12">
            <a:extLst>
              <a:ext uri="{FF2B5EF4-FFF2-40B4-BE49-F238E27FC236}">
                <a16:creationId xmlns:a16="http://schemas.microsoft.com/office/drawing/2014/main" id="{E9B987DA-A8B9-45E2-E85C-652093C6EE4D}"/>
              </a:ext>
            </a:extLst>
          </p:cNvPr>
          <p:cNvGrpSpPr/>
          <p:nvPr userDrawn="1"/>
        </p:nvGrpSpPr>
        <p:grpSpPr>
          <a:xfrm>
            <a:off x="299451" y="310078"/>
            <a:ext cx="8545096" cy="4523344"/>
            <a:chOff x="723900" y="552450"/>
            <a:chExt cx="7696200" cy="4038600"/>
          </a:xfrm>
        </p:grpSpPr>
        <p:sp>
          <p:nvSpPr>
            <p:cNvPr id="14" name="Rectángulo: esquinas redondeadas 13">
              <a:extLst>
                <a:ext uri="{FF2B5EF4-FFF2-40B4-BE49-F238E27FC236}">
                  <a16:creationId xmlns:a16="http://schemas.microsoft.com/office/drawing/2014/main" id="{4A2FF7E2-606E-1FAB-29EF-2EB24C62D635}"/>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15" name="Conector recto 14">
              <a:extLst>
                <a:ext uri="{FF2B5EF4-FFF2-40B4-BE49-F238E27FC236}">
                  <a16:creationId xmlns:a16="http://schemas.microsoft.com/office/drawing/2014/main" id="{37DB7D77-3D51-C0F2-2246-AD80AB8A6105}"/>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hasCustomPrompt="1"/>
          </p:nvPr>
        </p:nvSpPr>
        <p:spPr>
          <a:xfrm>
            <a:off x="723900" y="589879"/>
            <a:ext cx="7696200" cy="367298"/>
          </a:xfrm>
        </p:spPr>
        <p:txBody>
          <a:bodyPr/>
          <a:lstStyle>
            <a:lvl1pPr algn="ctr">
              <a:defRPr b="1">
                <a:latin typeface="+mj-lt"/>
              </a:defRPr>
            </a:lvl1pPr>
          </a:lstStyle>
          <a:p>
            <a:r>
              <a:rPr lang="es-ES" dirty="0"/>
              <a:t>HAGA CLIC PARA MODIFICAR EL ESTILO DE TÍTULO DEL PATRÓN</a:t>
            </a:r>
            <a:endParaRPr lang="en-US" dirty="0"/>
          </a:p>
        </p:txBody>
      </p:sp>
      <p:sp>
        <p:nvSpPr>
          <p:cNvPr id="3" name="Content Placeholder 2"/>
          <p:cNvSpPr>
            <a:spLocks noGrp="1"/>
          </p:cNvSpPr>
          <p:nvPr>
            <p:ph idx="1"/>
          </p:nvPr>
        </p:nvSpPr>
        <p:spPr>
          <a:xfrm>
            <a:off x="723900" y="946485"/>
            <a:ext cx="7696200" cy="2034021"/>
          </a:xfrm>
        </p:spPr>
        <p:txBody>
          <a:bodyPr>
            <a:noAutofit/>
          </a:bodyPr>
          <a:lstStyle>
            <a:lvl1pPr marL="0" indent="0" algn="l">
              <a:buNone/>
              <a:tabLst>
                <a:tab pos="2335213" algn="l"/>
              </a:tabLst>
              <a:defRPr sz="1400">
                <a:latin typeface="Candara" panose="020E0502030303020204" pitchFamily="34" charset="0"/>
              </a:defRPr>
            </a:lvl1pPr>
            <a:lvl2pPr marL="342900" indent="0" algn="l">
              <a:buNone/>
              <a:defRPr>
                <a:latin typeface="Candara" panose="020E0502030303020204" pitchFamily="34" charset="0"/>
              </a:defRPr>
            </a:lvl2pPr>
            <a:lvl3pPr marL="685800" indent="0" algn="l">
              <a:buNone/>
              <a:defRPr>
                <a:latin typeface="Candara" panose="020E0502030303020204" pitchFamily="34" charset="0"/>
              </a:defRPr>
            </a:lvl3pPr>
            <a:lvl4pPr marL="1028700" indent="0" algn="l">
              <a:buNone/>
              <a:defRPr>
                <a:latin typeface="Candara" panose="020E0502030303020204" pitchFamily="34" charset="0"/>
              </a:defRPr>
            </a:lvl4pPr>
            <a:lvl5pPr marL="1371600" indent="0" algn="l">
              <a:buNone/>
              <a:defRPr>
                <a:latin typeface="Candara" panose="020E0502030303020204" pitchFamily="34" charset="0"/>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Tree>
    <p:extLst>
      <p:ext uri="{BB962C8B-B14F-4D97-AF65-F5344CB8AC3E}">
        <p14:creationId xmlns:p14="http://schemas.microsoft.com/office/powerpoint/2010/main" val="167919281"/>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bg>
      <p:bgPr>
        <a:solidFill>
          <a:schemeClr val="accent2"/>
        </a:soli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E069195C-32A6-B8A9-6A7A-D60B5510E4DD}"/>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grpSp>
        <p:nvGrpSpPr>
          <p:cNvPr id="2" name="Grupo 1">
            <a:extLst>
              <a:ext uri="{FF2B5EF4-FFF2-40B4-BE49-F238E27FC236}">
                <a16:creationId xmlns:a16="http://schemas.microsoft.com/office/drawing/2014/main" id="{8AC5B578-9C65-DC19-CE10-E901CB124CF1}"/>
              </a:ext>
            </a:extLst>
          </p:cNvPr>
          <p:cNvGrpSpPr/>
          <p:nvPr userDrawn="1"/>
        </p:nvGrpSpPr>
        <p:grpSpPr>
          <a:xfrm>
            <a:off x="-318957" y="-319344"/>
            <a:ext cx="812385" cy="815360"/>
            <a:chOff x="2759075" y="2149476"/>
            <a:chExt cx="433388" cy="434975"/>
          </a:xfrm>
        </p:grpSpPr>
        <p:sp>
          <p:nvSpPr>
            <p:cNvPr id="3" name="Freeform 236">
              <a:extLst>
                <a:ext uri="{FF2B5EF4-FFF2-40B4-BE49-F238E27FC236}">
                  <a16:creationId xmlns:a16="http://schemas.microsoft.com/office/drawing/2014/main" id="{D118D3B1-7FB4-D52F-ECB8-12AFFC6361E4}"/>
                </a:ext>
              </a:extLst>
            </p:cNvPr>
            <p:cNvSpPr>
              <a:spLocks noEditPoints="1"/>
            </p:cNvSpPr>
            <p:nvPr/>
          </p:nvSpPr>
          <p:spPr bwMode="auto">
            <a:xfrm>
              <a:off x="2759075" y="2149476"/>
              <a:ext cx="433388" cy="434975"/>
            </a:xfrm>
            <a:custGeom>
              <a:avLst/>
              <a:gdLst>
                <a:gd name="T0" fmla="*/ 0 w 738"/>
                <a:gd name="T1" fmla="*/ 369 h 738"/>
                <a:gd name="T2" fmla="*/ 369 w 738"/>
                <a:gd name="T3" fmla="*/ 0 h 738"/>
                <a:gd name="T4" fmla="*/ 738 w 738"/>
                <a:gd name="T5" fmla="*/ 369 h 738"/>
                <a:gd name="T6" fmla="*/ 369 w 738"/>
                <a:gd name="T7" fmla="*/ 738 h 738"/>
                <a:gd name="T8" fmla="*/ 0 w 738"/>
                <a:gd name="T9" fmla="*/ 369 h 738"/>
                <a:gd name="T10" fmla="*/ 108 w 738"/>
                <a:gd name="T11" fmla="*/ 369 h 738"/>
                <a:gd name="T12" fmla="*/ 369 w 738"/>
                <a:gd name="T13" fmla="*/ 629 h 738"/>
                <a:gd name="T14" fmla="*/ 630 w 738"/>
                <a:gd name="T15" fmla="*/ 369 h 738"/>
                <a:gd name="T16" fmla="*/ 369 w 738"/>
                <a:gd name="T17" fmla="*/ 108 h 738"/>
                <a:gd name="T18" fmla="*/ 108 w 738"/>
                <a:gd name="T19" fmla="*/ 369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8">
                  <a:moveTo>
                    <a:pt x="0" y="369"/>
                  </a:moveTo>
                  <a:cubicBezTo>
                    <a:pt x="0" y="165"/>
                    <a:pt x="165" y="0"/>
                    <a:pt x="369" y="0"/>
                  </a:cubicBezTo>
                  <a:cubicBezTo>
                    <a:pt x="572" y="0"/>
                    <a:pt x="738" y="165"/>
                    <a:pt x="738" y="369"/>
                  </a:cubicBezTo>
                  <a:cubicBezTo>
                    <a:pt x="738" y="572"/>
                    <a:pt x="572" y="738"/>
                    <a:pt x="369" y="738"/>
                  </a:cubicBezTo>
                  <a:cubicBezTo>
                    <a:pt x="165" y="738"/>
                    <a:pt x="0" y="572"/>
                    <a:pt x="0" y="369"/>
                  </a:cubicBezTo>
                  <a:close/>
                  <a:moveTo>
                    <a:pt x="108" y="369"/>
                  </a:moveTo>
                  <a:cubicBezTo>
                    <a:pt x="108" y="513"/>
                    <a:pt x="225" y="629"/>
                    <a:pt x="369" y="629"/>
                  </a:cubicBezTo>
                  <a:cubicBezTo>
                    <a:pt x="513" y="629"/>
                    <a:pt x="630" y="513"/>
                    <a:pt x="630" y="369"/>
                  </a:cubicBezTo>
                  <a:cubicBezTo>
                    <a:pt x="630" y="224"/>
                    <a:pt x="513" y="108"/>
                    <a:pt x="369" y="108"/>
                  </a:cubicBezTo>
                  <a:cubicBezTo>
                    <a:pt x="225" y="108"/>
                    <a:pt x="108" y="224"/>
                    <a:pt x="108" y="369"/>
                  </a:cubicBezTo>
                  <a:close/>
                </a:path>
              </a:pathLst>
            </a:custGeom>
            <a:solidFill>
              <a:schemeClr val="accent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 name="Freeform 230">
              <a:extLst>
                <a:ext uri="{FF2B5EF4-FFF2-40B4-BE49-F238E27FC236}">
                  <a16:creationId xmlns:a16="http://schemas.microsoft.com/office/drawing/2014/main" id="{EC69C536-7C11-993B-C77E-39E5DF243AD7}"/>
                </a:ext>
              </a:extLst>
            </p:cNvPr>
            <p:cNvSpPr>
              <a:spLocks/>
            </p:cNvSpPr>
            <p:nvPr/>
          </p:nvSpPr>
          <p:spPr bwMode="auto">
            <a:xfrm>
              <a:off x="2936876" y="2328863"/>
              <a:ext cx="128588" cy="130175"/>
            </a:xfrm>
            <a:custGeom>
              <a:avLst/>
              <a:gdLst>
                <a:gd name="T0" fmla="*/ 173 w 220"/>
                <a:gd name="T1" fmla="*/ 35 h 221"/>
                <a:gd name="T2" fmla="*/ 185 w 220"/>
                <a:gd name="T3" fmla="*/ 174 h 221"/>
                <a:gd name="T4" fmla="*/ 46 w 220"/>
                <a:gd name="T5" fmla="*/ 185 h 221"/>
                <a:gd name="T6" fmla="*/ 35 w 220"/>
                <a:gd name="T7" fmla="*/ 47 h 221"/>
                <a:gd name="T8" fmla="*/ 173 w 220"/>
                <a:gd name="T9" fmla="*/ 35 h 221"/>
              </a:gdLst>
              <a:ahLst/>
              <a:cxnLst>
                <a:cxn ang="0">
                  <a:pos x="T0" y="T1"/>
                </a:cxn>
                <a:cxn ang="0">
                  <a:pos x="T2" y="T3"/>
                </a:cxn>
                <a:cxn ang="0">
                  <a:pos x="T4" y="T5"/>
                </a:cxn>
                <a:cxn ang="0">
                  <a:pos x="T6" y="T7"/>
                </a:cxn>
                <a:cxn ang="0">
                  <a:pos x="T8" y="T9"/>
                </a:cxn>
              </a:cxnLst>
              <a:rect l="0" t="0" r="r" b="b"/>
              <a:pathLst>
                <a:path w="220" h="221">
                  <a:moveTo>
                    <a:pt x="173" y="35"/>
                  </a:moveTo>
                  <a:cubicBezTo>
                    <a:pt x="215" y="71"/>
                    <a:pt x="220" y="133"/>
                    <a:pt x="185" y="174"/>
                  </a:cubicBezTo>
                  <a:cubicBezTo>
                    <a:pt x="150" y="216"/>
                    <a:pt x="87" y="221"/>
                    <a:pt x="46" y="185"/>
                  </a:cubicBezTo>
                  <a:cubicBezTo>
                    <a:pt x="5" y="150"/>
                    <a:pt x="0" y="88"/>
                    <a:pt x="35" y="47"/>
                  </a:cubicBezTo>
                  <a:cubicBezTo>
                    <a:pt x="70" y="5"/>
                    <a:pt x="132" y="0"/>
                    <a:pt x="173" y="35"/>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5" name="Freeform 220">
            <a:extLst>
              <a:ext uri="{FF2B5EF4-FFF2-40B4-BE49-F238E27FC236}">
                <a16:creationId xmlns:a16="http://schemas.microsoft.com/office/drawing/2014/main" id="{A523B018-3EB9-B3AB-E311-6069BF0A7327}"/>
              </a:ext>
            </a:extLst>
          </p:cNvPr>
          <p:cNvSpPr>
            <a:spLocks/>
          </p:cNvSpPr>
          <p:nvPr userDrawn="1"/>
        </p:nvSpPr>
        <p:spPr bwMode="auto">
          <a:xfrm rot="5400000">
            <a:off x="8653558" y="1434665"/>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8" name="Grupo 7">
            <a:extLst>
              <a:ext uri="{FF2B5EF4-FFF2-40B4-BE49-F238E27FC236}">
                <a16:creationId xmlns:a16="http://schemas.microsoft.com/office/drawing/2014/main" id="{1E2601FC-2D04-BC28-8A5A-808E347DCF1A}"/>
              </a:ext>
            </a:extLst>
          </p:cNvPr>
          <p:cNvGrpSpPr/>
          <p:nvPr userDrawn="1"/>
        </p:nvGrpSpPr>
        <p:grpSpPr>
          <a:xfrm>
            <a:off x="299451" y="310078"/>
            <a:ext cx="8545096" cy="4523344"/>
            <a:chOff x="723900" y="552450"/>
            <a:chExt cx="7696200" cy="4038600"/>
          </a:xfrm>
        </p:grpSpPr>
        <p:sp>
          <p:nvSpPr>
            <p:cNvPr id="9" name="Rectángulo: esquinas redondeadas 8">
              <a:extLst>
                <a:ext uri="{FF2B5EF4-FFF2-40B4-BE49-F238E27FC236}">
                  <a16:creationId xmlns:a16="http://schemas.microsoft.com/office/drawing/2014/main" id="{923D1646-97F4-2F2E-2D26-09C2945E3F3E}"/>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10" name="Conector recto 9">
              <a:extLst>
                <a:ext uri="{FF2B5EF4-FFF2-40B4-BE49-F238E27FC236}">
                  <a16:creationId xmlns:a16="http://schemas.microsoft.com/office/drawing/2014/main" id="{08A3CD22-0EB0-677B-F3A2-4562A19B6BBF}"/>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2" name="Text Placeholder 2">
            <a:extLst>
              <a:ext uri="{FF2B5EF4-FFF2-40B4-BE49-F238E27FC236}">
                <a16:creationId xmlns:a16="http://schemas.microsoft.com/office/drawing/2014/main" id="{EEB61C7D-7290-AF2C-F2B8-B37E68BB2AC4}"/>
              </a:ext>
            </a:extLst>
          </p:cNvPr>
          <p:cNvSpPr>
            <a:spLocks noGrp="1"/>
          </p:cNvSpPr>
          <p:nvPr>
            <p:ph type="body" idx="1" hasCustomPrompt="1"/>
          </p:nvPr>
        </p:nvSpPr>
        <p:spPr>
          <a:xfrm>
            <a:off x="1196340" y="3153493"/>
            <a:ext cx="3253502" cy="475008"/>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3" name="Text Placeholder 2">
            <a:extLst>
              <a:ext uri="{FF2B5EF4-FFF2-40B4-BE49-F238E27FC236}">
                <a16:creationId xmlns:a16="http://schemas.microsoft.com/office/drawing/2014/main" id="{EE7187E3-3A2B-6DD3-D916-DE0D884CD711}"/>
              </a:ext>
            </a:extLst>
          </p:cNvPr>
          <p:cNvSpPr>
            <a:spLocks noGrp="1"/>
          </p:cNvSpPr>
          <p:nvPr>
            <p:ph type="body" idx="13" hasCustomPrompt="1"/>
          </p:nvPr>
        </p:nvSpPr>
        <p:spPr>
          <a:xfrm>
            <a:off x="1196340" y="2747010"/>
            <a:ext cx="3253502" cy="395082"/>
          </a:xfrm>
        </p:spPr>
        <p:txBody>
          <a:bodyPr anchor="b">
            <a:noAutofit/>
          </a:bodyPr>
          <a:lstStyle>
            <a:lvl1pPr marL="0" indent="0" algn="ctr">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4" name="Text Placeholder 2">
            <a:extLst>
              <a:ext uri="{FF2B5EF4-FFF2-40B4-BE49-F238E27FC236}">
                <a16:creationId xmlns:a16="http://schemas.microsoft.com/office/drawing/2014/main" id="{490B76A2-9E01-03E3-53E7-1DAFAF070B74}"/>
              </a:ext>
            </a:extLst>
          </p:cNvPr>
          <p:cNvSpPr>
            <a:spLocks noGrp="1"/>
          </p:cNvSpPr>
          <p:nvPr>
            <p:ph type="body" idx="14" hasCustomPrompt="1"/>
          </p:nvPr>
        </p:nvSpPr>
        <p:spPr>
          <a:xfrm>
            <a:off x="4700182" y="3148187"/>
            <a:ext cx="3253502" cy="475008"/>
          </a:xfrm>
        </p:spPr>
        <p:txBody>
          <a:bodyPr>
            <a:noAutofit/>
          </a:bodyPr>
          <a:lstStyle>
            <a:lvl1pPr marL="0" indent="0" algn="ctr">
              <a:buNone/>
              <a:defRPr sz="14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5" name="Text Placeholder 2">
            <a:extLst>
              <a:ext uri="{FF2B5EF4-FFF2-40B4-BE49-F238E27FC236}">
                <a16:creationId xmlns:a16="http://schemas.microsoft.com/office/drawing/2014/main" id="{CE7B32BB-BE3D-B0CA-248A-0DE194B1C153}"/>
              </a:ext>
            </a:extLst>
          </p:cNvPr>
          <p:cNvSpPr>
            <a:spLocks noGrp="1"/>
          </p:cNvSpPr>
          <p:nvPr>
            <p:ph type="body" idx="15" hasCustomPrompt="1"/>
          </p:nvPr>
        </p:nvSpPr>
        <p:spPr>
          <a:xfrm>
            <a:off x="4700182" y="2741704"/>
            <a:ext cx="3253502" cy="395082"/>
          </a:xfrm>
        </p:spPr>
        <p:txBody>
          <a:bodyPr anchor="b">
            <a:noAutofit/>
          </a:bodyPr>
          <a:lstStyle>
            <a:lvl1pPr marL="0" indent="0" algn="ctr">
              <a:buNone/>
              <a:defRPr sz="23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itle 1">
            <a:extLst>
              <a:ext uri="{FF2B5EF4-FFF2-40B4-BE49-F238E27FC236}">
                <a16:creationId xmlns:a16="http://schemas.microsoft.com/office/drawing/2014/main" id="{A9A1A716-B4DE-A740-0591-00AAA2C838D3}"/>
              </a:ext>
            </a:extLst>
          </p:cNvPr>
          <p:cNvSpPr>
            <a:spLocks noGrp="1"/>
          </p:cNvSpPr>
          <p:nvPr>
            <p:ph type="title" hasCustomPrompt="1"/>
          </p:nvPr>
        </p:nvSpPr>
        <p:spPr>
          <a:xfrm>
            <a:off x="723900" y="589879"/>
            <a:ext cx="7696200" cy="367298"/>
          </a:xfrm>
        </p:spPr>
        <p:txBody>
          <a:bodyPr>
            <a:noAutofit/>
          </a:bodyPr>
          <a:lstStyle>
            <a:lvl1pPr algn="ctr">
              <a:defRPr sz="3000" b="1">
                <a:latin typeface="+mj-lt"/>
              </a:defRPr>
            </a:lvl1pPr>
          </a:lstStyle>
          <a:p>
            <a:r>
              <a:rPr lang="es-ES" dirty="0"/>
              <a:t>HAGA CLIC PARA MODIFICAR EL ESTILO DE TÍTULO DEL PATRÓN</a:t>
            </a:r>
            <a:endParaRPr lang="en-US" dirty="0"/>
          </a:p>
        </p:txBody>
      </p:sp>
    </p:spTree>
    <p:extLst>
      <p:ext uri="{BB962C8B-B14F-4D97-AF65-F5344CB8AC3E}">
        <p14:creationId xmlns:p14="http://schemas.microsoft.com/office/powerpoint/2010/main" val="8235294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2BFCD41F-BF1D-384F-680A-0B312130F2D3}"/>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grpSp>
        <p:nvGrpSpPr>
          <p:cNvPr id="6" name="Grupo 5">
            <a:extLst>
              <a:ext uri="{FF2B5EF4-FFF2-40B4-BE49-F238E27FC236}">
                <a16:creationId xmlns:a16="http://schemas.microsoft.com/office/drawing/2014/main" id="{9591ACFD-B26E-3403-21F2-BEBEF0F653E7}"/>
              </a:ext>
            </a:extLst>
          </p:cNvPr>
          <p:cNvGrpSpPr/>
          <p:nvPr userDrawn="1"/>
        </p:nvGrpSpPr>
        <p:grpSpPr>
          <a:xfrm>
            <a:off x="8982561" y="1860186"/>
            <a:ext cx="812385" cy="815360"/>
            <a:chOff x="2759075" y="2149476"/>
            <a:chExt cx="433388" cy="434975"/>
          </a:xfrm>
        </p:grpSpPr>
        <p:sp>
          <p:nvSpPr>
            <p:cNvPr id="10" name="Freeform 236">
              <a:extLst>
                <a:ext uri="{FF2B5EF4-FFF2-40B4-BE49-F238E27FC236}">
                  <a16:creationId xmlns:a16="http://schemas.microsoft.com/office/drawing/2014/main" id="{1335EDD7-F86C-6BA2-9037-AADFDF3FA4FF}"/>
                </a:ext>
              </a:extLst>
            </p:cNvPr>
            <p:cNvSpPr>
              <a:spLocks noEditPoints="1"/>
            </p:cNvSpPr>
            <p:nvPr/>
          </p:nvSpPr>
          <p:spPr bwMode="auto">
            <a:xfrm>
              <a:off x="2759075" y="2149476"/>
              <a:ext cx="433388" cy="434975"/>
            </a:xfrm>
            <a:custGeom>
              <a:avLst/>
              <a:gdLst>
                <a:gd name="T0" fmla="*/ 0 w 738"/>
                <a:gd name="T1" fmla="*/ 369 h 738"/>
                <a:gd name="T2" fmla="*/ 369 w 738"/>
                <a:gd name="T3" fmla="*/ 0 h 738"/>
                <a:gd name="T4" fmla="*/ 738 w 738"/>
                <a:gd name="T5" fmla="*/ 369 h 738"/>
                <a:gd name="T6" fmla="*/ 369 w 738"/>
                <a:gd name="T7" fmla="*/ 738 h 738"/>
                <a:gd name="T8" fmla="*/ 0 w 738"/>
                <a:gd name="T9" fmla="*/ 369 h 738"/>
                <a:gd name="T10" fmla="*/ 108 w 738"/>
                <a:gd name="T11" fmla="*/ 369 h 738"/>
                <a:gd name="T12" fmla="*/ 369 w 738"/>
                <a:gd name="T13" fmla="*/ 629 h 738"/>
                <a:gd name="T14" fmla="*/ 630 w 738"/>
                <a:gd name="T15" fmla="*/ 369 h 738"/>
                <a:gd name="T16" fmla="*/ 369 w 738"/>
                <a:gd name="T17" fmla="*/ 108 h 738"/>
                <a:gd name="T18" fmla="*/ 108 w 738"/>
                <a:gd name="T19" fmla="*/ 369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8">
                  <a:moveTo>
                    <a:pt x="0" y="369"/>
                  </a:moveTo>
                  <a:cubicBezTo>
                    <a:pt x="0" y="165"/>
                    <a:pt x="165" y="0"/>
                    <a:pt x="369" y="0"/>
                  </a:cubicBezTo>
                  <a:cubicBezTo>
                    <a:pt x="572" y="0"/>
                    <a:pt x="738" y="165"/>
                    <a:pt x="738" y="369"/>
                  </a:cubicBezTo>
                  <a:cubicBezTo>
                    <a:pt x="738" y="572"/>
                    <a:pt x="572" y="738"/>
                    <a:pt x="369" y="738"/>
                  </a:cubicBezTo>
                  <a:cubicBezTo>
                    <a:pt x="165" y="738"/>
                    <a:pt x="0" y="572"/>
                    <a:pt x="0" y="369"/>
                  </a:cubicBezTo>
                  <a:close/>
                  <a:moveTo>
                    <a:pt x="108" y="369"/>
                  </a:moveTo>
                  <a:cubicBezTo>
                    <a:pt x="108" y="513"/>
                    <a:pt x="225" y="629"/>
                    <a:pt x="369" y="629"/>
                  </a:cubicBezTo>
                  <a:cubicBezTo>
                    <a:pt x="513" y="629"/>
                    <a:pt x="630" y="513"/>
                    <a:pt x="630" y="369"/>
                  </a:cubicBezTo>
                  <a:cubicBezTo>
                    <a:pt x="630" y="224"/>
                    <a:pt x="513" y="108"/>
                    <a:pt x="369" y="108"/>
                  </a:cubicBezTo>
                  <a:cubicBezTo>
                    <a:pt x="225" y="108"/>
                    <a:pt x="108" y="224"/>
                    <a:pt x="108" y="369"/>
                  </a:cubicBezTo>
                  <a:close/>
                </a:path>
              </a:pathLst>
            </a:custGeom>
            <a:solidFill>
              <a:schemeClr val="accent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2" name="Freeform 230">
              <a:extLst>
                <a:ext uri="{FF2B5EF4-FFF2-40B4-BE49-F238E27FC236}">
                  <a16:creationId xmlns:a16="http://schemas.microsoft.com/office/drawing/2014/main" id="{7AB8AD97-3F99-0752-E9CF-5B14B821349A}"/>
                </a:ext>
              </a:extLst>
            </p:cNvPr>
            <p:cNvSpPr>
              <a:spLocks/>
            </p:cNvSpPr>
            <p:nvPr/>
          </p:nvSpPr>
          <p:spPr bwMode="auto">
            <a:xfrm>
              <a:off x="2936876" y="2328863"/>
              <a:ext cx="128588" cy="130175"/>
            </a:xfrm>
            <a:custGeom>
              <a:avLst/>
              <a:gdLst>
                <a:gd name="T0" fmla="*/ 173 w 220"/>
                <a:gd name="T1" fmla="*/ 35 h 221"/>
                <a:gd name="T2" fmla="*/ 185 w 220"/>
                <a:gd name="T3" fmla="*/ 174 h 221"/>
                <a:gd name="T4" fmla="*/ 46 w 220"/>
                <a:gd name="T5" fmla="*/ 185 h 221"/>
                <a:gd name="T6" fmla="*/ 35 w 220"/>
                <a:gd name="T7" fmla="*/ 47 h 221"/>
                <a:gd name="T8" fmla="*/ 173 w 220"/>
                <a:gd name="T9" fmla="*/ 35 h 221"/>
              </a:gdLst>
              <a:ahLst/>
              <a:cxnLst>
                <a:cxn ang="0">
                  <a:pos x="T0" y="T1"/>
                </a:cxn>
                <a:cxn ang="0">
                  <a:pos x="T2" y="T3"/>
                </a:cxn>
                <a:cxn ang="0">
                  <a:pos x="T4" y="T5"/>
                </a:cxn>
                <a:cxn ang="0">
                  <a:pos x="T6" y="T7"/>
                </a:cxn>
                <a:cxn ang="0">
                  <a:pos x="T8" y="T9"/>
                </a:cxn>
              </a:cxnLst>
              <a:rect l="0" t="0" r="r" b="b"/>
              <a:pathLst>
                <a:path w="220" h="221">
                  <a:moveTo>
                    <a:pt x="173" y="35"/>
                  </a:moveTo>
                  <a:cubicBezTo>
                    <a:pt x="215" y="71"/>
                    <a:pt x="220" y="133"/>
                    <a:pt x="185" y="174"/>
                  </a:cubicBezTo>
                  <a:cubicBezTo>
                    <a:pt x="150" y="216"/>
                    <a:pt x="87" y="221"/>
                    <a:pt x="46" y="185"/>
                  </a:cubicBezTo>
                  <a:cubicBezTo>
                    <a:pt x="5" y="150"/>
                    <a:pt x="0" y="88"/>
                    <a:pt x="35" y="47"/>
                  </a:cubicBezTo>
                  <a:cubicBezTo>
                    <a:pt x="70" y="5"/>
                    <a:pt x="132" y="0"/>
                    <a:pt x="173" y="35"/>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13" name="Freeform 220">
            <a:extLst>
              <a:ext uri="{FF2B5EF4-FFF2-40B4-BE49-F238E27FC236}">
                <a16:creationId xmlns:a16="http://schemas.microsoft.com/office/drawing/2014/main" id="{5E5A2BD9-A255-23CC-0946-DC680109E106}"/>
              </a:ext>
            </a:extLst>
          </p:cNvPr>
          <p:cNvSpPr>
            <a:spLocks/>
          </p:cNvSpPr>
          <p:nvPr userDrawn="1"/>
        </p:nvSpPr>
        <p:spPr bwMode="auto">
          <a:xfrm rot="5400000">
            <a:off x="-254725" y="1702867"/>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7" name="Grupo 6">
            <a:extLst>
              <a:ext uri="{FF2B5EF4-FFF2-40B4-BE49-F238E27FC236}">
                <a16:creationId xmlns:a16="http://schemas.microsoft.com/office/drawing/2014/main" id="{521051C5-6BF1-7E58-5162-006104AE3AAE}"/>
              </a:ext>
            </a:extLst>
          </p:cNvPr>
          <p:cNvGrpSpPr/>
          <p:nvPr userDrawn="1"/>
        </p:nvGrpSpPr>
        <p:grpSpPr>
          <a:xfrm>
            <a:off x="299452" y="310078"/>
            <a:ext cx="8545096" cy="4523344"/>
            <a:chOff x="723900" y="552450"/>
            <a:chExt cx="7696200" cy="4038600"/>
          </a:xfrm>
        </p:grpSpPr>
        <p:sp>
          <p:nvSpPr>
            <p:cNvPr id="8" name="Rectángulo: esquinas redondeadas 7">
              <a:extLst>
                <a:ext uri="{FF2B5EF4-FFF2-40B4-BE49-F238E27FC236}">
                  <a16:creationId xmlns:a16="http://schemas.microsoft.com/office/drawing/2014/main" id="{1DB57403-D33D-7FD5-1272-4AFF15A40387}"/>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9" name="Conector recto 8">
              <a:extLst>
                <a:ext uri="{FF2B5EF4-FFF2-40B4-BE49-F238E27FC236}">
                  <a16:creationId xmlns:a16="http://schemas.microsoft.com/office/drawing/2014/main" id="{6026A10C-37CC-33E2-FF5F-8AFFA4EC64D8}"/>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 name="Title 1">
            <a:extLst>
              <a:ext uri="{FF2B5EF4-FFF2-40B4-BE49-F238E27FC236}">
                <a16:creationId xmlns:a16="http://schemas.microsoft.com/office/drawing/2014/main" id="{9C38E3CB-3CD2-D956-330A-3C426A5CF2AA}"/>
              </a:ext>
            </a:extLst>
          </p:cNvPr>
          <p:cNvSpPr>
            <a:spLocks noGrp="1"/>
          </p:cNvSpPr>
          <p:nvPr>
            <p:ph type="title" hasCustomPrompt="1"/>
          </p:nvPr>
        </p:nvSpPr>
        <p:spPr>
          <a:xfrm>
            <a:off x="723900" y="589879"/>
            <a:ext cx="7696200" cy="367298"/>
          </a:xfrm>
        </p:spPr>
        <p:txBody>
          <a:bodyPr>
            <a:noAutofit/>
          </a:bodyPr>
          <a:lstStyle>
            <a:lvl1pPr algn="ctr">
              <a:defRPr sz="3000" b="1">
                <a:latin typeface="+mj-lt"/>
              </a:defRPr>
            </a:lvl1pPr>
          </a:lstStyle>
          <a:p>
            <a:r>
              <a:rPr lang="es-ES" dirty="0"/>
              <a:t>HAGA CLIC PARA MODIFICAR EL ESTILO DE TÍTULO DEL PATRÓN</a:t>
            </a:r>
            <a:endParaRPr lang="en-US" dirty="0"/>
          </a:p>
        </p:txBody>
      </p:sp>
    </p:spTree>
    <p:extLst>
      <p:ext uri="{BB962C8B-B14F-4D97-AF65-F5344CB8AC3E}">
        <p14:creationId xmlns:p14="http://schemas.microsoft.com/office/powerpoint/2010/main" val="3368568624"/>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column text">
    <p:bg>
      <p:bgPr>
        <a:solidFill>
          <a:schemeClr val="accent2"/>
        </a:solidFill>
        <a:effectLst/>
      </p:bgPr>
    </p:bg>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417FAC7B-CC07-86DF-BBFF-56CF401844BF}"/>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23" name="Freeform 233">
            <a:extLst>
              <a:ext uri="{FF2B5EF4-FFF2-40B4-BE49-F238E27FC236}">
                <a16:creationId xmlns:a16="http://schemas.microsoft.com/office/drawing/2014/main" id="{A5533A0A-90B0-5788-574D-CBADABC4F14D}"/>
              </a:ext>
            </a:extLst>
          </p:cNvPr>
          <p:cNvSpPr>
            <a:spLocks/>
          </p:cNvSpPr>
          <p:nvPr userDrawn="1"/>
        </p:nvSpPr>
        <p:spPr bwMode="auto">
          <a:xfrm>
            <a:off x="8313354" y="415182"/>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4" name="Freeform 329">
            <a:extLst>
              <a:ext uri="{FF2B5EF4-FFF2-40B4-BE49-F238E27FC236}">
                <a16:creationId xmlns:a16="http://schemas.microsoft.com/office/drawing/2014/main" id="{A4927E1B-6DAD-9A91-222E-D0EF7770C880}"/>
              </a:ext>
            </a:extLst>
          </p:cNvPr>
          <p:cNvSpPr>
            <a:spLocks/>
          </p:cNvSpPr>
          <p:nvPr userDrawn="1"/>
        </p:nvSpPr>
        <p:spPr bwMode="auto">
          <a:xfrm>
            <a:off x="-336312" y="-82796"/>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18" name="Grupo 17">
            <a:extLst>
              <a:ext uri="{FF2B5EF4-FFF2-40B4-BE49-F238E27FC236}">
                <a16:creationId xmlns:a16="http://schemas.microsoft.com/office/drawing/2014/main" id="{2AED0AEE-C2DE-CBB3-8DA8-777F3558EDEB}"/>
              </a:ext>
            </a:extLst>
          </p:cNvPr>
          <p:cNvGrpSpPr/>
          <p:nvPr userDrawn="1"/>
        </p:nvGrpSpPr>
        <p:grpSpPr>
          <a:xfrm>
            <a:off x="299451" y="310078"/>
            <a:ext cx="8545096" cy="4523344"/>
            <a:chOff x="723900" y="552450"/>
            <a:chExt cx="7696200" cy="4038600"/>
          </a:xfrm>
        </p:grpSpPr>
        <p:sp>
          <p:nvSpPr>
            <p:cNvPr id="19" name="Rectángulo: esquinas redondeadas 18">
              <a:extLst>
                <a:ext uri="{FF2B5EF4-FFF2-40B4-BE49-F238E27FC236}">
                  <a16:creationId xmlns:a16="http://schemas.microsoft.com/office/drawing/2014/main" id="{64955722-9561-363B-B961-A501CE7426DA}"/>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20" name="Conector recto 19">
              <a:extLst>
                <a:ext uri="{FF2B5EF4-FFF2-40B4-BE49-F238E27FC236}">
                  <a16:creationId xmlns:a16="http://schemas.microsoft.com/office/drawing/2014/main" id="{3E542650-A203-5AC9-6A85-5D4D414D6B31}"/>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Content Placeholder 3">
            <a:extLst>
              <a:ext uri="{FF2B5EF4-FFF2-40B4-BE49-F238E27FC236}">
                <a16:creationId xmlns:a16="http://schemas.microsoft.com/office/drawing/2014/main" id="{2BF932CF-1609-2457-E2B6-8522FDD5DFB7}"/>
              </a:ext>
            </a:extLst>
          </p:cNvPr>
          <p:cNvSpPr>
            <a:spLocks noGrp="1"/>
          </p:cNvSpPr>
          <p:nvPr>
            <p:ph sz="half" idx="2" hasCustomPrompt="1"/>
          </p:nvPr>
        </p:nvSpPr>
        <p:spPr>
          <a:xfrm>
            <a:off x="920975" y="1624255"/>
            <a:ext cx="4129454" cy="2198882"/>
          </a:xfrm>
        </p:spPr>
        <p:txBody>
          <a:bodyPr>
            <a:noAutofit/>
          </a:bodyPr>
          <a:lstStyle>
            <a:lvl1pPr marL="0" indent="0">
              <a:buNone/>
              <a:defRPr sz="1600"/>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itle 1">
            <a:extLst>
              <a:ext uri="{FF2B5EF4-FFF2-40B4-BE49-F238E27FC236}">
                <a16:creationId xmlns:a16="http://schemas.microsoft.com/office/drawing/2014/main" id="{81674055-6D5B-F432-A13B-57B7BD9BE4A6}"/>
              </a:ext>
            </a:extLst>
          </p:cNvPr>
          <p:cNvSpPr>
            <a:spLocks noGrp="1"/>
          </p:cNvSpPr>
          <p:nvPr>
            <p:ph type="title" hasCustomPrompt="1"/>
          </p:nvPr>
        </p:nvSpPr>
        <p:spPr>
          <a:xfrm>
            <a:off x="723900" y="589879"/>
            <a:ext cx="7696200" cy="367298"/>
          </a:xfrm>
        </p:spPr>
        <p:txBody>
          <a:bodyPr>
            <a:noAutofit/>
          </a:bodyPr>
          <a:lstStyle>
            <a:lvl1pPr algn="ctr">
              <a:defRPr sz="3000" b="1">
                <a:latin typeface="+mj-lt"/>
              </a:defRPr>
            </a:lvl1pPr>
          </a:lstStyle>
          <a:p>
            <a:r>
              <a:rPr lang="es-ES" dirty="0"/>
              <a:t>HAGA CLIC PARA MODIFICAR EL ESTILO DE TÍTULO DEL PATRÓN</a:t>
            </a:r>
            <a:endParaRPr lang="en-US" dirty="0"/>
          </a:p>
        </p:txBody>
      </p:sp>
    </p:spTree>
    <p:extLst>
      <p:ext uri="{BB962C8B-B14F-4D97-AF65-F5344CB8AC3E}">
        <p14:creationId xmlns:p14="http://schemas.microsoft.com/office/powerpoint/2010/main" val="312593157"/>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point">
    <p:bg>
      <p:bgPr>
        <a:solidFill>
          <a:schemeClr val="accent2"/>
        </a:solidFill>
        <a:effectLst/>
      </p:bgPr>
    </p:bg>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id="{E05EF661-8672-7823-0C66-6941C18F9287}"/>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grpSp>
        <p:nvGrpSpPr>
          <p:cNvPr id="3" name="Grupo 2">
            <a:extLst>
              <a:ext uri="{FF2B5EF4-FFF2-40B4-BE49-F238E27FC236}">
                <a16:creationId xmlns:a16="http://schemas.microsoft.com/office/drawing/2014/main" id="{52B71456-9946-FD31-62AF-3DF51B945228}"/>
              </a:ext>
            </a:extLst>
          </p:cNvPr>
          <p:cNvGrpSpPr/>
          <p:nvPr userDrawn="1"/>
        </p:nvGrpSpPr>
        <p:grpSpPr>
          <a:xfrm>
            <a:off x="299451" y="310078"/>
            <a:ext cx="8545096" cy="4523344"/>
            <a:chOff x="723900" y="552450"/>
            <a:chExt cx="7696200" cy="4038600"/>
          </a:xfrm>
        </p:grpSpPr>
        <p:sp>
          <p:nvSpPr>
            <p:cNvPr id="4" name="Rectángulo: esquinas redondeadas 3">
              <a:extLst>
                <a:ext uri="{FF2B5EF4-FFF2-40B4-BE49-F238E27FC236}">
                  <a16:creationId xmlns:a16="http://schemas.microsoft.com/office/drawing/2014/main" id="{4990EF35-6CE1-790D-E1B0-7BFAE1AF15DC}"/>
                </a:ext>
              </a:extLst>
            </p:cNvPr>
            <p:cNvSpPr/>
            <p:nvPr/>
          </p:nvSpPr>
          <p:spPr>
            <a:xfrm>
              <a:off x="723900" y="552450"/>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5" name="Conector recto 4">
              <a:extLst>
                <a:ext uri="{FF2B5EF4-FFF2-40B4-BE49-F238E27FC236}">
                  <a16:creationId xmlns:a16="http://schemas.microsoft.com/office/drawing/2014/main" id="{FFBA44A1-F3DE-23C9-5423-0BDC27D84206}"/>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628650" y="1243260"/>
            <a:ext cx="7886700" cy="2656981"/>
          </a:xfrm>
        </p:spPr>
        <p:txBody>
          <a:bodyPr/>
          <a:lstStyle>
            <a:lvl1pPr algn="ctr">
              <a:defRPr b="1"/>
            </a:lvl1pPr>
          </a:lstStyle>
          <a:p>
            <a:r>
              <a:rPr lang="en-US"/>
              <a:t>Click to edit Master title style</a:t>
            </a:r>
          </a:p>
        </p:txBody>
      </p:sp>
    </p:spTree>
    <p:extLst>
      <p:ext uri="{BB962C8B-B14F-4D97-AF65-F5344CB8AC3E}">
        <p14:creationId xmlns:p14="http://schemas.microsoft.com/office/powerpoint/2010/main" val="9146040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title and description">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E843DFDB-774C-A2D7-3AB6-CE2EDA45C3F2}"/>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6" name="Rectángulo: esquinas redondeadas 5">
            <a:extLst>
              <a:ext uri="{FF2B5EF4-FFF2-40B4-BE49-F238E27FC236}">
                <a16:creationId xmlns:a16="http://schemas.microsoft.com/office/drawing/2014/main" id="{1089E59D-B444-99E3-EDFC-23595B53E84F}"/>
              </a:ext>
            </a:extLst>
          </p:cNvPr>
          <p:cNvSpPr/>
          <p:nvPr userDrawn="1"/>
        </p:nvSpPr>
        <p:spPr>
          <a:xfrm>
            <a:off x="402779" y="408559"/>
            <a:ext cx="8531221" cy="4524058"/>
          </a:xfrm>
          <a:prstGeom prst="roundRect">
            <a:avLst>
              <a:gd name="adj" fmla="val 6817"/>
            </a:avLst>
          </a:prstGeom>
          <a:solidFill>
            <a:schemeClr val="accent3"/>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grpSp>
        <p:nvGrpSpPr>
          <p:cNvPr id="7" name="Grupo 6">
            <a:extLst>
              <a:ext uri="{FF2B5EF4-FFF2-40B4-BE49-F238E27FC236}">
                <a16:creationId xmlns:a16="http://schemas.microsoft.com/office/drawing/2014/main" id="{79C80A07-ED75-B654-F721-42D9196C5F8E}"/>
              </a:ext>
            </a:extLst>
          </p:cNvPr>
          <p:cNvGrpSpPr/>
          <p:nvPr userDrawn="1"/>
        </p:nvGrpSpPr>
        <p:grpSpPr>
          <a:xfrm>
            <a:off x="307869" y="205910"/>
            <a:ext cx="8548927" cy="4523344"/>
            <a:chOff x="711402" y="543517"/>
            <a:chExt cx="7699650" cy="4038600"/>
          </a:xfrm>
        </p:grpSpPr>
        <p:sp>
          <p:nvSpPr>
            <p:cNvPr id="8" name="Rectángulo: esquinas redondeadas 7">
              <a:extLst>
                <a:ext uri="{FF2B5EF4-FFF2-40B4-BE49-F238E27FC236}">
                  <a16:creationId xmlns:a16="http://schemas.microsoft.com/office/drawing/2014/main" id="{ED034BAD-1D8A-83DA-3040-B5DB887D62B0}"/>
                </a:ext>
              </a:extLst>
            </p:cNvPr>
            <p:cNvSpPr/>
            <p:nvPr/>
          </p:nvSpPr>
          <p:spPr>
            <a:xfrm>
              <a:off x="711402" y="543517"/>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9" name="Conector recto 8">
              <a:extLst>
                <a:ext uri="{FF2B5EF4-FFF2-40B4-BE49-F238E27FC236}">
                  <a16:creationId xmlns:a16="http://schemas.microsoft.com/office/drawing/2014/main" id="{208A3600-0508-BCD1-A123-8282D444E898}"/>
                </a:ext>
              </a:extLst>
            </p:cNvPr>
            <p:cNvCxnSpPr/>
            <p:nvPr/>
          </p:nvCxnSpPr>
          <p:spPr>
            <a:xfrm>
              <a:off x="714852"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Freeform 235">
            <a:extLst>
              <a:ext uri="{FF2B5EF4-FFF2-40B4-BE49-F238E27FC236}">
                <a16:creationId xmlns:a16="http://schemas.microsoft.com/office/drawing/2014/main" id="{93D5381F-FD8E-ED7A-532C-302521DA9567}"/>
              </a:ext>
            </a:extLst>
          </p:cNvPr>
          <p:cNvSpPr>
            <a:spLocks/>
          </p:cNvSpPr>
          <p:nvPr userDrawn="1"/>
        </p:nvSpPr>
        <p:spPr bwMode="auto">
          <a:xfrm>
            <a:off x="5955937" y="-55897"/>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 name="Text Placeholder 3">
            <a:extLst>
              <a:ext uri="{FF2B5EF4-FFF2-40B4-BE49-F238E27FC236}">
                <a16:creationId xmlns:a16="http://schemas.microsoft.com/office/drawing/2014/main" id="{286EE4EA-42B6-30A6-F2B6-D67D49CB9ED5}"/>
              </a:ext>
            </a:extLst>
          </p:cNvPr>
          <p:cNvSpPr>
            <a:spLocks noGrp="1"/>
          </p:cNvSpPr>
          <p:nvPr>
            <p:ph type="body" sz="half" idx="2"/>
          </p:nvPr>
        </p:nvSpPr>
        <p:spPr>
          <a:xfrm>
            <a:off x="913590" y="2571672"/>
            <a:ext cx="4607446" cy="1596467"/>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dirty="0"/>
              <a:t>Haga clic para modificar los estilos de texto del patrón</a:t>
            </a:r>
          </a:p>
        </p:txBody>
      </p:sp>
      <p:sp>
        <p:nvSpPr>
          <p:cNvPr id="3" name="Text Placeholder 2">
            <a:extLst>
              <a:ext uri="{FF2B5EF4-FFF2-40B4-BE49-F238E27FC236}">
                <a16:creationId xmlns:a16="http://schemas.microsoft.com/office/drawing/2014/main" id="{F82B7D23-E1BB-CBC3-D14A-004A1D698E87}"/>
              </a:ext>
            </a:extLst>
          </p:cNvPr>
          <p:cNvSpPr>
            <a:spLocks noGrp="1"/>
          </p:cNvSpPr>
          <p:nvPr>
            <p:ph type="body" idx="14" hasCustomPrompt="1"/>
          </p:nvPr>
        </p:nvSpPr>
        <p:spPr>
          <a:xfrm>
            <a:off x="913590" y="1923530"/>
            <a:ext cx="4607446" cy="723354"/>
          </a:xfrm>
        </p:spPr>
        <p:txBody>
          <a:bodyPr anchor="ctr">
            <a:noAutofit/>
          </a:bodyPr>
          <a:lstStyle>
            <a:lvl1pPr marL="0" indent="0" algn="l">
              <a:buNone/>
              <a:defRPr sz="4000" b="1">
                <a:solidFill>
                  <a:schemeClr val="tx1"/>
                </a:solidFill>
                <a:latin typeface="+mj-lt"/>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94931253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g number">
    <p:bg>
      <p:bgPr>
        <a:solidFill>
          <a:schemeClr val="accent2"/>
        </a:solidFill>
        <a:effectLst/>
      </p:bgPr>
    </p:bg>
    <p:spTree>
      <p:nvGrpSpPr>
        <p:cNvPr id="1" name=""/>
        <p:cNvGrpSpPr/>
        <p:nvPr/>
      </p:nvGrpSpPr>
      <p:grpSpPr>
        <a:xfrm>
          <a:off x="0" y="0"/>
          <a:ext cx="0" cy="0"/>
          <a:chOff x="0" y="0"/>
          <a:chExt cx="0" cy="0"/>
        </a:xfrm>
      </p:grpSpPr>
      <p:pic>
        <p:nvPicPr>
          <p:cNvPr id="12" name="Imagen 11">
            <a:extLst>
              <a:ext uri="{FF2B5EF4-FFF2-40B4-BE49-F238E27FC236}">
                <a16:creationId xmlns:a16="http://schemas.microsoft.com/office/drawing/2014/main" id="{F7B24DCD-5409-16A2-A4E6-D8C388FD8959}"/>
              </a:ext>
            </a:extLst>
          </p:cNvPr>
          <p:cNvPicPr>
            <a:picLocks noChangeAspect="1"/>
          </p:cNvPicPr>
          <p:nvPr userDrawn="1"/>
        </p:nvPicPr>
        <p:blipFill>
          <a:blip r:embed="rId2">
            <a:alphaModFix amt="56000"/>
            <a:extLst>
              <a:ext uri="{28A0092B-C50C-407E-A947-70E740481C1C}">
                <a14:useLocalDpi xmlns:a14="http://schemas.microsoft.com/office/drawing/2010/main" val="0"/>
              </a:ext>
            </a:extLst>
          </a:blip>
          <a:stretch>
            <a:fillRect/>
          </a:stretch>
        </p:blipFill>
        <p:spPr>
          <a:xfrm>
            <a:off x="-20663" y="-25831"/>
            <a:ext cx="9205992" cy="5207431"/>
          </a:xfrm>
          <a:prstGeom prst="rect">
            <a:avLst/>
          </a:prstGeom>
          <a:effectLst>
            <a:outerShdw dist="50800" sx="1000" sy="1000" algn="ctr" rotWithShape="0">
              <a:srgbClr val="000000"/>
            </a:outerShdw>
          </a:effectLst>
        </p:spPr>
      </p:pic>
      <p:sp>
        <p:nvSpPr>
          <p:cNvPr id="8" name="Rectángulo: esquinas redondeadas 7">
            <a:extLst>
              <a:ext uri="{FF2B5EF4-FFF2-40B4-BE49-F238E27FC236}">
                <a16:creationId xmlns:a16="http://schemas.microsoft.com/office/drawing/2014/main" id="{B234BF4F-518E-DE95-2968-3DF13040CC65}"/>
              </a:ext>
            </a:extLst>
          </p:cNvPr>
          <p:cNvSpPr/>
          <p:nvPr userDrawn="1"/>
        </p:nvSpPr>
        <p:spPr>
          <a:xfrm>
            <a:off x="506099" y="517045"/>
            <a:ext cx="8531221" cy="4524058"/>
          </a:xfrm>
          <a:prstGeom prst="roundRect">
            <a:avLst>
              <a:gd name="adj" fmla="val 6817"/>
            </a:avLst>
          </a:prstGeom>
          <a:solidFill>
            <a:schemeClr val="bg2"/>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sp>
        <p:nvSpPr>
          <p:cNvPr id="10" name="Rectángulo: esquinas redondeadas 9">
            <a:extLst>
              <a:ext uri="{FF2B5EF4-FFF2-40B4-BE49-F238E27FC236}">
                <a16:creationId xmlns:a16="http://schemas.microsoft.com/office/drawing/2014/main" id="{803CD078-C076-E827-6A6D-D2594115BA8F}"/>
              </a:ext>
            </a:extLst>
          </p:cNvPr>
          <p:cNvSpPr/>
          <p:nvPr userDrawn="1"/>
        </p:nvSpPr>
        <p:spPr>
          <a:xfrm>
            <a:off x="402779" y="408559"/>
            <a:ext cx="8531221" cy="4524058"/>
          </a:xfrm>
          <a:prstGeom prst="roundRect">
            <a:avLst>
              <a:gd name="adj" fmla="val 6817"/>
            </a:avLst>
          </a:prstGeom>
          <a:solidFill>
            <a:schemeClr val="accent3"/>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sp>
        <p:nvSpPr>
          <p:cNvPr id="11" name="Rectángulo: esquinas redondeadas 10">
            <a:extLst>
              <a:ext uri="{FF2B5EF4-FFF2-40B4-BE49-F238E27FC236}">
                <a16:creationId xmlns:a16="http://schemas.microsoft.com/office/drawing/2014/main" id="{16755367-36C7-6F00-3FF6-DF65964F3ED8}"/>
              </a:ext>
            </a:extLst>
          </p:cNvPr>
          <p:cNvSpPr/>
          <p:nvPr userDrawn="1"/>
        </p:nvSpPr>
        <p:spPr>
          <a:xfrm>
            <a:off x="299451" y="310078"/>
            <a:ext cx="8531221" cy="4524058"/>
          </a:xfrm>
          <a:prstGeom prst="roundRect">
            <a:avLst>
              <a:gd name="adj" fmla="val 6817"/>
            </a:avLst>
          </a:prstGeom>
          <a:solidFill>
            <a:schemeClr val="accent4"/>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grpSp>
        <p:nvGrpSpPr>
          <p:cNvPr id="3" name="Grupo 2">
            <a:extLst>
              <a:ext uri="{FF2B5EF4-FFF2-40B4-BE49-F238E27FC236}">
                <a16:creationId xmlns:a16="http://schemas.microsoft.com/office/drawing/2014/main" id="{37330A5E-7602-E01D-5B6B-DB5B219E47F7}"/>
              </a:ext>
            </a:extLst>
          </p:cNvPr>
          <p:cNvGrpSpPr/>
          <p:nvPr userDrawn="1"/>
        </p:nvGrpSpPr>
        <p:grpSpPr>
          <a:xfrm>
            <a:off x="285576" y="300073"/>
            <a:ext cx="8558973" cy="4523344"/>
            <a:chOff x="711402" y="543517"/>
            <a:chExt cx="7708698" cy="4038600"/>
          </a:xfrm>
        </p:grpSpPr>
        <p:sp>
          <p:nvSpPr>
            <p:cNvPr id="4" name="Rectángulo: esquinas redondeadas 3">
              <a:extLst>
                <a:ext uri="{FF2B5EF4-FFF2-40B4-BE49-F238E27FC236}">
                  <a16:creationId xmlns:a16="http://schemas.microsoft.com/office/drawing/2014/main" id="{BAB2852E-7A04-1EFA-54B0-7B7B8C9474C6}"/>
                </a:ext>
              </a:extLst>
            </p:cNvPr>
            <p:cNvSpPr/>
            <p:nvPr/>
          </p:nvSpPr>
          <p:spPr>
            <a:xfrm>
              <a:off x="711402" y="543517"/>
              <a:ext cx="7696200" cy="4038600"/>
            </a:xfrm>
            <a:prstGeom prst="roundRect">
              <a:avLst>
                <a:gd name="adj" fmla="val 6817"/>
              </a:avLst>
            </a:prstGeom>
            <a:solidFill>
              <a:schemeClr val="accent5"/>
            </a:solid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cxnSp>
          <p:nvCxnSpPr>
            <p:cNvPr id="5" name="Conector recto 4">
              <a:extLst>
                <a:ext uri="{FF2B5EF4-FFF2-40B4-BE49-F238E27FC236}">
                  <a16:creationId xmlns:a16="http://schemas.microsoft.com/office/drawing/2014/main" id="{3C04943C-3234-0DB8-6856-4FEE6ACD23D9}"/>
                </a:ext>
              </a:extLst>
            </p:cNvPr>
            <p:cNvCxnSpPr/>
            <p:nvPr/>
          </p:nvCxnSpPr>
          <p:spPr>
            <a:xfrm>
              <a:off x="723900" y="1080005"/>
              <a:ext cx="7696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 name="Title 1">
            <a:extLst>
              <a:ext uri="{FF2B5EF4-FFF2-40B4-BE49-F238E27FC236}">
                <a16:creationId xmlns:a16="http://schemas.microsoft.com/office/drawing/2014/main" id="{A138118C-7525-42C5-83E9-649111189F8A}"/>
              </a:ext>
            </a:extLst>
          </p:cNvPr>
          <p:cNvSpPr>
            <a:spLocks noGrp="1"/>
          </p:cNvSpPr>
          <p:nvPr>
            <p:ph type="title" hasCustomPrompt="1"/>
          </p:nvPr>
        </p:nvSpPr>
        <p:spPr>
          <a:xfrm>
            <a:off x="1609241" y="1965962"/>
            <a:ext cx="5925517" cy="1320255"/>
          </a:xfrm>
        </p:spPr>
        <p:txBody>
          <a:bodyPr anchor="ctr">
            <a:noAutofit/>
          </a:bodyPr>
          <a:lstStyle>
            <a:lvl1pPr algn="ctr">
              <a:defRPr sz="10000" b="1">
                <a:solidFill>
                  <a:schemeClr val="tx1"/>
                </a:solidFill>
                <a:latin typeface="+mj-lt"/>
              </a:defRPr>
            </a:lvl1pPr>
          </a:lstStyle>
          <a:p>
            <a:r>
              <a:rPr lang="en-US" dirty="0"/>
              <a:t>Click to edit Master title style</a:t>
            </a:r>
          </a:p>
        </p:txBody>
      </p:sp>
      <p:sp>
        <p:nvSpPr>
          <p:cNvPr id="9" name="Text Placeholder 2">
            <a:extLst>
              <a:ext uri="{FF2B5EF4-FFF2-40B4-BE49-F238E27FC236}">
                <a16:creationId xmlns:a16="http://schemas.microsoft.com/office/drawing/2014/main" id="{7B2A1BE7-6AE5-51FA-0C68-CE4773835CCF}"/>
              </a:ext>
            </a:extLst>
          </p:cNvPr>
          <p:cNvSpPr>
            <a:spLocks noGrp="1"/>
          </p:cNvSpPr>
          <p:nvPr>
            <p:ph type="body" idx="1" hasCustomPrompt="1"/>
          </p:nvPr>
        </p:nvSpPr>
        <p:spPr>
          <a:xfrm>
            <a:off x="1972896" y="3019520"/>
            <a:ext cx="5198206" cy="543904"/>
          </a:xfrm>
        </p:spPr>
        <p:txBody>
          <a:bodyPr>
            <a:noAutofit/>
          </a:bodyPr>
          <a:lstStyle>
            <a:lvl1pPr marL="0" indent="0" algn="ctr">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 name="Freeform 235">
            <a:extLst>
              <a:ext uri="{FF2B5EF4-FFF2-40B4-BE49-F238E27FC236}">
                <a16:creationId xmlns:a16="http://schemas.microsoft.com/office/drawing/2014/main" id="{41961478-F470-85E5-D647-A09BE58F9F43}"/>
              </a:ext>
            </a:extLst>
          </p:cNvPr>
          <p:cNvSpPr>
            <a:spLocks/>
          </p:cNvSpPr>
          <p:nvPr userDrawn="1"/>
        </p:nvSpPr>
        <p:spPr bwMode="auto">
          <a:xfrm>
            <a:off x="5955937" y="-55897"/>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Tree>
    <p:extLst>
      <p:ext uri="{BB962C8B-B14F-4D97-AF65-F5344CB8AC3E}">
        <p14:creationId xmlns:p14="http://schemas.microsoft.com/office/powerpoint/2010/main" val="1799993681"/>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s-ES" dirty="0"/>
              <a:t>Haga clic para modificar el estilo de título del patrón</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Tree>
    <p:extLst>
      <p:ext uri="{BB962C8B-B14F-4D97-AF65-F5344CB8AC3E}">
        <p14:creationId xmlns:p14="http://schemas.microsoft.com/office/powerpoint/2010/main" val="1117616401"/>
      </p:ext>
    </p:extLst>
  </p:cSld>
  <p:clrMap bg1="lt1" tx1="dk1" bg2="lt2" tx2="dk2" accent1="accent1" accent2="accent2" accent3="accent3" accent4="accent4" accent5="accent5" accent6="accent6" hlink="hlink" folHlink="folHlink"/>
  <p:sldLayoutIdLst>
    <p:sldLayoutId id="2147483734" r:id="rId1"/>
    <p:sldLayoutId id="2147483736" r:id="rId2"/>
    <p:sldLayoutId id="2147483772" r:id="rId3"/>
    <p:sldLayoutId id="2147483760" r:id="rId4"/>
    <p:sldLayoutId id="2147483739" r:id="rId5"/>
    <p:sldLayoutId id="2147483774" r:id="rId6"/>
    <p:sldLayoutId id="2147483775" r:id="rId7"/>
    <p:sldLayoutId id="2147483776" r:id="rId8"/>
    <p:sldLayoutId id="2147483777" r:id="rId9"/>
    <p:sldLayoutId id="2147483740" r:id="rId10"/>
    <p:sldLayoutId id="2147483765" r:id="rId11"/>
    <p:sldLayoutId id="2147483778" r:id="rId12"/>
    <p:sldLayoutId id="2147483779" r:id="rId13"/>
    <p:sldLayoutId id="2147483780" r:id="rId14"/>
    <p:sldLayoutId id="2147483770" r:id="rId15"/>
    <p:sldLayoutId id="2147483773" r:id="rId16"/>
    <p:sldLayoutId id="2147483769" r:id="rId17"/>
    <p:sldLayoutId id="2147483768" r:id="rId18"/>
    <p:sldLayoutId id="2147483781" r:id="rId19"/>
    <p:sldLayoutId id="2147483771" r:id="rId20"/>
    <p:sldLayoutId id="2147483750" r:id="rId21"/>
    <p:sldLayoutId id="2147483782" r:id="rId22"/>
    <p:sldLayoutId id="2147483783" r:id="rId23"/>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1180923166"/>
      </p:ext>
    </p:extLst>
  </p:cSld>
  <p:clrMap bg1="lt1" tx1="dk1" bg2="dk2" tx2="lt2" accent1="accent1" accent2="accent2" accent3="accent3" accent4="accent4" accent5="accent5" accent6="accent6" hlink="hlink" folHlink="folHlink"/>
  <p:sldLayoutIdLst>
    <p:sldLayoutId id="2147483758" r:id="rId1"/>
    <p:sldLayoutId id="214748375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8" Type="http://schemas.openxmlformats.org/officeDocument/2006/relationships/hyperlink" Target="https://slidesgo.com/es/slidesgo-school/tips-para-presentaciones/como-editar-las-diapositivas-maestras-en-nuestras-plantillas?utm_source=slidesgo_template&amp;utm_medium=referral-link&amp;utm_campaign=how-to-edit-the-master-slides-in-our-templates&amp;utm_term=slidesgo-school&amp;utm_content=how-to-edit-the-master-slides-in-our-templates" TargetMode="External"/><Relationship Id="rId13"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slide" Target="slide27.xml"/><Relationship Id="rId7" Type="http://schemas.openxmlformats.org/officeDocument/2006/relationships/slide" Target="slide38.xml"/><Relationship Id="rId12"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slide" Target="slide30.xml"/><Relationship Id="rId16" Type="http://schemas.openxmlformats.org/officeDocument/2006/relationships/hyperlink" Target="https://www.videvo.net/?utm_source=slidesgo_template&amp;utm_medium=referral-link&amp;utm_campaign=sg_resources&amp;utm_content=videvolink&amp;utm_campaign=promo-slide&amp;utm_term=slidesgo&amp;utm_content=vidfy" TargetMode="External"/><Relationship Id="rId1" Type="http://schemas.openxmlformats.org/officeDocument/2006/relationships/slideLayout" Target="../slideLayouts/slideLayout3.xml"/><Relationship Id="rId6" Type="http://schemas.openxmlformats.org/officeDocument/2006/relationships/slide" Target="slide32.xml"/><Relationship Id="rId11" Type="http://schemas.openxmlformats.org/officeDocument/2006/relationships/hyperlink" Target="http://bit.ly/33VAFh3" TargetMode="External"/><Relationship Id="rId5" Type="http://schemas.openxmlformats.org/officeDocument/2006/relationships/slide" Target="slide25.xml"/><Relationship Id="rId15"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bit.ly/30B07Gq" TargetMode="External"/><Relationship Id="rId4" Type="http://schemas.openxmlformats.org/officeDocument/2006/relationships/slide" Target="slide26.xml"/><Relationship Id="rId9" Type="http://schemas.openxmlformats.org/officeDocument/2006/relationships/hyperlink" Target="https://bit.ly/3A1uf1Q"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hyperlink" Target="https://www.freepik.com/free-vector/memphis-style-sale-ig-posts_19392894.htm/?utm_source=slidesgo_template&amp;utm_medium=referral-link&amp;utm_campaign=sg_resources&amp;utm_content=freepik" TargetMode="Externa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photo/woman-working-media-field-with-male-colleagues_13183593.htm/?utm_source=slidesgo_template&amp;utm_medium=referral-link&amp;utm_campaign=sg_resources&amp;utm_content=freepik" TargetMode="External"/><Relationship Id="rId2" Type="http://schemas.openxmlformats.org/officeDocument/2006/relationships/hyperlink" Target="https://www.freepik.com/free-vector/memphis-style-sale-ig-posts_19392894.htm/?utm_source=slidesgo_template&amp;utm_medium=referral-link&amp;utm_campaign=sg_resources&amp;utm_content=freepik" TargetMode="External"/><Relationship Id="rId1" Type="http://schemas.openxmlformats.org/officeDocument/2006/relationships/slideLayout" Target="../slideLayouts/slideLayout3.xml"/><Relationship Id="rId5" Type="http://schemas.openxmlformats.org/officeDocument/2006/relationships/hyperlink" Target="https://www.freepik.com/free-photo/smiley-pregnant-businesswoman-office-working-computer_11763686.htm/?utm_source=slidesgo_template&amp;utm_medium=referral-link&amp;utm_campaign=sg_resources&amp;utm_content=freepik" TargetMode="External"/><Relationship Id="rId4" Type="http://schemas.openxmlformats.org/officeDocument/2006/relationships/hyperlink" Target="https://www.freepik.com/free-photo/front-view-man-working-media-field-with-laptop-headphones_13183566.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hyperlink" Target="https://fonts.google.com/specimen/Poppins?query=poppin" TargetMode="External"/><Relationship Id="rId2" Type="http://schemas.openxmlformats.org/officeDocument/2006/relationships/notesSlide" Target="../notesSlides/notesSlide3.xml"/><Relationship Id="rId1" Type="http://schemas.openxmlformats.org/officeDocument/2006/relationships/slideLayout" Target="../slideLayouts/slideLayout25.xml"/><Relationship Id="rId4" Type="http://schemas.openxmlformats.org/officeDocument/2006/relationships/hyperlink" Target="https://fonts.google.com/specimen/Source+Sans+Pro"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4.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upo 53">
            <a:extLst>
              <a:ext uri="{FF2B5EF4-FFF2-40B4-BE49-F238E27FC236}">
                <a16:creationId xmlns:a16="http://schemas.microsoft.com/office/drawing/2014/main" id="{355239E8-34D0-11EF-B4B2-69EBF8949C7A}"/>
              </a:ext>
            </a:extLst>
          </p:cNvPr>
          <p:cNvGrpSpPr/>
          <p:nvPr/>
        </p:nvGrpSpPr>
        <p:grpSpPr>
          <a:xfrm>
            <a:off x="1418887" y="-92684"/>
            <a:ext cx="1199268" cy="599634"/>
            <a:chOff x="5638801" y="2709863"/>
            <a:chExt cx="495300" cy="247650"/>
          </a:xfrm>
        </p:grpSpPr>
        <p:sp>
          <p:nvSpPr>
            <p:cNvPr id="55" name="Freeform 175">
              <a:extLst>
                <a:ext uri="{FF2B5EF4-FFF2-40B4-BE49-F238E27FC236}">
                  <a16:creationId xmlns:a16="http://schemas.microsoft.com/office/drawing/2014/main" id="{4E092CCA-A0E6-A590-E1D2-66ACE39B6592}"/>
                </a:ext>
              </a:extLst>
            </p:cNvPr>
            <p:cNvSpPr>
              <a:spLocks/>
            </p:cNvSpPr>
            <p:nvPr/>
          </p:nvSpPr>
          <p:spPr bwMode="auto">
            <a:xfrm>
              <a:off x="5638801" y="2709863"/>
              <a:ext cx="495300" cy="247650"/>
            </a:xfrm>
            <a:custGeom>
              <a:avLst/>
              <a:gdLst>
                <a:gd name="T0" fmla="*/ 421 w 842"/>
                <a:gd name="T1" fmla="*/ 421 h 421"/>
                <a:gd name="T2" fmla="*/ 842 w 842"/>
                <a:gd name="T3" fmla="*/ 0 h 421"/>
                <a:gd name="T4" fmla="*/ 648 w 842"/>
                <a:gd name="T5" fmla="*/ 0 h 421"/>
                <a:gd name="T6" fmla="*/ 421 w 842"/>
                <a:gd name="T7" fmla="*/ 226 h 421"/>
                <a:gd name="T8" fmla="*/ 195 w 842"/>
                <a:gd name="T9" fmla="*/ 0 h 421"/>
                <a:gd name="T10" fmla="*/ 0 w 842"/>
                <a:gd name="T11" fmla="*/ 0 h 421"/>
                <a:gd name="T12" fmla="*/ 421 w 842"/>
                <a:gd name="T13" fmla="*/ 421 h 421"/>
              </a:gdLst>
              <a:ahLst/>
              <a:cxnLst>
                <a:cxn ang="0">
                  <a:pos x="T0" y="T1"/>
                </a:cxn>
                <a:cxn ang="0">
                  <a:pos x="T2" y="T3"/>
                </a:cxn>
                <a:cxn ang="0">
                  <a:pos x="T4" y="T5"/>
                </a:cxn>
                <a:cxn ang="0">
                  <a:pos x="T6" y="T7"/>
                </a:cxn>
                <a:cxn ang="0">
                  <a:pos x="T8" y="T9"/>
                </a:cxn>
                <a:cxn ang="0">
                  <a:pos x="T10" y="T11"/>
                </a:cxn>
                <a:cxn ang="0">
                  <a:pos x="T12" y="T13"/>
                </a:cxn>
              </a:cxnLst>
              <a:rect l="0" t="0" r="r" b="b"/>
              <a:pathLst>
                <a:path w="842" h="421">
                  <a:moveTo>
                    <a:pt x="421" y="421"/>
                  </a:moveTo>
                  <a:cubicBezTo>
                    <a:pt x="654" y="421"/>
                    <a:pt x="842" y="232"/>
                    <a:pt x="842" y="0"/>
                  </a:cubicBezTo>
                  <a:lnTo>
                    <a:pt x="648" y="0"/>
                  </a:lnTo>
                  <a:cubicBezTo>
                    <a:pt x="648" y="125"/>
                    <a:pt x="546" y="226"/>
                    <a:pt x="421" y="226"/>
                  </a:cubicBezTo>
                  <a:cubicBezTo>
                    <a:pt x="297" y="226"/>
                    <a:pt x="195" y="125"/>
                    <a:pt x="195" y="0"/>
                  </a:cubicBezTo>
                  <a:lnTo>
                    <a:pt x="0" y="0"/>
                  </a:lnTo>
                  <a:cubicBezTo>
                    <a:pt x="0" y="232"/>
                    <a:pt x="189" y="421"/>
                    <a:pt x="421" y="421"/>
                  </a:cubicBez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8" name="Freeform 178">
              <a:extLst>
                <a:ext uri="{FF2B5EF4-FFF2-40B4-BE49-F238E27FC236}">
                  <a16:creationId xmlns:a16="http://schemas.microsoft.com/office/drawing/2014/main" id="{73E5C0FD-947B-6EB6-8B6D-8AE6C32A24CD}"/>
                </a:ext>
              </a:extLst>
            </p:cNvPr>
            <p:cNvSpPr>
              <a:spLocks/>
            </p:cNvSpPr>
            <p:nvPr/>
          </p:nvSpPr>
          <p:spPr bwMode="auto">
            <a:xfrm>
              <a:off x="5807076" y="2714626"/>
              <a:ext cx="155575" cy="77788"/>
            </a:xfrm>
            <a:custGeom>
              <a:avLst/>
              <a:gdLst>
                <a:gd name="T0" fmla="*/ 133 w 265"/>
                <a:gd name="T1" fmla="*/ 132 h 132"/>
                <a:gd name="T2" fmla="*/ 265 w 265"/>
                <a:gd name="T3" fmla="*/ 0 h 132"/>
                <a:gd name="T4" fmla="*/ 0 w 265"/>
                <a:gd name="T5" fmla="*/ 0 h 132"/>
                <a:gd name="T6" fmla="*/ 133 w 265"/>
                <a:gd name="T7" fmla="*/ 132 h 132"/>
              </a:gdLst>
              <a:ahLst/>
              <a:cxnLst>
                <a:cxn ang="0">
                  <a:pos x="T0" y="T1"/>
                </a:cxn>
                <a:cxn ang="0">
                  <a:pos x="T2" y="T3"/>
                </a:cxn>
                <a:cxn ang="0">
                  <a:pos x="T4" y="T5"/>
                </a:cxn>
                <a:cxn ang="0">
                  <a:pos x="T6" y="T7"/>
                </a:cxn>
              </a:cxnLst>
              <a:rect l="0" t="0" r="r" b="b"/>
              <a:pathLst>
                <a:path w="265" h="132">
                  <a:moveTo>
                    <a:pt x="133" y="132"/>
                  </a:moveTo>
                  <a:cubicBezTo>
                    <a:pt x="206" y="132"/>
                    <a:pt x="265" y="73"/>
                    <a:pt x="265" y="0"/>
                  </a:cubicBezTo>
                  <a:lnTo>
                    <a:pt x="0" y="0"/>
                  </a:lnTo>
                  <a:cubicBezTo>
                    <a:pt x="0" y="73"/>
                    <a:pt x="59" y="132"/>
                    <a:pt x="133" y="132"/>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p:txBody>
          <a:bodyPr>
            <a:noAutofit/>
          </a:bodyPr>
          <a:lstStyle/>
          <a:p>
            <a:pPr>
              <a:lnSpc>
                <a:spcPct val="100000"/>
              </a:lnSpc>
            </a:pPr>
            <a:r>
              <a:rPr lang="es-ES" sz="4000" dirty="0"/>
              <a:t>ACADEMIA DE PROGRAMACIÓN Y APRENDIZAJE DE CÓDIGO</a:t>
            </a:r>
            <a:endParaRPr lang="en-US" sz="4000" dirty="0"/>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p:txBody>
          <a:bodyPr>
            <a:normAutofit/>
          </a:bodyPr>
          <a:lstStyle/>
          <a:p>
            <a:r>
              <a:rPr lang="es-ES" dirty="0">
                <a:latin typeface="Source Sans Pro" panose="020B0503030403020204" pitchFamily="34" charset="0"/>
              </a:rPr>
              <a:t>Aquí es donde comienza la presentación</a:t>
            </a:r>
            <a:endParaRPr lang="en-US" dirty="0">
              <a:latin typeface="Source Sans Pro" panose="020B0503030403020204" pitchFamily="34" charset="0"/>
            </a:endParaRPr>
          </a:p>
        </p:txBody>
      </p:sp>
      <p:sp>
        <p:nvSpPr>
          <p:cNvPr id="13" name="Elipse 12">
            <a:extLst>
              <a:ext uri="{FF2B5EF4-FFF2-40B4-BE49-F238E27FC236}">
                <a16:creationId xmlns:a16="http://schemas.microsoft.com/office/drawing/2014/main" id="{4679BEE8-18EF-4611-7A17-1252DD970B1D}"/>
              </a:ext>
            </a:extLst>
          </p:cNvPr>
          <p:cNvSpPr/>
          <p:nvPr/>
        </p:nvSpPr>
        <p:spPr>
          <a:xfrm flipH="1">
            <a:off x="1143803" y="644615"/>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Elipse 13">
            <a:extLst>
              <a:ext uri="{FF2B5EF4-FFF2-40B4-BE49-F238E27FC236}">
                <a16:creationId xmlns:a16="http://schemas.microsoft.com/office/drawing/2014/main" id="{13FCAC9C-FA98-C5FB-2101-AC249E7987F9}"/>
              </a:ext>
            </a:extLst>
          </p:cNvPr>
          <p:cNvSpPr/>
          <p:nvPr/>
        </p:nvSpPr>
        <p:spPr>
          <a:xfrm flipH="1">
            <a:off x="1383816" y="644615"/>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15" name="Elipse 14">
            <a:extLst>
              <a:ext uri="{FF2B5EF4-FFF2-40B4-BE49-F238E27FC236}">
                <a16:creationId xmlns:a16="http://schemas.microsoft.com/office/drawing/2014/main" id="{9C16D5E1-AA1C-F64E-B8FC-BEC96B8E69D8}"/>
              </a:ext>
            </a:extLst>
          </p:cNvPr>
          <p:cNvSpPr/>
          <p:nvPr/>
        </p:nvSpPr>
        <p:spPr>
          <a:xfrm flipH="1">
            <a:off x="1623829" y="644615"/>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16" name="Rectángulo: esquinas redondeadas 15">
            <a:extLst>
              <a:ext uri="{FF2B5EF4-FFF2-40B4-BE49-F238E27FC236}">
                <a16:creationId xmlns:a16="http://schemas.microsoft.com/office/drawing/2014/main" id="{5C720D0D-D160-5ACC-D62E-B9C4A204098F}"/>
              </a:ext>
            </a:extLst>
          </p:cNvPr>
          <p:cNvSpPr/>
          <p:nvPr/>
        </p:nvSpPr>
        <p:spPr>
          <a:xfrm>
            <a:off x="2032782" y="3386432"/>
            <a:ext cx="5078436" cy="466811"/>
          </a:xfrm>
          <a:prstGeom prst="roundRect">
            <a:avLst>
              <a:gd name="adj" fmla="val 14685"/>
            </a:avLst>
          </a:prstGeom>
          <a:noFill/>
          <a:ln>
            <a:solidFill>
              <a:schemeClr val="tx1"/>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s-ES" dirty="0"/>
          </a:p>
        </p:txBody>
      </p:sp>
      <p:grpSp>
        <p:nvGrpSpPr>
          <p:cNvPr id="25" name="Grupo 24">
            <a:extLst>
              <a:ext uri="{FF2B5EF4-FFF2-40B4-BE49-F238E27FC236}">
                <a16:creationId xmlns:a16="http://schemas.microsoft.com/office/drawing/2014/main" id="{AFA4F046-E0F6-C98A-F77C-E4F0ED346C6F}"/>
              </a:ext>
            </a:extLst>
          </p:cNvPr>
          <p:cNvGrpSpPr/>
          <p:nvPr/>
        </p:nvGrpSpPr>
        <p:grpSpPr>
          <a:xfrm>
            <a:off x="874596" y="980310"/>
            <a:ext cx="812385" cy="815360"/>
            <a:chOff x="2759075" y="2149476"/>
            <a:chExt cx="433388" cy="434975"/>
          </a:xfrm>
        </p:grpSpPr>
        <p:sp>
          <p:nvSpPr>
            <p:cNvPr id="26" name="Freeform 236">
              <a:extLst>
                <a:ext uri="{FF2B5EF4-FFF2-40B4-BE49-F238E27FC236}">
                  <a16:creationId xmlns:a16="http://schemas.microsoft.com/office/drawing/2014/main" id="{E6E80288-EFB2-279E-F261-563450770BEF}"/>
                </a:ext>
              </a:extLst>
            </p:cNvPr>
            <p:cNvSpPr>
              <a:spLocks noEditPoints="1"/>
            </p:cNvSpPr>
            <p:nvPr/>
          </p:nvSpPr>
          <p:spPr bwMode="auto">
            <a:xfrm>
              <a:off x="2759075" y="2149476"/>
              <a:ext cx="433388" cy="434975"/>
            </a:xfrm>
            <a:custGeom>
              <a:avLst/>
              <a:gdLst>
                <a:gd name="T0" fmla="*/ 0 w 738"/>
                <a:gd name="T1" fmla="*/ 369 h 738"/>
                <a:gd name="T2" fmla="*/ 369 w 738"/>
                <a:gd name="T3" fmla="*/ 0 h 738"/>
                <a:gd name="T4" fmla="*/ 738 w 738"/>
                <a:gd name="T5" fmla="*/ 369 h 738"/>
                <a:gd name="T6" fmla="*/ 369 w 738"/>
                <a:gd name="T7" fmla="*/ 738 h 738"/>
                <a:gd name="T8" fmla="*/ 0 w 738"/>
                <a:gd name="T9" fmla="*/ 369 h 738"/>
                <a:gd name="T10" fmla="*/ 108 w 738"/>
                <a:gd name="T11" fmla="*/ 369 h 738"/>
                <a:gd name="T12" fmla="*/ 369 w 738"/>
                <a:gd name="T13" fmla="*/ 629 h 738"/>
                <a:gd name="T14" fmla="*/ 630 w 738"/>
                <a:gd name="T15" fmla="*/ 369 h 738"/>
                <a:gd name="T16" fmla="*/ 369 w 738"/>
                <a:gd name="T17" fmla="*/ 108 h 738"/>
                <a:gd name="T18" fmla="*/ 108 w 738"/>
                <a:gd name="T19" fmla="*/ 369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8">
                  <a:moveTo>
                    <a:pt x="0" y="369"/>
                  </a:moveTo>
                  <a:cubicBezTo>
                    <a:pt x="0" y="165"/>
                    <a:pt x="165" y="0"/>
                    <a:pt x="369" y="0"/>
                  </a:cubicBezTo>
                  <a:cubicBezTo>
                    <a:pt x="572" y="0"/>
                    <a:pt x="738" y="165"/>
                    <a:pt x="738" y="369"/>
                  </a:cubicBezTo>
                  <a:cubicBezTo>
                    <a:pt x="738" y="572"/>
                    <a:pt x="572" y="738"/>
                    <a:pt x="369" y="738"/>
                  </a:cubicBezTo>
                  <a:cubicBezTo>
                    <a:pt x="165" y="738"/>
                    <a:pt x="0" y="572"/>
                    <a:pt x="0" y="369"/>
                  </a:cubicBezTo>
                  <a:close/>
                  <a:moveTo>
                    <a:pt x="108" y="369"/>
                  </a:moveTo>
                  <a:cubicBezTo>
                    <a:pt x="108" y="513"/>
                    <a:pt x="225" y="629"/>
                    <a:pt x="369" y="629"/>
                  </a:cubicBezTo>
                  <a:cubicBezTo>
                    <a:pt x="513" y="629"/>
                    <a:pt x="630" y="513"/>
                    <a:pt x="630" y="369"/>
                  </a:cubicBezTo>
                  <a:cubicBezTo>
                    <a:pt x="630" y="224"/>
                    <a:pt x="513" y="108"/>
                    <a:pt x="369" y="108"/>
                  </a:cubicBezTo>
                  <a:cubicBezTo>
                    <a:pt x="225" y="108"/>
                    <a:pt x="108" y="224"/>
                    <a:pt x="108" y="369"/>
                  </a:cubicBezTo>
                  <a:close/>
                </a:path>
              </a:pathLst>
            </a:custGeom>
            <a:solidFill>
              <a:schemeClr val="accent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8" name="Freeform 230">
              <a:extLst>
                <a:ext uri="{FF2B5EF4-FFF2-40B4-BE49-F238E27FC236}">
                  <a16:creationId xmlns:a16="http://schemas.microsoft.com/office/drawing/2014/main" id="{D3F84B9D-A2F0-98C3-5A65-B77A9C5BB80B}"/>
                </a:ext>
              </a:extLst>
            </p:cNvPr>
            <p:cNvSpPr>
              <a:spLocks/>
            </p:cNvSpPr>
            <p:nvPr/>
          </p:nvSpPr>
          <p:spPr bwMode="auto">
            <a:xfrm>
              <a:off x="2936876" y="2328863"/>
              <a:ext cx="128588" cy="130175"/>
            </a:xfrm>
            <a:custGeom>
              <a:avLst/>
              <a:gdLst>
                <a:gd name="T0" fmla="*/ 173 w 220"/>
                <a:gd name="T1" fmla="*/ 35 h 221"/>
                <a:gd name="T2" fmla="*/ 185 w 220"/>
                <a:gd name="T3" fmla="*/ 174 h 221"/>
                <a:gd name="T4" fmla="*/ 46 w 220"/>
                <a:gd name="T5" fmla="*/ 185 h 221"/>
                <a:gd name="T6" fmla="*/ 35 w 220"/>
                <a:gd name="T7" fmla="*/ 47 h 221"/>
                <a:gd name="T8" fmla="*/ 173 w 220"/>
                <a:gd name="T9" fmla="*/ 35 h 221"/>
              </a:gdLst>
              <a:ahLst/>
              <a:cxnLst>
                <a:cxn ang="0">
                  <a:pos x="T0" y="T1"/>
                </a:cxn>
                <a:cxn ang="0">
                  <a:pos x="T2" y="T3"/>
                </a:cxn>
                <a:cxn ang="0">
                  <a:pos x="T4" y="T5"/>
                </a:cxn>
                <a:cxn ang="0">
                  <a:pos x="T6" y="T7"/>
                </a:cxn>
                <a:cxn ang="0">
                  <a:pos x="T8" y="T9"/>
                </a:cxn>
              </a:cxnLst>
              <a:rect l="0" t="0" r="r" b="b"/>
              <a:pathLst>
                <a:path w="220" h="221">
                  <a:moveTo>
                    <a:pt x="173" y="35"/>
                  </a:moveTo>
                  <a:cubicBezTo>
                    <a:pt x="215" y="71"/>
                    <a:pt x="220" y="133"/>
                    <a:pt x="185" y="174"/>
                  </a:cubicBezTo>
                  <a:cubicBezTo>
                    <a:pt x="150" y="216"/>
                    <a:pt x="87" y="221"/>
                    <a:pt x="46" y="185"/>
                  </a:cubicBezTo>
                  <a:cubicBezTo>
                    <a:pt x="5" y="150"/>
                    <a:pt x="0" y="88"/>
                    <a:pt x="35" y="47"/>
                  </a:cubicBezTo>
                  <a:cubicBezTo>
                    <a:pt x="70" y="5"/>
                    <a:pt x="132" y="0"/>
                    <a:pt x="173" y="35"/>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33" name="Freeform 298">
            <a:extLst>
              <a:ext uri="{FF2B5EF4-FFF2-40B4-BE49-F238E27FC236}">
                <a16:creationId xmlns:a16="http://schemas.microsoft.com/office/drawing/2014/main" id="{C2151FBB-7BC9-9161-69CA-0385309AC2B1}"/>
              </a:ext>
            </a:extLst>
          </p:cNvPr>
          <p:cNvSpPr>
            <a:spLocks/>
          </p:cNvSpPr>
          <p:nvPr/>
        </p:nvSpPr>
        <p:spPr bwMode="auto">
          <a:xfrm>
            <a:off x="7280617" y="4194724"/>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5" name="Freeform 302">
            <a:extLst>
              <a:ext uri="{FF2B5EF4-FFF2-40B4-BE49-F238E27FC236}">
                <a16:creationId xmlns:a16="http://schemas.microsoft.com/office/drawing/2014/main" id="{ECC37368-49BC-BA15-61DA-0C7744507A42}"/>
              </a:ext>
            </a:extLst>
          </p:cNvPr>
          <p:cNvSpPr>
            <a:spLocks/>
          </p:cNvSpPr>
          <p:nvPr/>
        </p:nvSpPr>
        <p:spPr bwMode="auto">
          <a:xfrm>
            <a:off x="4507221" y="996549"/>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9" name="Freeform 235">
            <a:extLst>
              <a:ext uri="{FF2B5EF4-FFF2-40B4-BE49-F238E27FC236}">
                <a16:creationId xmlns:a16="http://schemas.microsoft.com/office/drawing/2014/main" id="{1FBABF0B-31AF-48D0-572C-CE20D6DA6E47}"/>
              </a:ext>
            </a:extLst>
          </p:cNvPr>
          <p:cNvSpPr>
            <a:spLocks/>
          </p:cNvSpPr>
          <p:nvPr/>
        </p:nvSpPr>
        <p:spPr bwMode="auto">
          <a:xfrm>
            <a:off x="2953152" y="4140145"/>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0" name="Freeform 235">
            <a:extLst>
              <a:ext uri="{FF2B5EF4-FFF2-40B4-BE49-F238E27FC236}">
                <a16:creationId xmlns:a16="http://schemas.microsoft.com/office/drawing/2014/main" id="{C970B80A-3F9C-CDFC-7B53-6190FE700FFC}"/>
              </a:ext>
            </a:extLst>
          </p:cNvPr>
          <p:cNvSpPr>
            <a:spLocks/>
          </p:cNvSpPr>
          <p:nvPr/>
        </p:nvSpPr>
        <p:spPr bwMode="auto">
          <a:xfrm>
            <a:off x="5833460" y="139150"/>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3" name="Freeform 186">
            <a:extLst>
              <a:ext uri="{FF2B5EF4-FFF2-40B4-BE49-F238E27FC236}">
                <a16:creationId xmlns:a16="http://schemas.microsoft.com/office/drawing/2014/main" id="{A5DF5B62-405C-062D-CFB9-D145FF898653}"/>
              </a:ext>
            </a:extLst>
          </p:cNvPr>
          <p:cNvSpPr>
            <a:spLocks/>
          </p:cNvSpPr>
          <p:nvPr/>
        </p:nvSpPr>
        <p:spPr bwMode="auto">
          <a:xfrm>
            <a:off x="8523416" y="-276977"/>
            <a:ext cx="590213" cy="595052"/>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accent3"/>
          </a:solidFill>
          <a:ln w="15875">
            <a:solidFill>
              <a:schemeClr val="tx1"/>
            </a:solidFill>
            <a:prstDash val="solid"/>
            <a:round/>
            <a:headEnd/>
            <a:tailEnd/>
          </a:ln>
          <a:effectLst>
            <a:outerShdw dist="114300" dir="2700000" algn="tl" rotWithShape="0">
              <a:prstClr val="black"/>
            </a:outerShdw>
          </a:effectLst>
        </p:spPr>
        <p:txBody>
          <a:bodyPr vert="horz" wrap="square" lIns="91440" tIns="45720" rIns="91440" bIns="45720" numCol="1" anchor="t" anchorCtr="0" compatLnSpc="1">
            <a:prstTxWarp prst="textNoShape">
              <a:avLst/>
            </a:prstTxWarp>
          </a:bodyPr>
          <a:lstStyle/>
          <a:p>
            <a:endParaRPr lang="es-ES" dirty="0"/>
          </a:p>
        </p:txBody>
      </p:sp>
      <p:sp>
        <p:nvSpPr>
          <p:cNvPr id="60" name="Freeform 157">
            <a:extLst>
              <a:ext uri="{FF2B5EF4-FFF2-40B4-BE49-F238E27FC236}">
                <a16:creationId xmlns:a16="http://schemas.microsoft.com/office/drawing/2014/main" id="{5EE114F6-7349-CAEE-FD1B-5485308A7CF8}"/>
              </a:ext>
            </a:extLst>
          </p:cNvPr>
          <p:cNvSpPr>
            <a:spLocks noEditPoints="1"/>
          </p:cNvSpPr>
          <p:nvPr/>
        </p:nvSpPr>
        <p:spPr bwMode="auto">
          <a:xfrm>
            <a:off x="7982978" y="1947796"/>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1" name="Freeform 159">
            <a:extLst>
              <a:ext uri="{FF2B5EF4-FFF2-40B4-BE49-F238E27FC236}">
                <a16:creationId xmlns:a16="http://schemas.microsoft.com/office/drawing/2014/main" id="{A702948B-7704-41A7-9869-08F07323A91C}"/>
              </a:ext>
            </a:extLst>
          </p:cNvPr>
          <p:cNvSpPr>
            <a:spLocks noEditPoints="1"/>
          </p:cNvSpPr>
          <p:nvPr/>
        </p:nvSpPr>
        <p:spPr bwMode="auto">
          <a:xfrm>
            <a:off x="1596033" y="4036611"/>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2"/>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2" name="Freeform 310">
            <a:extLst>
              <a:ext uri="{FF2B5EF4-FFF2-40B4-BE49-F238E27FC236}">
                <a16:creationId xmlns:a16="http://schemas.microsoft.com/office/drawing/2014/main" id="{B2D779E0-71EE-243E-A047-0898C2DF1252}"/>
              </a:ext>
            </a:extLst>
          </p:cNvPr>
          <p:cNvSpPr>
            <a:spLocks noEditPoints="1"/>
          </p:cNvSpPr>
          <p:nvPr/>
        </p:nvSpPr>
        <p:spPr bwMode="auto">
          <a:xfrm>
            <a:off x="1077455" y="2098352"/>
            <a:ext cx="82468" cy="82468"/>
          </a:xfrm>
          <a:custGeom>
            <a:avLst/>
            <a:gdLst>
              <a:gd name="T0" fmla="*/ 38 w 75"/>
              <a:gd name="T1" fmla="*/ 75 h 75"/>
              <a:gd name="T2" fmla="*/ 0 w 75"/>
              <a:gd name="T3" fmla="*/ 38 h 75"/>
              <a:gd name="T4" fmla="*/ 38 w 75"/>
              <a:gd name="T5" fmla="*/ 0 h 75"/>
              <a:gd name="T6" fmla="*/ 75 w 75"/>
              <a:gd name="T7" fmla="*/ 38 h 75"/>
              <a:gd name="T8" fmla="*/ 38 w 75"/>
              <a:gd name="T9" fmla="*/ 75 h 75"/>
              <a:gd name="T10" fmla="*/ 38 w 75"/>
              <a:gd name="T11" fmla="*/ 18 h 75"/>
              <a:gd name="T12" fmla="*/ 18 w 75"/>
              <a:gd name="T13" fmla="*/ 38 h 75"/>
              <a:gd name="T14" fmla="*/ 38 w 75"/>
              <a:gd name="T15" fmla="*/ 58 h 75"/>
              <a:gd name="T16" fmla="*/ 58 w 75"/>
              <a:gd name="T17" fmla="*/ 38 h 75"/>
              <a:gd name="T18" fmla="*/ 38 w 75"/>
              <a:gd name="T19"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75">
                <a:moveTo>
                  <a:pt x="38" y="75"/>
                </a:moveTo>
                <a:cubicBezTo>
                  <a:pt x="17" y="75"/>
                  <a:pt x="0" y="58"/>
                  <a:pt x="0" y="38"/>
                </a:cubicBezTo>
                <a:cubicBezTo>
                  <a:pt x="0" y="17"/>
                  <a:pt x="17" y="0"/>
                  <a:pt x="38" y="0"/>
                </a:cubicBezTo>
                <a:cubicBezTo>
                  <a:pt x="58" y="0"/>
                  <a:pt x="75" y="17"/>
                  <a:pt x="75" y="38"/>
                </a:cubicBezTo>
                <a:cubicBezTo>
                  <a:pt x="75" y="58"/>
                  <a:pt x="58" y="75"/>
                  <a:pt x="38" y="75"/>
                </a:cubicBezTo>
                <a:close/>
                <a:moveTo>
                  <a:pt x="38" y="18"/>
                </a:moveTo>
                <a:cubicBezTo>
                  <a:pt x="27" y="18"/>
                  <a:pt x="18" y="27"/>
                  <a:pt x="18" y="38"/>
                </a:cubicBezTo>
                <a:cubicBezTo>
                  <a:pt x="18" y="49"/>
                  <a:pt x="27" y="58"/>
                  <a:pt x="38" y="58"/>
                </a:cubicBezTo>
                <a:cubicBezTo>
                  <a:pt x="49" y="58"/>
                  <a:pt x="58" y="49"/>
                  <a:pt x="58" y="38"/>
                </a:cubicBezTo>
                <a:cubicBezTo>
                  <a:pt x="58" y="27"/>
                  <a:pt x="49" y="18"/>
                  <a:pt x="38" y="18"/>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3" name="Freeform 220">
            <a:extLst>
              <a:ext uri="{FF2B5EF4-FFF2-40B4-BE49-F238E27FC236}">
                <a16:creationId xmlns:a16="http://schemas.microsoft.com/office/drawing/2014/main" id="{448AB29B-6453-6D24-49FF-08BA3C2464E7}"/>
              </a:ext>
            </a:extLst>
          </p:cNvPr>
          <p:cNvSpPr>
            <a:spLocks/>
          </p:cNvSpPr>
          <p:nvPr/>
        </p:nvSpPr>
        <p:spPr bwMode="auto">
          <a:xfrm rot="5400000">
            <a:off x="-134141" y="4695154"/>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7" name="Freeform 233">
            <a:extLst>
              <a:ext uri="{FF2B5EF4-FFF2-40B4-BE49-F238E27FC236}">
                <a16:creationId xmlns:a16="http://schemas.microsoft.com/office/drawing/2014/main" id="{E65937AC-0843-B2C4-F3E7-15894E76892E}"/>
              </a:ext>
            </a:extLst>
          </p:cNvPr>
          <p:cNvSpPr>
            <a:spLocks/>
          </p:cNvSpPr>
          <p:nvPr/>
        </p:nvSpPr>
        <p:spPr bwMode="auto">
          <a:xfrm>
            <a:off x="6016163" y="5047352"/>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18" name="Grupo 17">
            <a:extLst>
              <a:ext uri="{FF2B5EF4-FFF2-40B4-BE49-F238E27FC236}">
                <a16:creationId xmlns:a16="http://schemas.microsoft.com/office/drawing/2014/main" id="{DC7B519E-9918-42EA-A90B-FA0ABF62F65E}"/>
              </a:ext>
            </a:extLst>
          </p:cNvPr>
          <p:cNvGrpSpPr/>
          <p:nvPr/>
        </p:nvGrpSpPr>
        <p:grpSpPr>
          <a:xfrm>
            <a:off x="8106561" y="4128394"/>
            <a:ext cx="773659" cy="963355"/>
            <a:chOff x="6696077" y="2921001"/>
            <a:chExt cx="330200" cy="411163"/>
          </a:xfrm>
        </p:grpSpPr>
        <p:sp>
          <p:nvSpPr>
            <p:cNvPr id="19" name="Freeform 245">
              <a:extLst>
                <a:ext uri="{FF2B5EF4-FFF2-40B4-BE49-F238E27FC236}">
                  <a16:creationId xmlns:a16="http://schemas.microsoft.com/office/drawing/2014/main" id="{001EB30E-0ED9-E34B-9927-47BB37A00DEA}"/>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20" name="Grupo 19">
              <a:extLst>
                <a:ext uri="{FF2B5EF4-FFF2-40B4-BE49-F238E27FC236}">
                  <a16:creationId xmlns:a16="http://schemas.microsoft.com/office/drawing/2014/main" id="{CFB3B752-DA3B-4F3D-6DA4-71D7F8EC2F3D}"/>
                </a:ext>
              </a:extLst>
            </p:cNvPr>
            <p:cNvGrpSpPr/>
            <p:nvPr/>
          </p:nvGrpSpPr>
          <p:grpSpPr>
            <a:xfrm>
              <a:off x="6696077" y="2921001"/>
              <a:ext cx="327022" cy="411163"/>
              <a:chOff x="6696077" y="2921001"/>
              <a:chExt cx="327022" cy="411163"/>
            </a:xfrm>
          </p:grpSpPr>
          <p:grpSp>
            <p:nvGrpSpPr>
              <p:cNvPr id="21" name="Grupo 20">
                <a:extLst>
                  <a:ext uri="{FF2B5EF4-FFF2-40B4-BE49-F238E27FC236}">
                    <a16:creationId xmlns:a16="http://schemas.microsoft.com/office/drawing/2014/main" id="{08C57EDF-4884-2611-4D76-EDF896F3C8D3}"/>
                  </a:ext>
                </a:extLst>
              </p:cNvPr>
              <p:cNvGrpSpPr/>
              <p:nvPr/>
            </p:nvGrpSpPr>
            <p:grpSpPr>
              <a:xfrm>
                <a:off x="6696077" y="2921001"/>
                <a:ext cx="327022" cy="411163"/>
                <a:chOff x="6696077" y="2921001"/>
                <a:chExt cx="327022" cy="411163"/>
              </a:xfrm>
            </p:grpSpPr>
            <p:sp>
              <p:nvSpPr>
                <p:cNvPr id="24" name="Freeform 244">
                  <a:extLst>
                    <a:ext uri="{FF2B5EF4-FFF2-40B4-BE49-F238E27FC236}">
                      <a16:creationId xmlns:a16="http://schemas.microsoft.com/office/drawing/2014/main" id="{5F672582-355A-7562-2651-FBF362A23ABF}"/>
                    </a:ext>
                  </a:extLst>
                </p:cNvPr>
                <p:cNvSpPr>
                  <a:spLocks/>
                </p:cNvSpPr>
                <p:nvPr/>
              </p:nvSpPr>
              <p:spPr bwMode="auto">
                <a:xfrm>
                  <a:off x="6696077" y="2921001"/>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7" name="Freeform 246">
                  <a:extLst>
                    <a:ext uri="{FF2B5EF4-FFF2-40B4-BE49-F238E27FC236}">
                      <a16:creationId xmlns:a16="http://schemas.microsoft.com/office/drawing/2014/main" id="{78F4582F-80EE-A8BB-4104-EA9498388678}"/>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9" name="Freeform 248">
                  <a:extLst>
                    <a:ext uri="{FF2B5EF4-FFF2-40B4-BE49-F238E27FC236}">
                      <a16:creationId xmlns:a16="http://schemas.microsoft.com/office/drawing/2014/main" id="{3A47B7CE-9FE3-4620-8D82-18F930DF992B}"/>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22" name="Freeform 249">
                <a:extLst>
                  <a:ext uri="{FF2B5EF4-FFF2-40B4-BE49-F238E27FC236}">
                    <a16:creationId xmlns:a16="http://schemas.microsoft.com/office/drawing/2014/main" id="{B6197020-0222-2DEB-B33B-75FCA38CA6DD}"/>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3" name="Freeform 250">
                <a:extLst>
                  <a:ext uri="{FF2B5EF4-FFF2-40B4-BE49-F238E27FC236}">
                    <a16:creationId xmlns:a16="http://schemas.microsoft.com/office/drawing/2014/main" id="{075FA0E6-8AD3-86FB-B2FA-9BEB22C39783}"/>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4" name="Freeform 220">
            <a:extLst>
              <a:ext uri="{FF2B5EF4-FFF2-40B4-BE49-F238E27FC236}">
                <a16:creationId xmlns:a16="http://schemas.microsoft.com/office/drawing/2014/main" id="{419EBA74-1315-567F-874B-1DD9D00CD16F}"/>
              </a:ext>
            </a:extLst>
          </p:cNvPr>
          <p:cNvSpPr>
            <a:spLocks/>
          </p:cNvSpPr>
          <p:nvPr/>
        </p:nvSpPr>
        <p:spPr bwMode="auto">
          <a:xfrm rot="10800000">
            <a:off x="8854936" y="1816321"/>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Tree>
    <p:extLst>
      <p:ext uri="{BB962C8B-B14F-4D97-AF65-F5344CB8AC3E}">
        <p14:creationId xmlns:p14="http://schemas.microsoft.com/office/powerpoint/2010/main" val="4122427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par>
                                <p:cTn id="11" presetID="2" presetClass="entr" presetSubtype="4"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additive="base">
                                        <p:cTn id="13" dur="500" fill="hold"/>
                                        <p:tgtEl>
                                          <p:spTgt spid="25"/>
                                        </p:tgtEl>
                                        <p:attrNameLst>
                                          <p:attrName>ppt_x</p:attrName>
                                        </p:attrNameLst>
                                      </p:cBhvr>
                                      <p:tavLst>
                                        <p:tav tm="0">
                                          <p:val>
                                            <p:strVal val="#ppt_x"/>
                                          </p:val>
                                        </p:tav>
                                        <p:tav tm="100000">
                                          <p:val>
                                            <p:strVal val="#ppt_x"/>
                                          </p:val>
                                        </p:tav>
                                      </p:tavLst>
                                    </p:anim>
                                    <p:anim calcmode="lin" valueType="num">
                                      <p:cBhvr additive="base">
                                        <p:cTn id="14" dur="500" fill="hold"/>
                                        <p:tgtEl>
                                          <p:spTgt spid="25"/>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ppt_x"/>
                                          </p:val>
                                        </p:tav>
                                        <p:tav tm="100000">
                                          <p:val>
                                            <p:strVal val="#ppt_x"/>
                                          </p:val>
                                        </p:tav>
                                      </p:tavLst>
                                    </p:anim>
                                    <p:anim calcmode="lin" valueType="num">
                                      <p:cBhvr additive="base">
                                        <p:cTn id="18" dur="500" fill="hold"/>
                                        <p:tgtEl>
                                          <p:spTgt spid="18"/>
                                        </p:tgtEl>
                                        <p:attrNameLst>
                                          <p:attrName>ppt_y</p:attrName>
                                        </p:attrNameLst>
                                      </p:cBhvr>
                                      <p:tavLst>
                                        <p:tav tm="0">
                                          <p:val>
                                            <p:strVal val="1+#ppt_h/2"/>
                                          </p:val>
                                        </p:tav>
                                        <p:tav tm="100000">
                                          <p:val>
                                            <p:strVal val="#ppt_y"/>
                                          </p:val>
                                        </p:tav>
                                      </p:tavLst>
                                    </p:anim>
                                  </p:childTnLst>
                                </p:cTn>
                              </p:par>
                              <p:par>
                                <p:cTn id="19" presetID="32" presetClass="emph" presetSubtype="0" fill="hold" grpId="0" nodeType="withEffect">
                                  <p:stCondLst>
                                    <p:cond delay="0"/>
                                  </p:stCondLst>
                                  <p:childTnLst>
                                    <p:animRot by="120000">
                                      <p:cBhvr>
                                        <p:cTn id="20" dur="100" fill="hold">
                                          <p:stCondLst>
                                            <p:cond delay="0"/>
                                          </p:stCondLst>
                                        </p:cTn>
                                        <p:tgtEl>
                                          <p:spTgt spid="50"/>
                                        </p:tgtEl>
                                        <p:attrNameLst>
                                          <p:attrName>r</p:attrName>
                                        </p:attrNameLst>
                                      </p:cBhvr>
                                    </p:animRot>
                                    <p:animRot by="-240000">
                                      <p:cBhvr>
                                        <p:cTn id="21" dur="200" fill="hold">
                                          <p:stCondLst>
                                            <p:cond delay="200"/>
                                          </p:stCondLst>
                                        </p:cTn>
                                        <p:tgtEl>
                                          <p:spTgt spid="50"/>
                                        </p:tgtEl>
                                        <p:attrNameLst>
                                          <p:attrName>r</p:attrName>
                                        </p:attrNameLst>
                                      </p:cBhvr>
                                    </p:animRot>
                                    <p:animRot by="240000">
                                      <p:cBhvr>
                                        <p:cTn id="22" dur="200" fill="hold">
                                          <p:stCondLst>
                                            <p:cond delay="400"/>
                                          </p:stCondLst>
                                        </p:cTn>
                                        <p:tgtEl>
                                          <p:spTgt spid="50"/>
                                        </p:tgtEl>
                                        <p:attrNameLst>
                                          <p:attrName>r</p:attrName>
                                        </p:attrNameLst>
                                      </p:cBhvr>
                                    </p:animRot>
                                    <p:animRot by="-240000">
                                      <p:cBhvr>
                                        <p:cTn id="23" dur="200" fill="hold">
                                          <p:stCondLst>
                                            <p:cond delay="600"/>
                                          </p:stCondLst>
                                        </p:cTn>
                                        <p:tgtEl>
                                          <p:spTgt spid="50"/>
                                        </p:tgtEl>
                                        <p:attrNameLst>
                                          <p:attrName>r</p:attrName>
                                        </p:attrNameLst>
                                      </p:cBhvr>
                                    </p:animRot>
                                    <p:animRot by="120000">
                                      <p:cBhvr>
                                        <p:cTn id="24" dur="200" fill="hold">
                                          <p:stCondLst>
                                            <p:cond delay="800"/>
                                          </p:stCondLst>
                                        </p:cTn>
                                        <p:tgtEl>
                                          <p:spTgt spid="50"/>
                                        </p:tgtEl>
                                        <p:attrNameLst>
                                          <p:attrName>r</p:attrName>
                                        </p:attrNameLst>
                                      </p:cBhvr>
                                    </p:animRot>
                                  </p:childTnLst>
                                </p:cTn>
                              </p:par>
                              <p:par>
                                <p:cTn id="25" presetID="32" presetClass="emph" presetSubtype="0" fill="hold" nodeType="withEffect">
                                  <p:stCondLst>
                                    <p:cond delay="0"/>
                                  </p:stCondLst>
                                  <p:childTnLst>
                                    <p:animRot by="120000">
                                      <p:cBhvr>
                                        <p:cTn id="26" dur="100" fill="hold">
                                          <p:stCondLst>
                                            <p:cond delay="0"/>
                                          </p:stCondLst>
                                        </p:cTn>
                                        <p:tgtEl>
                                          <p:spTgt spid="54"/>
                                        </p:tgtEl>
                                        <p:attrNameLst>
                                          <p:attrName>r</p:attrName>
                                        </p:attrNameLst>
                                      </p:cBhvr>
                                    </p:animRot>
                                    <p:animRot by="-240000">
                                      <p:cBhvr>
                                        <p:cTn id="27" dur="200" fill="hold">
                                          <p:stCondLst>
                                            <p:cond delay="200"/>
                                          </p:stCondLst>
                                        </p:cTn>
                                        <p:tgtEl>
                                          <p:spTgt spid="54"/>
                                        </p:tgtEl>
                                        <p:attrNameLst>
                                          <p:attrName>r</p:attrName>
                                        </p:attrNameLst>
                                      </p:cBhvr>
                                    </p:animRot>
                                    <p:animRot by="240000">
                                      <p:cBhvr>
                                        <p:cTn id="28" dur="200" fill="hold">
                                          <p:stCondLst>
                                            <p:cond delay="400"/>
                                          </p:stCondLst>
                                        </p:cTn>
                                        <p:tgtEl>
                                          <p:spTgt spid="54"/>
                                        </p:tgtEl>
                                        <p:attrNameLst>
                                          <p:attrName>r</p:attrName>
                                        </p:attrNameLst>
                                      </p:cBhvr>
                                    </p:animRot>
                                    <p:animRot by="-240000">
                                      <p:cBhvr>
                                        <p:cTn id="29" dur="200" fill="hold">
                                          <p:stCondLst>
                                            <p:cond delay="600"/>
                                          </p:stCondLst>
                                        </p:cTn>
                                        <p:tgtEl>
                                          <p:spTgt spid="54"/>
                                        </p:tgtEl>
                                        <p:attrNameLst>
                                          <p:attrName>r</p:attrName>
                                        </p:attrNameLst>
                                      </p:cBhvr>
                                    </p:animRot>
                                    <p:animRot by="120000">
                                      <p:cBhvr>
                                        <p:cTn id="30" dur="200" fill="hold">
                                          <p:stCondLst>
                                            <p:cond delay="800"/>
                                          </p:stCondLst>
                                        </p:cTn>
                                        <p:tgtEl>
                                          <p:spTgt spid="54"/>
                                        </p:tgtEl>
                                        <p:attrNameLst>
                                          <p:attrName>r</p:attrName>
                                        </p:attrNameLst>
                                      </p:cBhvr>
                                    </p:animRot>
                                  </p:childTnLst>
                                </p:cTn>
                              </p:par>
                              <p:par>
                                <p:cTn id="31" presetID="32" presetClass="emph" presetSubtype="0" fill="hold" grpId="0" nodeType="withEffect">
                                  <p:stCondLst>
                                    <p:cond delay="0"/>
                                  </p:stCondLst>
                                  <p:childTnLst>
                                    <p:animRot by="120000">
                                      <p:cBhvr>
                                        <p:cTn id="32" dur="100" fill="hold">
                                          <p:stCondLst>
                                            <p:cond delay="0"/>
                                          </p:stCondLst>
                                        </p:cTn>
                                        <p:tgtEl>
                                          <p:spTgt spid="63"/>
                                        </p:tgtEl>
                                        <p:attrNameLst>
                                          <p:attrName>r</p:attrName>
                                        </p:attrNameLst>
                                      </p:cBhvr>
                                    </p:animRot>
                                    <p:animRot by="-240000">
                                      <p:cBhvr>
                                        <p:cTn id="33" dur="200" fill="hold">
                                          <p:stCondLst>
                                            <p:cond delay="200"/>
                                          </p:stCondLst>
                                        </p:cTn>
                                        <p:tgtEl>
                                          <p:spTgt spid="63"/>
                                        </p:tgtEl>
                                        <p:attrNameLst>
                                          <p:attrName>r</p:attrName>
                                        </p:attrNameLst>
                                      </p:cBhvr>
                                    </p:animRot>
                                    <p:animRot by="240000">
                                      <p:cBhvr>
                                        <p:cTn id="34" dur="200" fill="hold">
                                          <p:stCondLst>
                                            <p:cond delay="400"/>
                                          </p:stCondLst>
                                        </p:cTn>
                                        <p:tgtEl>
                                          <p:spTgt spid="63"/>
                                        </p:tgtEl>
                                        <p:attrNameLst>
                                          <p:attrName>r</p:attrName>
                                        </p:attrNameLst>
                                      </p:cBhvr>
                                    </p:animRot>
                                    <p:animRot by="-240000">
                                      <p:cBhvr>
                                        <p:cTn id="35" dur="200" fill="hold">
                                          <p:stCondLst>
                                            <p:cond delay="600"/>
                                          </p:stCondLst>
                                        </p:cTn>
                                        <p:tgtEl>
                                          <p:spTgt spid="63"/>
                                        </p:tgtEl>
                                        <p:attrNameLst>
                                          <p:attrName>r</p:attrName>
                                        </p:attrNameLst>
                                      </p:cBhvr>
                                    </p:animRot>
                                    <p:animRot by="120000">
                                      <p:cBhvr>
                                        <p:cTn id="36" dur="200" fill="hold">
                                          <p:stCondLst>
                                            <p:cond delay="800"/>
                                          </p:stCondLst>
                                        </p:cTn>
                                        <p:tgtEl>
                                          <p:spTgt spid="63"/>
                                        </p:tgtEl>
                                        <p:attrNameLst>
                                          <p:attrName>r</p:attrName>
                                        </p:attrNameLst>
                                      </p:cBhvr>
                                    </p:animRot>
                                  </p:childTnLst>
                                </p:cTn>
                              </p:par>
                              <p:par>
                                <p:cTn id="37" presetID="32" presetClass="emph" presetSubtype="0" fill="hold" grpId="0" nodeType="withEffect">
                                  <p:stCondLst>
                                    <p:cond delay="0"/>
                                  </p:stCondLst>
                                  <p:childTnLst>
                                    <p:animRot by="120000">
                                      <p:cBhvr>
                                        <p:cTn id="38" dur="100" fill="hold">
                                          <p:stCondLst>
                                            <p:cond delay="0"/>
                                          </p:stCondLst>
                                        </p:cTn>
                                        <p:tgtEl>
                                          <p:spTgt spid="67"/>
                                        </p:tgtEl>
                                        <p:attrNameLst>
                                          <p:attrName>r</p:attrName>
                                        </p:attrNameLst>
                                      </p:cBhvr>
                                    </p:animRot>
                                    <p:animRot by="-240000">
                                      <p:cBhvr>
                                        <p:cTn id="39" dur="200" fill="hold">
                                          <p:stCondLst>
                                            <p:cond delay="200"/>
                                          </p:stCondLst>
                                        </p:cTn>
                                        <p:tgtEl>
                                          <p:spTgt spid="67"/>
                                        </p:tgtEl>
                                        <p:attrNameLst>
                                          <p:attrName>r</p:attrName>
                                        </p:attrNameLst>
                                      </p:cBhvr>
                                    </p:animRot>
                                    <p:animRot by="240000">
                                      <p:cBhvr>
                                        <p:cTn id="40" dur="200" fill="hold">
                                          <p:stCondLst>
                                            <p:cond delay="400"/>
                                          </p:stCondLst>
                                        </p:cTn>
                                        <p:tgtEl>
                                          <p:spTgt spid="67"/>
                                        </p:tgtEl>
                                        <p:attrNameLst>
                                          <p:attrName>r</p:attrName>
                                        </p:attrNameLst>
                                      </p:cBhvr>
                                    </p:animRot>
                                    <p:animRot by="-240000">
                                      <p:cBhvr>
                                        <p:cTn id="41" dur="200" fill="hold">
                                          <p:stCondLst>
                                            <p:cond delay="600"/>
                                          </p:stCondLst>
                                        </p:cTn>
                                        <p:tgtEl>
                                          <p:spTgt spid="67"/>
                                        </p:tgtEl>
                                        <p:attrNameLst>
                                          <p:attrName>r</p:attrName>
                                        </p:attrNameLst>
                                      </p:cBhvr>
                                    </p:animRot>
                                    <p:animRot by="120000">
                                      <p:cBhvr>
                                        <p:cTn id="42" dur="200" fill="hold">
                                          <p:stCondLst>
                                            <p:cond delay="800"/>
                                          </p:stCondLst>
                                        </p:cTn>
                                        <p:tgtEl>
                                          <p:spTgt spid="67"/>
                                        </p:tgtEl>
                                        <p:attrNameLst>
                                          <p:attrName>r</p:attrName>
                                        </p:attrNameLst>
                                      </p:cBhvr>
                                    </p:animRot>
                                  </p:childTnLst>
                                </p:cTn>
                              </p:par>
                              <p:par>
                                <p:cTn id="43" presetID="32" presetClass="emph" presetSubtype="0" fill="hold" grpId="0" nodeType="withEffect">
                                  <p:stCondLst>
                                    <p:cond delay="0"/>
                                  </p:stCondLst>
                                  <p:childTnLst>
                                    <p:animRot by="120000">
                                      <p:cBhvr>
                                        <p:cTn id="44" dur="100" fill="hold">
                                          <p:stCondLst>
                                            <p:cond delay="0"/>
                                          </p:stCondLst>
                                        </p:cTn>
                                        <p:tgtEl>
                                          <p:spTgt spid="53"/>
                                        </p:tgtEl>
                                        <p:attrNameLst>
                                          <p:attrName>r</p:attrName>
                                        </p:attrNameLst>
                                      </p:cBhvr>
                                    </p:animRot>
                                    <p:animRot by="-240000">
                                      <p:cBhvr>
                                        <p:cTn id="45" dur="200" fill="hold">
                                          <p:stCondLst>
                                            <p:cond delay="200"/>
                                          </p:stCondLst>
                                        </p:cTn>
                                        <p:tgtEl>
                                          <p:spTgt spid="53"/>
                                        </p:tgtEl>
                                        <p:attrNameLst>
                                          <p:attrName>r</p:attrName>
                                        </p:attrNameLst>
                                      </p:cBhvr>
                                    </p:animRot>
                                    <p:animRot by="240000">
                                      <p:cBhvr>
                                        <p:cTn id="46" dur="200" fill="hold">
                                          <p:stCondLst>
                                            <p:cond delay="400"/>
                                          </p:stCondLst>
                                        </p:cTn>
                                        <p:tgtEl>
                                          <p:spTgt spid="53"/>
                                        </p:tgtEl>
                                        <p:attrNameLst>
                                          <p:attrName>r</p:attrName>
                                        </p:attrNameLst>
                                      </p:cBhvr>
                                    </p:animRot>
                                    <p:animRot by="-240000">
                                      <p:cBhvr>
                                        <p:cTn id="47" dur="200" fill="hold">
                                          <p:stCondLst>
                                            <p:cond delay="600"/>
                                          </p:stCondLst>
                                        </p:cTn>
                                        <p:tgtEl>
                                          <p:spTgt spid="53"/>
                                        </p:tgtEl>
                                        <p:attrNameLst>
                                          <p:attrName>r</p:attrName>
                                        </p:attrNameLst>
                                      </p:cBhvr>
                                    </p:animRot>
                                    <p:animRot by="120000">
                                      <p:cBhvr>
                                        <p:cTn id="48" dur="200" fill="hold">
                                          <p:stCondLst>
                                            <p:cond delay="800"/>
                                          </p:stCondLst>
                                        </p:cTn>
                                        <p:tgtEl>
                                          <p:spTgt spid="53"/>
                                        </p:tgtEl>
                                        <p:attrNameLst>
                                          <p:attrName>r</p:attrName>
                                        </p:attrNameLst>
                                      </p:cBhvr>
                                    </p:animRot>
                                  </p:childTnLst>
                                </p:cTn>
                              </p:par>
                              <p:par>
                                <p:cTn id="49" presetID="32" presetClass="emph" presetSubtype="0" fill="hold" grpId="0" nodeType="withEffect">
                                  <p:stCondLst>
                                    <p:cond delay="0"/>
                                  </p:stCondLst>
                                  <p:childTnLst>
                                    <p:animRot by="120000">
                                      <p:cBhvr>
                                        <p:cTn id="50" dur="100" fill="hold">
                                          <p:stCondLst>
                                            <p:cond delay="0"/>
                                          </p:stCondLst>
                                        </p:cTn>
                                        <p:tgtEl>
                                          <p:spTgt spid="49"/>
                                        </p:tgtEl>
                                        <p:attrNameLst>
                                          <p:attrName>r</p:attrName>
                                        </p:attrNameLst>
                                      </p:cBhvr>
                                    </p:animRot>
                                    <p:animRot by="-240000">
                                      <p:cBhvr>
                                        <p:cTn id="51" dur="200" fill="hold">
                                          <p:stCondLst>
                                            <p:cond delay="200"/>
                                          </p:stCondLst>
                                        </p:cTn>
                                        <p:tgtEl>
                                          <p:spTgt spid="49"/>
                                        </p:tgtEl>
                                        <p:attrNameLst>
                                          <p:attrName>r</p:attrName>
                                        </p:attrNameLst>
                                      </p:cBhvr>
                                    </p:animRot>
                                    <p:animRot by="240000">
                                      <p:cBhvr>
                                        <p:cTn id="52" dur="200" fill="hold">
                                          <p:stCondLst>
                                            <p:cond delay="400"/>
                                          </p:stCondLst>
                                        </p:cTn>
                                        <p:tgtEl>
                                          <p:spTgt spid="49"/>
                                        </p:tgtEl>
                                        <p:attrNameLst>
                                          <p:attrName>r</p:attrName>
                                        </p:attrNameLst>
                                      </p:cBhvr>
                                    </p:animRot>
                                    <p:animRot by="-240000">
                                      <p:cBhvr>
                                        <p:cTn id="53" dur="200" fill="hold">
                                          <p:stCondLst>
                                            <p:cond delay="600"/>
                                          </p:stCondLst>
                                        </p:cTn>
                                        <p:tgtEl>
                                          <p:spTgt spid="49"/>
                                        </p:tgtEl>
                                        <p:attrNameLst>
                                          <p:attrName>r</p:attrName>
                                        </p:attrNameLst>
                                      </p:cBhvr>
                                    </p:animRot>
                                    <p:animRot by="120000">
                                      <p:cBhvr>
                                        <p:cTn id="54" dur="200" fill="hold">
                                          <p:stCondLst>
                                            <p:cond delay="800"/>
                                          </p:stCondLst>
                                        </p:cTn>
                                        <p:tgtEl>
                                          <p:spTgt spid="4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9" grpId="0" animBg="1"/>
      <p:bldP spid="50" grpId="0" animBg="1"/>
      <p:bldP spid="53" grpId="0" animBg="1"/>
      <p:bldP spid="63" grpId="0" animBg="1"/>
      <p:bldP spid="6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E880D46-5EAE-45C7-BE76-5AF3DE03E5BF}"/>
              </a:ext>
            </a:extLst>
          </p:cNvPr>
          <p:cNvSpPr>
            <a:spLocks noGrp="1"/>
          </p:cNvSpPr>
          <p:nvPr>
            <p:ph type="title"/>
          </p:nvPr>
        </p:nvSpPr>
        <p:spPr/>
        <p:txBody>
          <a:bodyPr/>
          <a:lstStyle/>
          <a:p>
            <a:r>
              <a:rPr lang="es-ES" dirty="0"/>
              <a:t>¿QUÉ NOS DIFERENCIA?</a:t>
            </a:r>
            <a:endParaRPr lang="en-US" dirty="0"/>
          </a:p>
        </p:txBody>
      </p:sp>
      <p:sp>
        <p:nvSpPr>
          <p:cNvPr id="11" name="Text Placeholder 10">
            <a:extLst>
              <a:ext uri="{FF2B5EF4-FFF2-40B4-BE49-F238E27FC236}">
                <a16:creationId xmlns:a16="http://schemas.microsoft.com/office/drawing/2014/main" id="{D1AA76D7-703B-430D-8643-F79CEA4E7BA8}"/>
              </a:ext>
            </a:extLst>
          </p:cNvPr>
          <p:cNvSpPr>
            <a:spLocks noGrp="1"/>
          </p:cNvSpPr>
          <p:nvPr>
            <p:ph type="body" idx="14"/>
          </p:nvPr>
        </p:nvSpPr>
        <p:spPr/>
        <p:txBody>
          <a:bodyPr/>
          <a:lstStyle/>
          <a:p>
            <a:r>
              <a:rPr lang="es-ES" dirty="0"/>
              <a:t>FORMACIÓN</a:t>
            </a:r>
            <a:endParaRPr lang="en-US" dirty="0"/>
          </a:p>
        </p:txBody>
      </p:sp>
      <p:sp>
        <p:nvSpPr>
          <p:cNvPr id="12" name="Text Placeholder 11">
            <a:extLst>
              <a:ext uri="{FF2B5EF4-FFF2-40B4-BE49-F238E27FC236}">
                <a16:creationId xmlns:a16="http://schemas.microsoft.com/office/drawing/2014/main" id="{1BE4FF4A-BAA5-4B25-ACE6-07A823BC9BE0}"/>
              </a:ext>
            </a:extLst>
          </p:cNvPr>
          <p:cNvSpPr>
            <a:spLocks noGrp="1"/>
          </p:cNvSpPr>
          <p:nvPr>
            <p:ph type="body" idx="17"/>
          </p:nvPr>
        </p:nvSpPr>
        <p:spPr/>
        <p:txBody>
          <a:bodyPr/>
          <a:lstStyle/>
          <a:p>
            <a:r>
              <a:rPr lang="es-ES" dirty="0"/>
              <a:t>HABILIDADES</a:t>
            </a:r>
            <a:endParaRPr lang="en-US" dirty="0"/>
          </a:p>
        </p:txBody>
      </p:sp>
      <p:sp>
        <p:nvSpPr>
          <p:cNvPr id="14" name="Text Placeholder 13">
            <a:extLst>
              <a:ext uri="{FF2B5EF4-FFF2-40B4-BE49-F238E27FC236}">
                <a16:creationId xmlns:a16="http://schemas.microsoft.com/office/drawing/2014/main" id="{F4F1E6C2-1D39-471C-ABC2-A396A3C50843}"/>
              </a:ext>
            </a:extLst>
          </p:cNvPr>
          <p:cNvSpPr>
            <a:spLocks noGrp="1"/>
          </p:cNvSpPr>
          <p:nvPr>
            <p:ph type="body" idx="19"/>
          </p:nvPr>
        </p:nvSpPr>
        <p:spPr/>
        <p:txBody>
          <a:bodyPr/>
          <a:lstStyle/>
          <a:p>
            <a:r>
              <a:rPr lang="es-ES" dirty="0"/>
              <a:t>RESOLUCIÓN</a:t>
            </a:r>
            <a:endParaRPr lang="en-US" dirty="0"/>
          </a:p>
        </p:txBody>
      </p:sp>
      <p:sp>
        <p:nvSpPr>
          <p:cNvPr id="9" name="Content Placeholder 8">
            <a:extLst>
              <a:ext uri="{FF2B5EF4-FFF2-40B4-BE49-F238E27FC236}">
                <a16:creationId xmlns:a16="http://schemas.microsoft.com/office/drawing/2014/main" id="{A1185386-F46A-47AF-8D8C-7E2C93965291}"/>
              </a:ext>
            </a:extLst>
          </p:cNvPr>
          <p:cNvSpPr>
            <a:spLocks noGrp="1"/>
          </p:cNvSpPr>
          <p:nvPr>
            <p:ph type="body" idx="1"/>
          </p:nvPr>
        </p:nvSpPr>
        <p:spPr/>
        <p:txBody>
          <a:bodyPr/>
          <a:lstStyle/>
          <a:p>
            <a:r>
              <a:rPr lang="es-ES" dirty="0"/>
              <a:t>Mercurio es el planeta más cercano al Sol y el más pequeño del sistema solar</a:t>
            </a:r>
            <a:endParaRPr lang="en-US" dirty="0"/>
          </a:p>
        </p:txBody>
      </p:sp>
      <p:sp>
        <p:nvSpPr>
          <p:cNvPr id="10" name="Content Placeholder 9">
            <a:extLst>
              <a:ext uri="{FF2B5EF4-FFF2-40B4-BE49-F238E27FC236}">
                <a16:creationId xmlns:a16="http://schemas.microsoft.com/office/drawing/2014/main" id="{8DD538B2-763C-4ABF-89E4-F1F2A3161781}"/>
              </a:ext>
            </a:extLst>
          </p:cNvPr>
          <p:cNvSpPr>
            <a:spLocks noGrp="1"/>
          </p:cNvSpPr>
          <p:nvPr>
            <p:ph type="body" idx="20"/>
          </p:nvPr>
        </p:nvSpPr>
        <p:spPr/>
        <p:txBody>
          <a:bodyPr/>
          <a:lstStyle/>
          <a:p>
            <a:r>
              <a:rPr lang="es-ES" dirty="0"/>
              <a:t>Venus tiene un nombre precioso y es el segundo planeta más cercano al Sol</a:t>
            </a:r>
            <a:endParaRPr lang="en-US" dirty="0"/>
          </a:p>
        </p:txBody>
      </p:sp>
      <p:sp>
        <p:nvSpPr>
          <p:cNvPr id="13" name="Content Placeholder 12">
            <a:extLst>
              <a:ext uri="{FF2B5EF4-FFF2-40B4-BE49-F238E27FC236}">
                <a16:creationId xmlns:a16="http://schemas.microsoft.com/office/drawing/2014/main" id="{740AFAEC-DB79-4682-8D61-FEF2BB95CE1F}"/>
              </a:ext>
            </a:extLst>
          </p:cNvPr>
          <p:cNvSpPr>
            <a:spLocks noGrp="1"/>
          </p:cNvSpPr>
          <p:nvPr>
            <p:ph type="body" idx="21"/>
          </p:nvPr>
        </p:nvSpPr>
        <p:spPr/>
        <p:txBody>
          <a:bodyPr/>
          <a:lstStyle/>
          <a:p>
            <a:r>
              <a:rPr lang="es-ES" dirty="0"/>
              <a:t>A pesar de ser rojo, Marte es en realidad uno de los planetas más fríos</a:t>
            </a:r>
            <a:endParaRPr lang="en-US" dirty="0"/>
          </a:p>
        </p:txBody>
      </p:sp>
      <p:grpSp>
        <p:nvGrpSpPr>
          <p:cNvPr id="6" name="Google Shape;3999;p14">
            <a:extLst>
              <a:ext uri="{FF2B5EF4-FFF2-40B4-BE49-F238E27FC236}">
                <a16:creationId xmlns:a16="http://schemas.microsoft.com/office/drawing/2014/main" id="{1F93C918-B23A-AB3A-A641-8CB59AEB0C64}"/>
              </a:ext>
            </a:extLst>
          </p:cNvPr>
          <p:cNvGrpSpPr/>
          <p:nvPr/>
        </p:nvGrpSpPr>
        <p:grpSpPr>
          <a:xfrm>
            <a:off x="4419307" y="1976436"/>
            <a:ext cx="305386" cy="338602"/>
            <a:chOff x="3300325" y="249875"/>
            <a:chExt cx="433725" cy="480900"/>
          </a:xfrm>
          <a:solidFill>
            <a:schemeClr val="accent1"/>
          </a:solidFill>
        </p:grpSpPr>
        <p:sp>
          <p:nvSpPr>
            <p:cNvPr id="8" name="Google Shape;4000;p14">
              <a:extLst>
                <a:ext uri="{FF2B5EF4-FFF2-40B4-BE49-F238E27FC236}">
                  <a16:creationId xmlns:a16="http://schemas.microsoft.com/office/drawing/2014/main" id="{D4BC18A6-4EA1-1AC4-0AC7-0A475115EB54}"/>
                </a:ext>
              </a:extLst>
            </p:cNvPr>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5" name="Google Shape;4001;p14">
              <a:extLst>
                <a:ext uri="{FF2B5EF4-FFF2-40B4-BE49-F238E27FC236}">
                  <a16:creationId xmlns:a16="http://schemas.microsoft.com/office/drawing/2014/main" id="{9F447268-F57D-90F5-A127-6658A317DDCF}"/>
                </a:ext>
              </a:extLst>
            </p:cNvPr>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6" name="Google Shape;4002;p14">
              <a:extLst>
                <a:ext uri="{FF2B5EF4-FFF2-40B4-BE49-F238E27FC236}">
                  <a16:creationId xmlns:a16="http://schemas.microsoft.com/office/drawing/2014/main" id="{B8FFF15B-3D68-9379-FEFD-0207D98C22D3}"/>
                </a:ext>
              </a:extLst>
            </p:cNvPr>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7" name="Google Shape;4003;p14">
              <a:extLst>
                <a:ext uri="{FF2B5EF4-FFF2-40B4-BE49-F238E27FC236}">
                  <a16:creationId xmlns:a16="http://schemas.microsoft.com/office/drawing/2014/main" id="{0C9E7497-875C-52CB-9352-96B30DA4CC92}"/>
                </a:ext>
              </a:extLst>
            </p:cNvPr>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8" name="Google Shape;4004;p14">
              <a:extLst>
                <a:ext uri="{FF2B5EF4-FFF2-40B4-BE49-F238E27FC236}">
                  <a16:creationId xmlns:a16="http://schemas.microsoft.com/office/drawing/2014/main" id="{82BBB3A8-3389-BB5D-01B2-6C902F882B1B}"/>
                </a:ext>
              </a:extLst>
            </p:cNvPr>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19" name="Google Shape;4005;p14">
              <a:extLst>
                <a:ext uri="{FF2B5EF4-FFF2-40B4-BE49-F238E27FC236}">
                  <a16:creationId xmlns:a16="http://schemas.microsoft.com/office/drawing/2014/main" id="{61813348-D613-22DF-34BF-C75300F2EEC4}"/>
                </a:ext>
              </a:extLst>
            </p:cNvPr>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435D74"/>
                </a:solidFill>
                <a:effectLst/>
                <a:uLnTx/>
                <a:uFillTx/>
                <a:latin typeface="Arial"/>
                <a:cs typeface="Arial"/>
                <a:sym typeface="Arial"/>
              </a:endParaRPr>
            </a:p>
          </p:txBody>
        </p:sp>
      </p:grpSp>
      <p:grpSp>
        <p:nvGrpSpPr>
          <p:cNvPr id="20" name="Google Shape;4272;p14">
            <a:extLst>
              <a:ext uri="{FF2B5EF4-FFF2-40B4-BE49-F238E27FC236}">
                <a16:creationId xmlns:a16="http://schemas.microsoft.com/office/drawing/2014/main" id="{9C7E83E4-8264-EDC7-FAA0-9628FE88ABC8}"/>
              </a:ext>
            </a:extLst>
          </p:cNvPr>
          <p:cNvGrpSpPr/>
          <p:nvPr/>
        </p:nvGrpSpPr>
        <p:grpSpPr>
          <a:xfrm>
            <a:off x="6955073" y="2056669"/>
            <a:ext cx="339253" cy="258369"/>
            <a:chOff x="3271200" y="3863875"/>
            <a:chExt cx="481825" cy="366950"/>
          </a:xfrm>
          <a:solidFill>
            <a:schemeClr val="accent4"/>
          </a:solidFill>
        </p:grpSpPr>
        <p:sp>
          <p:nvSpPr>
            <p:cNvPr id="21" name="Google Shape;4273;p14">
              <a:extLst>
                <a:ext uri="{FF2B5EF4-FFF2-40B4-BE49-F238E27FC236}">
                  <a16:creationId xmlns:a16="http://schemas.microsoft.com/office/drawing/2014/main" id="{BBD65D95-EBFE-623B-9AE3-7E5E782A6389}"/>
                </a:ext>
              </a:extLst>
            </p:cNvPr>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22" name="Google Shape;4274;p14">
              <a:extLst>
                <a:ext uri="{FF2B5EF4-FFF2-40B4-BE49-F238E27FC236}">
                  <a16:creationId xmlns:a16="http://schemas.microsoft.com/office/drawing/2014/main" id="{23F95C39-3EE3-B8BE-F368-C4B64F7CF3DF}"/>
                </a:ext>
              </a:extLst>
            </p:cNvPr>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23" name="Google Shape;4289;p14">
            <a:extLst>
              <a:ext uri="{FF2B5EF4-FFF2-40B4-BE49-F238E27FC236}">
                <a16:creationId xmlns:a16="http://schemas.microsoft.com/office/drawing/2014/main" id="{30A4C548-EAB1-2C1F-4F88-4C0C797A5B81}"/>
              </a:ext>
            </a:extLst>
          </p:cNvPr>
          <p:cNvGrpSpPr/>
          <p:nvPr/>
        </p:nvGrpSpPr>
        <p:grpSpPr>
          <a:xfrm>
            <a:off x="1870569" y="1975785"/>
            <a:ext cx="339253" cy="339253"/>
            <a:chOff x="5651375" y="3806450"/>
            <a:chExt cx="481825" cy="481825"/>
          </a:xfrm>
          <a:solidFill>
            <a:schemeClr val="accent3"/>
          </a:solidFill>
        </p:grpSpPr>
        <p:sp>
          <p:nvSpPr>
            <p:cNvPr id="24" name="Google Shape;4290;p14">
              <a:extLst>
                <a:ext uri="{FF2B5EF4-FFF2-40B4-BE49-F238E27FC236}">
                  <a16:creationId xmlns:a16="http://schemas.microsoft.com/office/drawing/2014/main" id="{CC158C31-FE13-1CB7-584F-D66C4C31BD1E}"/>
                </a:ext>
              </a:extLst>
            </p:cNvPr>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25" name="Google Shape;4291;p14">
              <a:extLst>
                <a:ext uri="{FF2B5EF4-FFF2-40B4-BE49-F238E27FC236}">
                  <a16:creationId xmlns:a16="http://schemas.microsoft.com/office/drawing/2014/main" id="{FF67E6DE-68CB-5D27-95BE-D0C5AB2088C3}"/>
                </a:ext>
              </a:extLst>
            </p:cNvPr>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26" name="Google Shape;4292;p14">
              <a:extLst>
                <a:ext uri="{FF2B5EF4-FFF2-40B4-BE49-F238E27FC236}">
                  <a16:creationId xmlns:a16="http://schemas.microsoft.com/office/drawing/2014/main" id="{46C97E8B-CE2E-DD3C-7C31-858E1D2A5D38}"/>
                </a:ext>
              </a:extLst>
            </p:cNvPr>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27" name="Google Shape;4293;p14">
              <a:extLst>
                <a:ext uri="{FF2B5EF4-FFF2-40B4-BE49-F238E27FC236}">
                  <a16:creationId xmlns:a16="http://schemas.microsoft.com/office/drawing/2014/main" id="{3E4FEE6D-9D19-9AA4-BF87-02A2C74E8C34}"/>
                </a:ext>
              </a:extLst>
            </p:cNvPr>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28" name="Freeform 298">
            <a:extLst>
              <a:ext uri="{FF2B5EF4-FFF2-40B4-BE49-F238E27FC236}">
                <a16:creationId xmlns:a16="http://schemas.microsoft.com/office/drawing/2014/main" id="{78F0FA8C-12A7-EBCE-4812-0BB64D845DCB}"/>
              </a:ext>
            </a:extLst>
          </p:cNvPr>
          <p:cNvSpPr>
            <a:spLocks/>
          </p:cNvSpPr>
          <p:nvPr/>
        </p:nvSpPr>
        <p:spPr bwMode="auto">
          <a:xfrm>
            <a:off x="7998100" y="4381868"/>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9" name="Freeform 302">
            <a:extLst>
              <a:ext uri="{FF2B5EF4-FFF2-40B4-BE49-F238E27FC236}">
                <a16:creationId xmlns:a16="http://schemas.microsoft.com/office/drawing/2014/main" id="{83FFF60A-84AE-7D9A-220D-50C34E193260}"/>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0" name="Freeform 235">
            <a:extLst>
              <a:ext uri="{FF2B5EF4-FFF2-40B4-BE49-F238E27FC236}">
                <a16:creationId xmlns:a16="http://schemas.microsoft.com/office/drawing/2014/main" id="{9FCEC63A-842F-90F3-E4FB-4CB8BBE72A39}"/>
              </a:ext>
            </a:extLst>
          </p:cNvPr>
          <p:cNvSpPr>
            <a:spLocks/>
          </p:cNvSpPr>
          <p:nvPr/>
        </p:nvSpPr>
        <p:spPr bwMode="auto">
          <a:xfrm>
            <a:off x="4176203" y="4491529"/>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1" name="Freeform 157">
            <a:extLst>
              <a:ext uri="{FF2B5EF4-FFF2-40B4-BE49-F238E27FC236}">
                <a16:creationId xmlns:a16="http://schemas.microsoft.com/office/drawing/2014/main" id="{08A778B5-D49E-DFA1-05DB-4BB6FBEEE8F3}"/>
              </a:ext>
            </a:extLst>
          </p:cNvPr>
          <p:cNvSpPr>
            <a:spLocks noEditPoints="1"/>
          </p:cNvSpPr>
          <p:nvPr/>
        </p:nvSpPr>
        <p:spPr bwMode="auto">
          <a:xfrm>
            <a:off x="681280" y="1508341"/>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2" name="Freeform 159">
            <a:extLst>
              <a:ext uri="{FF2B5EF4-FFF2-40B4-BE49-F238E27FC236}">
                <a16:creationId xmlns:a16="http://schemas.microsoft.com/office/drawing/2014/main" id="{634A9428-124E-6994-0049-8AA6515E8FAB}"/>
              </a:ext>
            </a:extLst>
          </p:cNvPr>
          <p:cNvSpPr>
            <a:spLocks noEditPoints="1"/>
          </p:cNvSpPr>
          <p:nvPr/>
        </p:nvSpPr>
        <p:spPr bwMode="auto">
          <a:xfrm>
            <a:off x="5809637" y="1260618"/>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4" name="Freeform 329">
            <a:extLst>
              <a:ext uri="{FF2B5EF4-FFF2-40B4-BE49-F238E27FC236}">
                <a16:creationId xmlns:a16="http://schemas.microsoft.com/office/drawing/2014/main" id="{638B1ABD-9BF7-8FEA-6BAC-B0C49350590E}"/>
              </a:ext>
            </a:extLst>
          </p:cNvPr>
          <p:cNvSpPr>
            <a:spLocks/>
          </p:cNvSpPr>
          <p:nvPr/>
        </p:nvSpPr>
        <p:spPr bwMode="auto">
          <a:xfrm>
            <a:off x="8420100" y="1064018"/>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8" name="Elipse 37">
            <a:extLst>
              <a:ext uri="{FF2B5EF4-FFF2-40B4-BE49-F238E27FC236}">
                <a16:creationId xmlns:a16="http://schemas.microsoft.com/office/drawing/2014/main" id="{A24E8414-64B9-7F00-A250-2DE5DF64A06E}"/>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0" name="Elipse 39">
            <a:extLst>
              <a:ext uri="{FF2B5EF4-FFF2-40B4-BE49-F238E27FC236}">
                <a16:creationId xmlns:a16="http://schemas.microsoft.com/office/drawing/2014/main" id="{E10D4884-7CD3-1BFE-F532-0A1A3C01A0B7}"/>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41" name="Elipse 40">
            <a:extLst>
              <a:ext uri="{FF2B5EF4-FFF2-40B4-BE49-F238E27FC236}">
                <a16:creationId xmlns:a16="http://schemas.microsoft.com/office/drawing/2014/main" id="{A3B67FD9-D251-B845-3FA7-D220C79BCD89}"/>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2" name="Freeform 233">
            <a:extLst>
              <a:ext uri="{FF2B5EF4-FFF2-40B4-BE49-F238E27FC236}">
                <a16:creationId xmlns:a16="http://schemas.microsoft.com/office/drawing/2014/main" id="{E605DF98-B99B-CAB6-2905-FA34736C81BC}"/>
              </a:ext>
            </a:extLst>
          </p:cNvPr>
          <p:cNvSpPr>
            <a:spLocks/>
          </p:cNvSpPr>
          <p:nvPr/>
        </p:nvSpPr>
        <p:spPr bwMode="auto">
          <a:xfrm>
            <a:off x="7065777" y="5039083"/>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 name="Freeform 235">
            <a:extLst>
              <a:ext uri="{FF2B5EF4-FFF2-40B4-BE49-F238E27FC236}">
                <a16:creationId xmlns:a16="http://schemas.microsoft.com/office/drawing/2014/main" id="{62C53444-F76E-A265-B1CC-2E6F86006014}"/>
              </a:ext>
            </a:extLst>
          </p:cNvPr>
          <p:cNvSpPr>
            <a:spLocks/>
          </p:cNvSpPr>
          <p:nvPr/>
        </p:nvSpPr>
        <p:spPr bwMode="auto">
          <a:xfrm>
            <a:off x="4236763" y="-59751"/>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Tree>
    <p:extLst>
      <p:ext uri="{BB962C8B-B14F-4D97-AF65-F5344CB8AC3E}">
        <p14:creationId xmlns:p14="http://schemas.microsoft.com/office/powerpoint/2010/main" val="359066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500" fill="hold"/>
                                        <p:tgtEl>
                                          <p:spTgt spid="32"/>
                                        </p:tgtEl>
                                        <p:attrNameLst>
                                          <p:attrName>ppt_x</p:attrName>
                                        </p:attrNameLst>
                                      </p:cBhvr>
                                      <p:tavLst>
                                        <p:tav tm="0">
                                          <p:val>
                                            <p:strVal val="#ppt_x"/>
                                          </p:val>
                                        </p:tav>
                                        <p:tav tm="100000">
                                          <p:val>
                                            <p:strVal val="#ppt_x"/>
                                          </p:val>
                                        </p:tav>
                                      </p:tavLst>
                                    </p:anim>
                                    <p:anim calcmode="lin" valueType="num">
                                      <p:cBhvr additive="base">
                                        <p:cTn id="12" dur="500" fill="hold"/>
                                        <p:tgtEl>
                                          <p:spTgt spid="3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ppt_x"/>
                                          </p:val>
                                        </p:tav>
                                        <p:tav tm="100000">
                                          <p:val>
                                            <p:strVal val="#ppt_x"/>
                                          </p:val>
                                        </p:tav>
                                      </p:tavLst>
                                    </p:anim>
                                    <p:anim calcmode="lin" valueType="num">
                                      <p:cBhvr additive="base">
                                        <p:cTn id="16" dur="500" fill="hold"/>
                                        <p:tgtEl>
                                          <p:spTgt spid="2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500" fill="hold"/>
                                        <p:tgtEl>
                                          <p:spTgt spid="28"/>
                                        </p:tgtEl>
                                        <p:attrNameLst>
                                          <p:attrName>ppt_x</p:attrName>
                                        </p:attrNameLst>
                                      </p:cBhvr>
                                      <p:tavLst>
                                        <p:tav tm="0">
                                          <p:val>
                                            <p:strVal val="#ppt_x"/>
                                          </p:val>
                                        </p:tav>
                                        <p:tav tm="100000">
                                          <p:val>
                                            <p:strVal val="#ppt_x"/>
                                          </p:val>
                                        </p:tav>
                                      </p:tavLst>
                                    </p:anim>
                                    <p:anim calcmode="lin" valueType="num">
                                      <p:cBhvr additive="base">
                                        <p:cTn id="20" dur="500" fill="hold"/>
                                        <p:tgtEl>
                                          <p:spTgt spid="28"/>
                                        </p:tgtEl>
                                        <p:attrNameLst>
                                          <p:attrName>ppt_y</p:attrName>
                                        </p:attrNameLst>
                                      </p:cBhvr>
                                      <p:tavLst>
                                        <p:tav tm="0">
                                          <p:val>
                                            <p:strVal val="1+#ppt_h/2"/>
                                          </p:val>
                                        </p:tav>
                                        <p:tav tm="100000">
                                          <p:val>
                                            <p:strVal val="#ppt_y"/>
                                          </p:val>
                                        </p:tav>
                                      </p:tavLst>
                                    </p:anim>
                                  </p:childTnLst>
                                </p:cTn>
                              </p:par>
                              <p:par>
                                <p:cTn id="21" presetID="32" presetClass="emph" presetSubtype="0" fill="hold" grpId="0" nodeType="withEffect">
                                  <p:stCondLst>
                                    <p:cond delay="0"/>
                                  </p:stCondLst>
                                  <p:childTnLst>
                                    <p:animRot by="120000">
                                      <p:cBhvr>
                                        <p:cTn id="22" dur="100" fill="hold">
                                          <p:stCondLst>
                                            <p:cond delay="0"/>
                                          </p:stCondLst>
                                        </p:cTn>
                                        <p:tgtEl>
                                          <p:spTgt spid="2"/>
                                        </p:tgtEl>
                                        <p:attrNameLst>
                                          <p:attrName>r</p:attrName>
                                        </p:attrNameLst>
                                      </p:cBhvr>
                                    </p:animRot>
                                    <p:animRot by="-240000">
                                      <p:cBhvr>
                                        <p:cTn id="23" dur="200" fill="hold">
                                          <p:stCondLst>
                                            <p:cond delay="200"/>
                                          </p:stCondLst>
                                        </p:cTn>
                                        <p:tgtEl>
                                          <p:spTgt spid="2"/>
                                        </p:tgtEl>
                                        <p:attrNameLst>
                                          <p:attrName>r</p:attrName>
                                        </p:attrNameLst>
                                      </p:cBhvr>
                                    </p:animRot>
                                    <p:animRot by="240000">
                                      <p:cBhvr>
                                        <p:cTn id="24" dur="200" fill="hold">
                                          <p:stCondLst>
                                            <p:cond delay="400"/>
                                          </p:stCondLst>
                                        </p:cTn>
                                        <p:tgtEl>
                                          <p:spTgt spid="2"/>
                                        </p:tgtEl>
                                        <p:attrNameLst>
                                          <p:attrName>r</p:attrName>
                                        </p:attrNameLst>
                                      </p:cBhvr>
                                    </p:animRot>
                                    <p:animRot by="-240000">
                                      <p:cBhvr>
                                        <p:cTn id="25" dur="200" fill="hold">
                                          <p:stCondLst>
                                            <p:cond delay="600"/>
                                          </p:stCondLst>
                                        </p:cTn>
                                        <p:tgtEl>
                                          <p:spTgt spid="2"/>
                                        </p:tgtEl>
                                        <p:attrNameLst>
                                          <p:attrName>r</p:attrName>
                                        </p:attrNameLst>
                                      </p:cBhvr>
                                    </p:animRot>
                                    <p:animRot by="120000">
                                      <p:cBhvr>
                                        <p:cTn id="26" dur="200" fill="hold">
                                          <p:stCondLst>
                                            <p:cond delay="800"/>
                                          </p:stCondLst>
                                        </p:cTn>
                                        <p:tgtEl>
                                          <p:spTgt spid="2"/>
                                        </p:tgtEl>
                                        <p:attrNameLst>
                                          <p:attrName>r</p:attrName>
                                        </p:attrNameLst>
                                      </p:cBhvr>
                                    </p:animRot>
                                  </p:childTnLst>
                                </p:cTn>
                              </p:par>
                              <p:par>
                                <p:cTn id="27" presetID="32" presetClass="emph" presetSubtype="0" fill="hold" grpId="0" nodeType="withEffect">
                                  <p:stCondLst>
                                    <p:cond delay="0"/>
                                  </p:stCondLst>
                                  <p:childTnLst>
                                    <p:animRot by="120000">
                                      <p:cBhvr>
                                        <p:cTn id="28" dur="100" fill="hold">
                                          <p:stCondLst>
                                            <p:cond delay="0"/>
                                          </p:stCondLst>
                                        </p:cTn>
                                        <p:tgtEl>
                                          <p:spTgt spid="3"/>
                                        </p:tgtEl>
                                        <p:attrNameLst>
                                          <p:attrName>r</p:attrName>
                                        </p:attrNameLst>
                                      </p:cBhvr>
                                    </p:animRot>
                                    <p:animRot by="-240000">
                                      <p:cBhvr>
                                        <p:cTn id="29" dur="200" fill="hold">
                                          <p:stCondLst>
                                            <p:cond delay="200"/>
                                          </p:stCondLst>
                                        </p:cTn>
                                        <p:tgtEl>
                                          <p:spTgt spid="3"/>
                                        </p:tgtEl>
                                        <p:attrNameLst>
                                          <p:attrName>r</p:attrName>
                                        </p:attrNameLst>
                                      </p:cBhvr>
                                    </p:animRot>
                                    <p:animRot by="240000">
                                      <p:cBhvr>
                                        <p:cTn id="30" dur="200" fill="hold">
                                          <p:stCondLst>
                                            <p:cond delay="400"/>
                                          </p:stCondLst>
                                        </p:cTn>
                                        <p:tgtEl>
                                          <p:spTgt spid="3"/>
                                        </p:tgtEl>
                                        <p:attrNameLst>
                                          <p:attrName>r</p:attrName>
                                        </p:attrNameLst>
                                      </p:cBhvr>
                                    </p:animRot>
                                    <p:animRot by="-240000">
                                      <p:cBhvr>
                                        <p:cTn id="31" dur="200" fill="hold">
                                          <p:stCondLst>
                                            <p:cond delay="600"/>
                                          </p:stCondLst>
                                        </p:cTn>
                                        <p:tgtEl>
                                          <p:spTgt spid="3"/>
                                        </p:tgtEl>
                                        <p:attrNameLst>
                                          <p:attrName>r</p:attrName>
                                        </p:attrNameLst>
                                      </p:cBhvr>
                                    </p:animRot>
                                    <p:animRot by="120000">
                                      <p:cBhvr>
                                        <p:cTn id="32" dur="200" fill="hold">
                                          <p:stCondLst>
                                            <p:cond delay="800"/>
                                          </p:stCondLst>
                                        </p:cTn>
                                        <p:tgtEl>
                                          <p:spTgt spid="3"/>
                                        </p:tgtEl>
                                        <p:attrNameLst>
                                          <p:attrName>r</p:attrName>
                                        </p:attrNameLst>
                                      </p:cBhvr>
                                    </p:animRot>
                                  </p:childTnLst>
                                </p:cTn>
                              </p:par>
                              <p:par>
                                <p:cTn id="33" presetID="32" presetClass="emph" presetSubtype="0" fill="hold" grpId="0" nodeType="withEffect">
                                  <p:stCondLst>
                                    <p:cond delay="0"/>
                                  </p:stCondLst>
                                  <p:childTnLst>
                                    <p:animRot by="120000">
                                      <p:cBhvr>
                                        <p:cTn id="34" dur="100" fill="hold">
                                          <p:stCondLst>
                                            <p:cond delay="0"/>
                                          </p:stCondLst>
                                        </p:cTn>
                                        <p:tgtEl>
                                          <p:spTgt spid="34"/>
                                        </p:tgtEl>
                                        <p:attrNameLst>
                                          <p:attrName>r</p:attrName>
                                        </p:attrNameLst>
                                      </p:cBhvr>
                                    </p:animRot>
                                    <p:animRot by="-240000">
                                      <p:cBhvr>
                                        <p:cTn id="35" dur="200" fill="hold">
                                          <p:stCondLst>
                                            <p:cond delay="200"/>
                                          </p:stCondLst>
                                        </p:cTn>
                                        <p:tgtEl>
                                          <p:spTgt spid="34"/>
                                        </p:tgtEl>
                                        <p:attrNameLst>
                                          <p:attrName>r</p:attrName>
                                        </p:attrNameLst>
                                      </p:cBhvr>
                                    </p:animRot>
                                    <p:animRot by="240000">
                                      <p:cBhvr>
                                        <p:cTn id="36" dur="200" fill="hold">
                                          <p:stCondLst>
                                            <p:cond delay="400"/>
                                          </p:stCondLst>
                                        </p:cTn>
                                        <p:tgtEl>
                                          <p:spTgt spid="34"/>
                                        </p:tgtEl>
                                        <p:attrNameLst>
                                          <p:attrName>r</p:attrName>
                                        </p:attrNameLst>
                                      </p:cBhvr>
                                    </p:animRot>
                                    <p:animRot by="-240000">
                                      <p:cBhvr>
                                        <p:cTn id="37" dur="200" fill="hold">
                                          <p:stCondLst>
                                            <p:cond delay="600"/>
                                          </p:stCondLst>
                                        </p:cTn>
                                        <p:tgtEl>
                                          <p:spTgt spid="34"/>
                                        </p:tgtEl>
                                        <p:attrNameLst>
                                          <p:attrName>r</p:attrName>
                                        </p:attrNameLst>
                                      </p:cBhvr>
                                    </p:animRot>
                                    <p:animRot by="120000">
                                      <p:cBhvr>
                                        <p:cTn id="38" dur="200" fill="hold">
                                          <p:stCondLst>
                                            <p:cond delay="800"/>
                                          </p:stCondLst>
                                        </p:cTn>
                                        <p:tgtEl>
                                          <p:spTgt spid="3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1" grpId="0" animBg="1"/>
      <p:bldP spid="32" grpId="0" animBg="1"/>
      <p:bldP spid="34" grpId="0" animBg="1"/>
      <p:bldP spid="2" grpId="0" animBg="1"/>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esquinas redondeadas 4">
            <a:extLst>
              <a:ext uri="{FF2B5EF4-FFF2-40B4-BE49-F238E27FC236}">
                <a16:creationId xmlns:a16="http://schemas.microsoft.com/office/drawing/2014/main" id="{F9A3BE88-FD4F-E1B9-6323-08AE79DABA35}"/>
              </a:ext>
            </a:extLst>
          </p:cNvPr>
          <p:cNvSpPr/>
          <p:nvPr/>
        </p:nvSpPr>
        <p:spPr>
          <a:xfrm>
            <a:off x="1412599" y="1506683"/>
            <a:ext cx="6318802" cy="2290640"/>
          </a:xfrm>
          <a:prstGeom prst="roundRect">
            <a:avLst/>
          </a:prstGeom>
          <a:solidFill>
            <a:schemeClr val="accent4"/>
          </a:solidFill>
          <a:ln>
            <a:solidFill>
              <a:schemeClr val="tx1"/>
            </a:solidFill>
          </a:ln>
          <a:effectLst>
            <a:outerShdw dist="1905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endParaRPr lang="en-US" b="1" dirty="0">
              <a:latin typeface="+mj-lt"/>
            </a:endParaRPr>
          </a:p>
        </p:txBody>
      </p:sp>
      <p:sp>
        <p:nvSpPr>
          <p:cNvPr id="3" name="Título 2">
            <a:extLst>
              <a:ext uri="{FF2B5EF4-FFF2-40B4-BE49-F238E27FC236}">
                <a16:creationId xmlns:a16="http://schemas.microsoft.com/office/drawing/2014/main" id="{91F85814-2035-89BB-E9CC-1FFEE3C98FF2}"/>
              </a:ext>
            </a:extLst>
          </p:cNvPr>
          <p:cNvSpPr>
            <a:spLocks noGrp="1"/>
          </p:cNvSpPr>
          <p:nvPr>
            <p:ph type="title"/>
          </p:nvPr>
        </p:nvSpPr>
        <p:spPr/>
        <p:txBody>
          <a:bodyPr/>
          <a:lstStyle/>
          <a:p>
            <a:r>
              <a:rPr lang="es-ES" dirty="0">
                <a:solidFill>
                  <a:schemeClr val="bg1"/>
                </a:solidFill>
              </a:rPr>
              <a:t>150 000</a:t>
            </a:r>
          </a:p>
        </p:txBody>
      </p:sp>
      <p:sp>
        <p:nvSpPr>
          <p:cNvPr id="7" name="Marcador de texto 6">
            <a:extLst>
              <a:ext uri="{FF2B5EF4-FFF2-40B4-BE49-F238E27FC236}">
                <a16:creationId xmlns:a16="http://schemas.microsoft.com/office/drawing/2014/main" id="{0F8D504A-70BA-6586-95F3-AF4A2D102E3C}"/>
              </a:ext>
            </a:extLst>
          </p:cNvPr>
          <p:cNvSpPr>
            <a:spLocks noGrp="1"/>
          </p:cNvSpPr>
          <p:nvPr>
            <p:ph type="body" idx="1"/>
          </p:nvPr>
        </p:nvSpPr>
        <p:spPr/>
        <p:txBody>
          <a:bodyPr/>
          <a:lstStyle/>
          <a:p>
            <a:r>
              <a:rPr lang="es-ES" dirty="0">
                <a:solidFill>
                  <a:schemeClr val="bg1"/>
                </a:solidFill>
              </a:rPr>
              <a:t>Las cifras grandes pueden ayudarte a captar la atención del público</a:t>
            </a:r>
          </a:p>
        </p:txBody>
      </p:sp>
      <p:sp>
        <p:nvSpPr>
          <p:cNvPr id="6" name="Freeform 298">
            <a:extLst>
              <a:ext uri="{FF2B5EF4-FFF2-40B4-BE49-F238E27FC236}">
                <a16:creationId xmlns:a16="http://schemas.microsoft.com/office/drawing/2014/main" id="{6B09BFFD-2E55-2D65-C22F-8A474DA79604}"/>
              </a:ext>
            </a:extLst>
          </p:cNvPr>
          <p:cNvSpPr>
            <a:spLocks/>
          </p:cNvSpPr>
          <p:nvPr/>
        </p:nvSpPr>
        <p:spPr bwMode="auto">
          <a:xfrm>
            <a:off x="4498974" y="537544"/>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 name="Freeform 302">
            <a:extLst>
              <a:ext uri="{FF2B5EF4-FFF2-40B4-BE49-F238E27FC236}">
                <a16:creationId xmlns:a16="http://schemas.microsoft.com/office/drawing/2014/main" id="{AF5C3A7F-89ED-8922-3DEF-71792300C3E5}"/>
              </a:ext>
            </a:extLst>
          </p:cNvPr>
          <p:cNvSpPr>
            <a:spLocks/>
          </p:cNvSpPr>
          <p:nvPr/>
        </p:nvSpPr>
        <p:spPr bwMode="auto">
          <a:xfrm>
            <a:off x="656864" y="4488842"/>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 name="Freeform 235">
            <a:extLst>
              <a:ext uri="{FF2B5EF4-FFF2-40B4-BE49-F238E27FC236}">
                <a16:creationId xmlns:a16="http://schemas.microsoft.com/office/drawing/2014/main" id="{5739639F-608A-85DE-F2E0-6D7F90D0930B}"/>
              </a:ext>
            </a:extLst>
          </p:cNvPr>
          <p:cNvSpPr>
            <a:spLocks/>
          </p:cNvSpPr>
          <p:nvPr/>
        </p:nvSpPr>
        <p:spPr bwMode="auto">
          <a:xfrm>
            <a:off x="4184283" y="4289800"/>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0" name="Freeform 157">
            <a:extLst>
              <a:ext uri="{FF2B5EF4-FFF2-40B4-BE49-F238E27FC236}">
                <a16:creationId xmlns:a16="http://schemas.microsoft.com/office/drawing/2014/main" id="{8ED203A5-AF94-036F-B989-0CE9A5C3CCD9}"/>
              </a:ext>
            </a:extLst>
          </p:cNvPr>
          <p:cNvSpPr>
            <a:spLocks noEditPoints="1"/>
          </p:cNvSpPr>
          <p:nvPr/>
        </p:nvSpPr>
        <p:spPr bwMode="auto">
          <a:xfrm>
            <a:off x="8331492" y="3984547"/>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Freeform 159">
            <a:extLst>
              <a:ext uri="{FF2B5EF4-FFF2-40B4-BE49-F238E27FC236}">
                <a16:creationId xmlns:a16="http://schemas.microsoft.com/office/drawing/2014/main" id="{5408AA96-DBF0-D481-5FAD-31D8CCE0AE3D}"/>
              </a:ext>
            </a:extLst>
          </p:cNvPr>
          <p:cNvSpPr>
            <a:spLocks noEditPoints="1"/>
          </p:cNvSpPr>
          <p:nvPr/>
        </p:nvSpPr>
        <p:spPr bwMode="auto">
          <a:xfrm>
            <a:off x="863487" y="1742121"/>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bg2"/>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2" name="Freeform 233">
            <a:extLst>
              <a:ext uri="{FF2B5EF4-FFF2-40B4-BE49-F238E27FC236}">
                <a16:creationId xmlns:a16="http://schemas.microsoft.com/office/drawing/2014/main" id="{F4F8142A-17DF-FDEE-67A0-6617D6A72980}"/>
              </a:ext>
            </a:extLst>
          </p:cNvPr>
          <p:cNvSpPr>
            <a:spLocks/>
          </p:cNvSpPr>
          <p:nvPr/>
        </p:nvSpPr>
        <p:spPr bwMode="auto">
          <a:xfrm>
            <a:off x="-422470" y="2652003"/>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3" name="Freeform 329">
            <a:extLst>
              <a:ext uri="{FF2B5EF4-FFF2-40B4-BE49-F238E27FC236}">
                <a16:creationId xmlns:a16="http://schemas.microsoft.com/office/drawing/2014/main" id="{79945690-32CF-59F2-3715-1E09835EFE50}"/>
              </a:ext>
            </a:extLst>
          </p:cNvPr>
          <p:cNvSpPr>
            <a:spLocks/>
          </p:cNvSpPr>
          <p:nvPr/>
        </p:nvSpPr>
        <p:spPr bwMode="auto">
          <a:xfrm>
            <a:off x="8374380" y="1742121"/>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5" name="Freeform 220">
            <a:extLst>
              <a:ext uri="{FF2B5EF4-FFF2-40B4-BE49-F238E27FC236}">
                <a16:creationId xmlns:a16="http://schemas.microsoft.com/office/drawing/2014/main" id="{25178580-B93C-F254-FDBE-316A45CEAC8B}"/>
              </a:ext>
            </a:extLst>
          </p:cNvPr>
          <p:cNvSpPr>
            <a:spLocks/>
          </p:cNvSpPr>
          <p:nvPr/>
        </p:nvSpPr>
        <p:spPr bwMode="auto">
          <a:xfrm rot="5400000">
            <a:off x="1782650" y="52260"/>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4" name="Elipse 13">
            <a:extLst>
              <a:ext uri="{FF2B5EF4-FFF2-40B4-BE49-F238E27FC236}">
                <a16:creationId xmlns:a16="http://schemas.microsoft.com/office/drawing/2014/main" id="{99E3E97A-E975-FAEA-AC07-1CC74AFF3C8B}"/>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6" name="Elipse 15">
            <a:extLst>
              <a:ext uri="{FF2B5EF4-FFF2-40B4-BE49-F238E27FC236}">
                <a16:creationId xmlns:a16="http://schemas.microsoft.com/office/drawing/2014/main" id="{E49F3FC7-433A-D6D5-5FC7-4F5C18631DBC}"/>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17" name="Elipse 16">
            <a:extLst>
              <a:ext uri="{FF2B5EF4-FFF2-40B4-BE49-F238E27FC236}">
                <a16:creationId xmlns:a16="http://schemas.microsoft.com/office/drawing/2014/main" id="{2B748F47-6E02-8F3A-CFE5-B6A9EB514CCB}"/>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272117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9"/>
                                        </p:tgtEl>
                                        <p:attrNameLst>
                                          <p:attrName>r</p:attrName>
                                        </p:attrNameLst>
                                      </p:cBhvr>
                                    </p:animRot>
                                    <p:animRot by="-240000">
                                      <p:cBhvr>
                                        <p:cTn id="7" dur="200" fill="hold">
                                          <p:stCondLst>
                                            <p:cond delay="200"/>
                                          </p:stCondLst>
                                        </p:cTn>
                                        <p:tgtEl>
                                          <p:spTgt spid="9"/>
                                        </p:tgtEl>
                                        <p:attrNameLst>
                                          <p:attrName>r</p:attrName>
                                        </p:attrNameLst>
                                      </p:cBhvr>
                                    </p:animRot>
                                    <p:animRot by="240000">
                                      <p:cBhvr>
                                        <p:cTn id="8" dur="200" fill="hold">
                                          <p:stCondLst>
                                            <p:cond delay="400"/>
                                          </p:stCondLst>
                                        </p:cTn>
                                        <p:tgtEl>
                                          <p:spTgt spid="9"/>
                                        </p:tgtEl>
                                        <p:attrNameLst>
                                          <p:attrName>r</p:attrName>
                                        </p:attrNameLst>
                                      </p:cBhvr>
                                    </p:animRot>
                                    <p:animRot by="-240000">
                                      <p:cBhvr>
                                        <p:cTn id="9" dur="200" fill="hold">
                                          <p:stCondLst>
                                            <p:cond delay="600"/>
                                          </p:stCondLst>
                                        </p:cTn>
                                        <p:tgtEl>
                                          <p:spTgt spid="9"/>
                                        </p:tgtEl>
                                        <p:attrNameLst>
                                          <p:attrName>r</p:attrName>
                                        </p:attrNameLst>
                                      </p:cBhvr>
                                    </p:animRot>
                                    <p:animRot by="120000">
                                      <p:cBhvr>
                                        <p:cTn id="10" dur="200" fill="hold">
                                          <p:stCondLst>
                                            <p:cond delay="800"/>
                                          </p:stCondLst>
                                        </p:cTn>
                                        <p:tgtEl>
                                          <p:spTgt spid="9"/>
                                        </p:tgtEl>
                                        <p:attrNameLst>
                                          <p:attrName>r</p:attrName>
                                        </p:attrNameLst>
                                      </p:cBhvr>
                                    </p:animRot>
                                  </p:childTnLst>
                                </p:cTn>
                              </p:par>
                              <p:par>
                                <p:cTn id="11" presetID="32" presetClass="emph" presetSubtype="0" fill="hold" grpId="0" nodeType="withEffect">
                                  <p:stCondLst>
                                    <p:cond delay="0"/>
                                  </p:stCondLst>
                                  <p:childTnLst>
                                    <p:animRot by="120000">
                                      <p:cBhvr>
                                        <p:cTn id="12" dur="100" fill="hold">
                                          <p:stCondLst>
                                            <p:cond delay="0"/>
                                          </p:stCondLst>
                                        </p:cTn>
                                        <p:tgtEl>
                                          <p:spTgt spid="13"/>
                                        </p:tgtEl>
                                        <p:attrNameLst>
                                          <p:attrName>r</p:attrName>
                                        </p:attrNameLst>
                                      </p:cBhvr>
                                    </p:animRot>
                                    <p:animRot by="-240000">
                                      <p:cBhvr>
                                        <p:cTn id="13" dur="200" fill="hold">
                                          <p:stCondLst>
                                            <p:cond delay="200"/>
                                          </p:stCondLst>
                                        </p:cTn>
                                        <p:tgtEl>
                                          <p:spTgt spid="13"/>
                                        </p:tgtEl>
                                        <p:attrNameLst>
                                          <p:attrName>r</p:attrName>
                                        </p:attrNameLst>
                                      </p:cBhvr>
                                    </p:animRot>
                                    <p:animRot by="240000">
                                      <p:cBhvr>
                                        <p:cTn id="14" dur="200" fill="hold">
                                          <p:stCondLst>
                                            <p:cond delay="400"/>
                                          </p:stCondLst>
                                        </p:cTn>
                                        <p:tgtEl>
                                          <p:spTgt spid="13"/>
                                        </p:tgtEl>
                                        <p:attrNameLst>
                                          <p:attrName>r</p:attrName>
                                        </p:attrNameLst>
                                      </p:cBhvr>
                                    </p:animRot>
                                    <p:animRot by="-240000">
                                      <p:cBhvr>
                                        <p:cTn id="15" dur="200" fill="hold">
                                          <p:stCondLst>
                                            <p:cond delay="600"/>
                                          </p:stCondLst>
                                        </p:cTn>
                                        <p:tgtEl>
                                          <p:spTgt spid="13"/>
                                        </p:tgtEl>
                                        <p:attrNameLst>
                                          <p:attrName>r</p:attrName>
                                        </p:attrNameLst>
                                      </p:cBhvr>
                                    </p:animRot>
                                    <p:animRot by="120000">
                                      <p:cBhvr>
                                        <p:cTn id="16" dur="200" fill="hold">
                                          <p:stCondLst>
                                            <p:cond delay="800"/>
                                          </p:stCondLst>
                                        </p:cTn>
                                        <p:tgtEl>
                                          <p:spTgt spid="13"/>
                                        </p:tgtEl>
                                        <p:attrNameLst>
                                          <p:attrName>r</p:attrName>
                                        </p:attrNameLst>
                                      </p:cBhvr>
                                    </p:animRot>
                                  </p:childTnLst>
                                </p:cTn>
                              </p:par>
                              <p:par>
                                <p:cTn id="17" presetID="32" presetClass="emph" presetSubtype="0" fill="hold" grpId="0" nodeType="withEffect">
                                  <p:stCondLst>
                                    <p:cond delay="0"/>
                                  </p:stCondLst>
                                  <p:childTnLst>
                                    <p:animRot by="120000">
                                      <p:cBhvr>
                                        <p:cTn id="18" dur="100" fill="hold">
                                          <p:stCondLst>
                                            <p:cond delay="0"/>
                                          </p:stCondLst>
                                        </p:cTn>
                                        <p:tgtEl>
                                          <p:spTgt spid="15"/>
                                        </p:tgtEl>
                                        <p:attrNameLst>
                                          <p:attrName>r</p:attrName>
                                        </p:attrNameLst>
                                      </p:cBhvr>
                                    </p:animRot>
                                    <p:animRot by="-240000">
                                      <p:cBhvr>
                                        <p:cTn id="19" dur="200" fill="hold">
                                          <p:stCondLst>
                                            <p:cond delay="200"/>
                                          </p:stCondLst>
                                        </p:cTn>
                                        <p:tgtEl>
                                          <p:spTgt spid="15"/>
                                        </p:tgtEl>
                                        <p:attrNameLst>
                                          <p:attrName>r</p:attrName>
                                        </p:attrNameLst>
                                      </p:cBhvr>
                                    </p:animRot>
                                    <p:animRot by="240000">
                                      <p:cBhvr>
                                        <p:cTn id="20" dur="200" fill="hold">
                                          <p:stCondLst>
                                            <p:cond delay="400"/>
                                          </p:stCondLst>
                                        </p:cTn>
                                        <p:tgtEl>
                                          <p:spTgt spid="15"/>
                                        </p:tgtEl>
                                        <p:attrNameLst>
                                          <p:attrName>r</p:attrName>
                                        </p:attrNameLst>
                                      </p:cBhvr>
                                    </p:animRot>
                                    <p:animRot by="-240000">
                                      <p:cBhvr>
                                        <p:cTn id="21" dur="200" fill="hold">
                                          <p:stCondLst>
                                            <p:cond delay="600"/>
                                          </p:stCondLst>
                                        </p:cTn>
                                        <p:tgtEl>
                                          <p:spTgt spid="15"/>
                                        </p:tgtEl>
                                        <p:attrNameLst>
                                          <p:attrName>r</p:attrName>
                                        </p:attrNameLst>
                                      </p:cBhvr>
                                    </p:animRot>
                                    <p:animRot by="120000">
                                      <p:cBhvr>
                                        <p:cTn id="22" dur="200" fill="hold">
                                          <p:stCondLst>
                                            <p:cond delay="800"/>
                                          </p:stCondLst>
                                        </p:cTn>
                                        <p:tgtEl>
                                          <p:spTgt spid="15"/>
                                        </p:tgtEl>
                                        <p:attrNameLst>
                                          <p:attrName>r</p:attrName>
                                        </p:attrNameLst>
                                      </p:cBhvr>
                                    </p:animRot>
                                  </p:childTnLst>
                                </p:cTn>
                              </p:par>
                              <p:par>
                                <p:cTn id="23" presetID="32" presetClass="emph" presetSubtype="0" fill="hold" grpId="0" nodeType="withEffect">
                                  <p:stCondLst>
                                    <p:cond delay="0"/>
                                  </p:stCondLst>
                                  <p:childTnLst>
                                    <p:animRot by="120000">
                                      <p:cBhvr>
                                        <p:cTn id="24" dur="100" fill="hold">
                                          <p:stCondLst>
                                            <p:cond delay="0"/>
                                          </p:stCondLst>
                                        </p:cTn>
                                        <p:tgtEl>
                                          <p:spTgt spid="12"/>
                                        </p:tgtEl>
                                        <p:attrNameLst>
                                          <p:attrName>r</p:attrName>
                                        </p:attrNameLst>
                                      </p:cBhvr>
                                    </p:animRot>
                                    <p:animRot by="-240000">
                                      <p:cBhvr>
                                        <p:cTn id="25" dur="200" fill="hold">
                                          <p:stCondLst>
                                            <p:cond delay="200"/>
                                          </p:stCondLst>
                                        </p:cTn>
                                        <p:tgtEl>
                                          <p:spTgt spid="12"/>
                                        </p:tgtEl>
                                        <p:attrNameLst>
                                          <p:attrName>r</p:attrName>
                                        </p:attrNameLst>
                                      </p:cBhvr>
                                    </p:animRot>
                                    <p:animRot by="240000">
                                      <p:cBhvr>
                                        <p:cTn id="26" dur="200" fill="hold">
                                          <p:stCondLst>
                                            <p:cond delay="400"/>
                                          </p:stCondLst>
                                        </p:cTn>
                                        <p:tgtEl>
                                          <p:spTgt spid="12"/>
                                        </p:tgtEl>
                                        <p:attrNameLst>
                                          <p:attrName>r</p:attrName>
                                        </p:attrNameLst>
                                      </p:cBhvr>
                                    </p:animRot>
                                    <p:animRot by="-240000">
                                      <p:cBhvr>
                                        <p:cTn id="27" dur="200" fill="hold">
                                          <p:stCondLst>
                                            <p:cond delay="600"/>
                                          </p:stCondLst>
                                        </p:cTn>
                                        <p:tgtEl>
                                          <p:spTgt spid="12"/>
                                        </p:tgtEl>
                                        <p:attrNameLst>
                                          <p:attrName>r</p:attrName>
                                        </p:attrNameLst>
                                      </p:cBhvr>
                                    </p:animRot>
                                    <p:animRot by="120000">
                                      <p:cBhvr>
                                        <p:cTn id="28" dur="200" fill="hold">
                                          <p:stCondLst>
                                            <p:cond delay="800"/>
                                          </p:stCondLst>
                                        </p:cTn>
                                        <p:tgtEl>
                                          <p:spTgt spid="12"/>
                                        </p:tgtEl>
                                        <p:attrNameLst>
                                          <p:attrName>r</p:attrName>
                                        </p:attrNameLst>
                                      </p:cBhvr>
                                    </p:animRot>
                                  </p:childTnLst>
                                </p:cTn>
                              </p:par>
                              <p:par>
                                <p:cTn id="29" presetID="2" presetClass="entr" presetSubtype="4"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ppt_x"/>
                                          </p:val>
                                        </p:tav>
                                        <p:tav tm="100000">
                                          <p:val>
                                            <p:strVal val="#ppt_x"/>
                                          </p:val>
                                        </p:tav>
                                      </p:tavLst>
                                    </p:anim>
                                    <p:anim calcmode="lin" valueType="num">
                                      <p:cBhvr additive="base">
                                        <p:cTn id="40" dur="500" fill="hold"/>
                                        <p:tgtEl>
                                          <p:spTgt spid="1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additive="base">
                                        <p:cTn id="43" dur="500" fill="hold"/>
                                        <p:tgtEl>
                                          <p:spTgt spid="8"/>
                                        </p:tgtEl>
                                        <p:attrNameLst>
                                          <p:attrName>ppt_x</p:attrName>
                                        </p:attrNameLst>
                                      </p:cBhvr>
                                      <p:tavLst>
                                        <p:tav tm="0">
                                          <p:val>
                                            <p:strVal val="#ppt_x"/>
                                          </p:val>
                                        </p:tav>
                                        <p:tav tm="100000">
                                          <p:val>
                                            <p:strVal val="#ppt_x"/>
                                          </p:val>
                                        </p:tav>
                                      </p:tavLst>
                                    </p:anim>
                                    <p:anim calcmode="lin" valueType="num">
                                      <p:cBhvr additive="base">
                                        <p:cTn id="4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P spid="12" grpId="0" animBg="1"/>
      <p:bldP spid="13" grpId="0" animBg="1"/>
      <p:bldP spid="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8">
            <a:extLst>
              <a:ext uri="{FF2B5EF4-FFF2-40B4-BE49-F238E27FC236}">
                <a16:creationId xmlns:a16="http://schemas.microsoft.com/office/drawing/2014/main" id="{47C2F0A0-03B3-2458-5313-5658E6A20A1F}"/>
              </a:ext>
            </a:extLst>
          </p:cNvPr>
          <p:cNvSpPr>
            <a:spLocks noGrp="1"/>
          </p:cNvSpPr>
          <p:nvPr>
            <p:ph type="title"/>
          </p:nvPr>
        </p:nvSpPr>
        <p:spPr/>
        <p:txBody>
          <a:bodyPr/>
          <a:lstStyle/>
          <a:p>
            <a:r>
              <a:rPr lang="es-ES" dirty="0"/>
              <a:t>EL CURRICULUM</a:t>
            </a:r>
          </a:p>
        </p:txBody>
      </p:sp>
      <p:sp>
        <p:nvSpPr>
          <p:cNvPr id="20" name="Marcador de texto 12">
            <a:extLst>
              <a:ext uri="{FF2B5EF4-FFF2-40B4-BE49-F238E27FC236}">
                <a16:creationId xmlns:a16="http://schemas.microsoft.com/office/drawing/2014/main" id="{CBB2131A-2A6A-AAB2-F8A7-DD22A7DFC8C7}"/>
              </a:ext>
            </a:extLst>
          </p:cNvPr>
          <p:cNvSpPr txBox="1">
            <a:spLocks/>
          </p:cNvSpPr>
          <p:nvPr/>
        </p:nvSpPr>
        <p:spPr>
          <a:xfrm>
            <a:off x="6066712" y="2699383"/>
            <a:ext cx="2211091" cy="505570"/>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1400" dirty="0"/>
              <a:t>Venus es el segundo planeta desde el Sol</a:t>
            </a:r>
          </a:p>
        </p:txBody>
      </p:sp>
      <p:sp>
        <p:nvSpPr>
          <p:cNvPr id="21" name="Marcador de texto 13">
            <a:extLst>
              <a:ext uri="{FF2B5EF4-FFF2-40B4-BE49-F238E27FC236}">
                <a16:creationId xmlns:a16="http://schemas.microsoft.com/office/drawing/2014/main" id="{0ECB27BF-1208-F6ED-6F48-CE5025466ACB}"/>
              </a:ext>
            </a:extLst>
          </p:cNvPr>
          <p:cNvSpPr txBox="1">
            <a:spLocks/>
          </p:cNvSpPr>
          <p:nvPr/>
        </p:nvSpPr>
        <p:spPr>
          <a:xfrm>
            <a:off x="6066712" y="2336839"/>
            <a:ext cx="2211091" cy="386928"/>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2300" b="1" dirty="0">
                <a:latin typeface="+mj-lt"/>
              </a:rPr>
              <a:t>HORARIOS</a:t>
            </a:r>
          </a:p>
        </p:txBody>
      </p:sp>
      <p:sp>
        <p:nvSpPr>
          <p:cNvPr id="22" name="Marcador de texto 20">
            <a:extLst>
              <a:ext uri="{FF2B5EF4-FFF2-40B4-BE49-F238E27FC236}">
                <a16:creationId xmlns:a16="http://schemas.microsoft.com/office/drawing/2014/main" id="{AFA55BE8-413A-13B5-9FA3-D3C649234011}"/>
              </a:ext>
            </a:extLst>
          </p:cNvPr>
          <p:cNvSpPr txBox="1">
            <a:spLocks/>
          </p:cNvSpPr>
          <p:nvPr/>
        </p:nvSpPr>
        <p:spPr>
          <a:xfrm>
            <a:off x="2390701" y="2043889"/>
            <a:ext cx="2181300" cy="538996"/>
          </a:xfrm>
          <a:prstGeom prst="rect">
            <a:avLst/>
          </a:prstGeom>
          <a:ln>
            <a:noFill/>
          </a:ln>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1400" dirty="0"/>
              <a:t>Mercurio es el planeta más cercano al Sol</a:t>
            </a:r>
          </a:p>
        </p:txBody>
      </p:sp>
      <p:sp>
        <p:nvSpPr>
          <p:cNvPr id="24" name="Marcador de texto 76">
            <a:extLst>
              <a:ext uri="{FF2B5EF4-FFF2-40B4-BE49-F238E27FC236}">
                <a16:creationId xmlns:a16="http://schemas.microsoft.com/office/drawing/2014/main" id="{CFA254B0-C625-EADB-B459-2DE49D97CE0D}"/>
              </a:ext>
            </a:extLst>
          </p:cNvPr>
          <p:cNvSpPr txBox="1">
            <a:spLocks/>
          </p:cNvSpPr>
          <p:nvPr/>
        </p:nvSpPr>
        <p:spPr>
          <a:xfrm>
            <a:off x="4712781" y="1478202"/>
            <a:ext cx="3707008" cy="511124"/>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400" dirty="0"/>
              <a:t>Venus tiene un nombre precioso y es el segundo planeta más cercano al Sol</a:t>
            </a:r>
          </a:p>
        </p:txBody>
      </p:sp>
      <p:sp>
        <p:nvSpPr>
          <p:cNvPr id="25" name="Marcador de texto 77">
            <a:extLst>
              <a:ext uri="{FF2B5EF4-FFF2-40B4-BE49-F238E27FC236}">
                <a16:creationId xmlns:a16="http://schemas.microsoft.com/office/drawing/2014/main" id="{F168CAEF-F3D1-5949-5A26-7ABFCCF5F83C}"/>
              </a:ext>
            </a:extLst>
          </p:cNvPr>
          <p:cNvSpPr txBox="1">
            <a:spLocks/>
          </p:cNvSpPr>
          <p:nvPr/>
        </p:nvSpPr>
        <p:spPr>
          <a:xfrm>
            <a:off x="4712470" y="1132875"/>
            <a:ext cx="3707630" cy="386928"/>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2300" b="1" dirty="0">
                <a:latin typeface="+mj-lt"/>
              </a:rPr>
              <a:t>VENTAJAS</a:t>
            </a:r>
          </a:p>
        </p:txBody>
      </p:sp>
      <p:sp>
        <p:nvSpPr>
          <p:cNvPr id="26" name="Marcador de texto 80">
            <a:extLst>
              <a:ext uri="{FF2B5EF4-FFF2-40B4-BE49-F238E27FC236}">
                <a16:creationId xmlns:a16="http://schemas.microsoft.com/office/drawing/2014/main" id="{20A03778-3266-6EF6-F11B-1DAC6425BA35}"/>
              </a:ext>
            </a:extLst>
          </p:cNvPr>
          <p:cNvSpPr txBox="1">
            <a:spLocks/>
          </p:cNvSpPr>
          <p:nvPr/>
        </p:nvSpPr>
        <p:spPr>
          <a:xfrm>
            <a:off x="723899" y="1478202"/>
            <a:ext cx="3848100" cy="511124"/>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400" dirty="0"/>
              <a:t>Mercurio es el planeta más cercano al Sol y el más pequeño del sistema solar</a:t>
            </a:r>
          </a:p>
        </p:txBody>
      </p:sp>
      <p:sp>
        <p:nvSpPr>
          <p:cNvPr id="27" name="Marcador de texto 81">
            <a:extLst>
              <a:ext uri="{FF2B5EF4-FFF2-40B4-BE49-F238E27FC236}">
                <a16:creationId xmlns:a16="http://schemas.microsoft.com/office/drawing/2014/main" id="{23F94945-1F6D-4086-5D5E-8CC1A06C2EB0}"/>
              </a:ext>
            </a:extLst>
          </p:cNvPr>
          <p:cNvSpPr txBox="1">
            <a:spLocks/>
          </p:cNvSpPr>
          <p:nvPr/>
        </p:nvSpPr>
        <p:spPr>
          <a:xfrm>
            <a:off x="723898" y="1130098"/>
            <a:ext cx="3848102" cy="392482"/>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2300" b="1" dirty="0">
                <a:latin typeface="+mj-lt"/>
              </a:rPr>
              <a:t>INTRODUCCIÓN</a:t>
            </a:r>
          </a:p>
        </p:txBody>
      </p:sp>
      <p:cxnSp>
        <p:nvCxnSpPr>
          <p:cNvPr id="29" name="Conector recto 28">
            <a:extLst>
              <a:ext uri="{FF2B5EF4-FFF2-40B4-BE49-F238E27FC236}">
                <a16:creationId xmlns:a16="http://schemas.microsoft.com/office/drawing/2014/main" id="{49D56594-8D42-D9CD-9C72-9B5C90720EE8}"/>
              </a:ext>
            </a:extLst>
          </p:cNvPr>
          <p:cNvCxnSpPr>
            <a:cxnSpLocks/>
            <a:stCxn id="18" idx="3"/>
            <a:endCxn id="22" idx="1"/>
          </p:cNvCxnSpPr>
          <p:nvPr/>
        </p:nvCxnSpPr>
        <p:spPr>
          <a:xfrm>
            <a:off x="1966532" y="2311419"/>
            <a:ext cx="424169" cy="1968"/>
          </a:xfrm>
          <a:prstGeom prst="line">
            <a:avLst/>
          </a:prstGeom>
          <a:ln w="15875"/>
        </p:spPr>
        <p:style>
          <a:lnRef idx="1">
            <a:schemeClr val="accent1"/>
          </a:lnRef>
          <a:fillRef idx="0">
            <a:schemeClr val="accent1"/>
          </a:fillRef>
          <a:effectRef idx="0">
            <a:schemeClr val="accent1"/>
          </a:effectRef>
          <a:fontRef idx="minor">
            <a:schemeClr val="tx1"/>
          </a:fontRef>
        </p:style>
      </p:cxnSp>
      <p:sp>
        <p:nvSpPr>
          <p:cNvPr id="30" name="Marcador de texto 20">
            <a:extLst>
              <a:ext uri="{FF2B5EF4-FFF2-40B4-BE49-F238E27FC236}">
                <a16:creationId xmlns:a16="http://schemas.microsoft.com/office/drawing/2014/main" id="{A84E1AC2-8F4A-3884-0230-2AA5051F7F45}"/>
              </a:ext>
            </a:extLst>
          </p:cNvPr>
          <p:cNvSpPr txBox="1">
            <a:spLocks/>
          </p:cNvSpPr>
          <p:nvPr/>
        </p:nvSpPr>
        <p:spPr>
          <a:xfrm>
            <a:off x="2390698" y="2702677"/>
            <a:ext cx="2181300" cy="535819"/>
          </a:xfrm>
          <a:prstGeom prst="rect">
            <a:avLst/>
          </a:prstGeom>
          <a:ln>
            <a:noFill/>
          </a:ln>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1400" dirty="0"/>
              <a:t>Venus es el segundo planeta más cercano al Sol</a:t>
            </a:r>
          </a:p>
        </p:txBody>
      </p:sp>
      <p:cxnSp>
        <p:nvCxnSpPr>
          <p:cNvPr id="32" name="Conector recto 31">
            <a:extLst>
              <a:ext uri="{FF2B5EF4-FFF2-40B4-BE49-F238E27FC236}">
                <a16:creationId xmlns:a16="http://schemas.microsoft.com/office/drawing/2014/main" id="{033EAA4C-606B-B429-B1E7-4537A5B29CA3}"/>
              </a:ext>
            </a:extLst>
          </p:cNvPr>
          <p:cNvCxnSpPr>
            <a:cxnSpLocks/>
            <a:stCxn id="33" idx="3"/>
            <a:endCxn id="30" idx="1"/>
          </p:cNvCxnSpPr>
          <p:nvPr/>
        </p:nvCxnSpPr>
        <p:spPr>
          <a:xfrm>
            <a:off x="1966532" y="2970481"/>
            <a:ext cx="424166" cy="106"/>
          </a:xfrm>
          <a:prstGeom prst="line">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sp>
        <p:nvSpPr>
          <p:cNvPr id="34" name="Marcador de texto 20">
            <a:extLst>
              <a:ext uri="{FF2B5EF4-FFF2-40B4-BE49-F238E27FC236}">
                <a16:creationId xmlns:a16="http://schemas.microsoft.com/office/drawing/2014/main" id="{DC27C9D1-B09F-0891-67AE-4D0AF7C63CD7}"/>
              </a:ext>
            </a:extLst>
          </p:cNvPr>
          <p:cNvSpPr txBox="1">
            <a:spLocks/>
          </p:cNvSpPr>
          <p:nvPr/>
        </p:nvSpPr>
        <p:spPr>
          <a:xfrm>
            <a:off x="2390699" y="3373873"/>
            <a:ext cx="2181300" cy="538996"/>
          </a:xfrm>
          <a:prstGeom prst="rect">
            <a:avLst/>
          </a:prstGeom>
          <a:ln>
            <a:noFill/>
          </a:ln>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1400" dirty="0"/>
              <a:t>Júpiter es el planeta más grande del sistema solar</a:t>
            </a:r>
          </a:p>
        </p:txBody>
      </p:sp>
      <p:cxnSp>
        <p:nvCxnSpPr>
          <p:cNvPr id="36" name="Conector recto 35">
            <a:extLst>
              <a:ext uri="{FF2B5EF4-FFF2-40B4-BE49-F238E27FC236}">
                <a16:creationId xmlns:a16="http://schemas.microsoft.com/office/drawing/2014/main" id="{2AD4F3C4-BF16-7506-1A35-B8011C2E853A}"/>
              </a:ext>
            </a:extLst>
          </p:cNvPr>
          <p:cNvCxnSpPr>
            <a:cxnSpLocks/>
            <a:stCxn id="42" idx="3"/>
            <a:endCxn id="34" idx="1"/>
          </p:cNvCxnSpPr>
          <p:nvPr/>
        </p:nvCxnSpPr>
        <p:spPr>
          <a:xfrm>
            <a:off x="1966532" y="3638911"/>
            <a:ext cx="424167" cy="4460"/>
          </a:xfrm>
          <a:prstGeom prst="line">
            <a:avLst/>
          </a:prstGeom>
          <a:ln w="15875">
            <a:solidFill>
              <a:schemeClr val="accent4"/>
            </a:solidFill>
          </a:ln>
        </p:spPr>
        <p:style>
          <a:lnRef idx="1">
            <a:schemeClr val="accent1"/>
          </a:lnRef>
          <a:fillRef idx="0">
            <a:schemeClr val="accent1"/>
          </a:fillRef>
          <a:effectRef idx="0">
            <a:schemeClr val="accent1"/>
          </a:effectRef>
          <a:fontRef idx="minor">
            <a:schemeClr val="tx1"/>
          </a:fontRef>
        </p:style>
      </p:cxnSp>
      <p:sp>
        <p:nvSpPr>
          <p:cNvPr id="37" name="Marcador de texto 20">
            <a:extLst>
              <a:ext uri="{FF2B5EF4-FFF2-40B4-BE49-F238E27FC236}">
                <a16:creationId xmlns:a16="http://schemas.microsoft.com/office/drawing/2014/main" id="{A80BC65F-0127-B1A3-F511-7861840105BA}"/>
              </a:ext>
            </a:extLst>
          </p:cNvPr>
          <p:cNvSpPr txBox="1">
            <a:spLocks/>
          </p:cNvSpPr>
          <p:nvPr/>
        </p:nvSpPr>
        <p:spPr>
          <a:xfrm>
            <a:off x="2390701" y="4048246"/>
            <a:ext cx="2181300" cy="538996"/>
          </a:xfrm>
          <a:prstGeom prst="rect">
            <a:avLst/>
          </a:prstGeom>
          <a:ln>
            <a:noFill/>
          </a:ln>
        </p:spPr>
        <p:txBody>
          <a:bodyPr anchor="ct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1400" dirty="0"/>
              <a:t>Saturno está compuesto por hidrógeno y helio</a:t>
            </a:r>
          </a:p>
        </p:txBody>
      </p:sp>
      <p:cxnSp>
        <p:nvCxnSpPr>
          <p:cNvPr id="39" name="Conector recto 38">
            <a:extLst>
              <a:ext uri="{FF2B5EF4-FFF2-40B4-BE49-F238E27FC236}">
                <a16:creationId xmlns:a16="http://schemas.microsoft.com/office/drawing/2014/main" id="{A4887D19-F2ED-09E4-BB4B-E4E175B05F64}"/>
              </a:ext>
            </a:extLst>
          </p:cNvPr>
          <p:cNvCxnSpPr>
            <a:cxnSpLocks/>
            <a:stCxn id="54" idx="3"/>
            <a:endCxn id="37" idx="1"/>
          </p:cNvCxnSpPr>
          <p:nvPr/>
        </p:nvCxnSpPr>
        <p:spPr>
          <a:xfrm>
            <a:off x="1966532" y="4317428"/>
            <a:ext cx="424169" cy="316"/>
          </a:xfrm>
          <a:prstGeom prst="line">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sp>
        <p:nvSpPr>
          <p:cNvPr id="43" name="Círculo: vacío 42">
            <a:extLst>
              <a:ext uri="{FF2B5EF4-FFF2-40B4-BE49-F238E27FC236}">
                <a16:creationId xmlns:a16="http://schemas.microsoft.com/office/drawing/2014/main" id="{1F683109-0960-198A-9B00-A4DD53BF5689}"/>
              </a:ext>
            </a:extLst>
          </p:cNvPr>
          <p:cNvSpPr/>
          <p:nvPr/>
        </p:nvSpPr>
        <p:spPr>
          <a:xfrm>
            <a:off x="4970217" y="2282827"/>
            <a:ext cx="892498" cy="892498"/>
          </a:xfrm>
          <a:prstGeom prst="donut">
            <a:avLst>
              <a:gd name="adj" fmla="val 16053"/>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44" name="Arco de bloque 43">
            <a:extLst>
              <a:ext uri="{FF2B5EF4-FFF2-40B4-BE49-F238E27FC236}">
                <a16:creationId xmlns:a16="http://schemas.microsoft.com/office/drawing/2014/main" id="{226E8307-94A0-F866-052E-88E25A52EE32}"/>
              </a:ext>
            </a:extLst>
          </p:cNvPr>
          <p:cNvSpPr/>
          <p:nvPr/>
        </p:nvSpPr>
        <p:spPr>
          <a:xfrm>
            <a:off x="4970217" y="2282827"/>
            <a:ext cx="892498" cy="892498"/>
          </a:xfrm>
          <a:prstGeom prst="blockArc">
            <a:avLst>
              <a:gd name="adj1" fmla="val 16197117"/>
              <a:gd name="adj2" fmla="val 5446550"/>
              <a:gd name="adj3" fmla="val 16057"/>
            </a:avLst>
          </a:prstGeom>
          <a:ln w="12700">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s-ES" dirty="0">
              <a:solidFill>
                <a:schemeClr val="tx1"/>
              </a:solidFill>
            </a:endParaRPr>
          </a:p>
        </p:txBody>
      </p:sp>
      <p:sp>
        <p:nvSpPr>
          <p:cNvPr id="45" name="Marcador de texto 21">
            <a:extLst>
              <a:ext uri="{FF2B5EF4-FFF2-40B4-BE49-F238E27FC236}">
                <a16:creationId xmlns:a16="http://schemas.microsoft.com/office/drawing/2014/main" id="{B1780A6C-D8B7-DBA2-3AB9-E4BC5C1DA944}"/>
              </a:ext>
            </a:extLst>
          </p:cNvPr>
          <p:cNvSpPr txBox="1">
            <a:spLocks/>
          </p:cNvSpPr>
          <p:nvPr/>
        </p:nvSpPr>
        <p:spPr>
          <a:xfrm>
            <a:off x="5153089" y="2617739"/>
            <a:ext cx="526754" cy="222674"/>
          </a:xfrm>
          <a:prstGeom prst="rect">
            <a:avLst/>
          </a:prstGeom>
          <a:ln>
            <a:noFill/>
          </a:ln>
        </p:spPr>
        <p:txBody>
          <a:bodyPr wrap="none" lIns="0" tIns="0" rIns="0" bIns="0" anchor="b" anchorCtr="1"/>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200" b="1" dirty="0">
                <a:latin typeface="+mj-lt"/>
              </a:rPr>
              <a:t>50%</a:t>
            </a:r>
          </a:p>
        </p:txBody>
      </p:sp>
      <p:sp>
        <p:nvSpPr>
          <p:cNvPr id="46" name="Marcador de texto 12">
            <a:extLst>
              <a:ext uri="{FF2B5EF4-FFF2-40B4-BE49-F238E27FC236}">
                <a16:creationId xmlns:a16="http://schemas.microsoft.com/office/drawing/2014/main" id="{6D65622D-3640-8B6D-C017-4996F5CCB744}"/>
              </a:ext>
            </a:extLst>
          </p:cNvPr>
          <p:cNvSpPr txBox="1">
            <a:spLocks/>
          </p:cNvSpPr>
          <p:nvPr/>
        </p:nvSpPr>
        <p:spPr>
          <a:xfrm>
            <a:off x="6067333" y="3910989"/>
            <a:ext cx="2211091" cy="505570"/>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1400" dirty="0"/>
              <a:t>A pesar de ser rojo, Marte es un planeta frío</a:t>
            </a:r>
          </a:p>
        </p:txBody>
      </p:sp>
      <p:sp>
        <p:nvSpPr>
          <p:cNvPr id="47" name="Marcador de texto 13">
            <a:extLst>
              <a:ext uri="{FF2B5EF4-FFF2-40B4-BE49-F238E27FC236}">
                <a16:creationId xmlns:a16="http://schemas.microsoft.com/office/drawing/2014/main" id="{DB42718A-E93C-6D72-B020-B1BFA61933D7}"/>
              </a:ext>
            </a:extLst>
          </p:cNvPr>
          <p:cNvSpPr txBox="1">
            <a:spLocks/>
          </p:cNvSpPr>
          <p:nvPr/>
        </p:nvSpPr>
        <p:spPr>
          <a:xfrm>
            <a:off x="6067333" y="3548445"/>
            <a:ext cx="2211091" cy="386928"/>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2300" b="1" dirty="0">
                <a:latin typeface="+mj-lt"/>
              </a:rPr>
              <a:t>FORMACIÓN</a:t>
            </a:r>
          </a:p>
        </p:txBody>
      </p:sp>
      <p:sp>
        <p:nvSpPr>
          <p:cNvPr id="48" name="Círculo: vacío 47">
            <a:extLst>
              <a:ext uri="{FF2B5EF4-FFF2-40B4-BE49-F238E27FC236}">
                <a16:creationId xmlns:a16="http://schemas.microsoft.com/office/drawing/2014/main" id="{1C25BBDE-D152-8A85-89B8-C37BA6D971B6}"/>
              </a:ext>
            </a:extLst>
          </p:cNvPr>
          <p:cNvSpPr/>
          <p:nvPr/>
        </p:nvSpPr>
        <p:spPr>
          <a:xfrm>
            <a:off x="4970217" y="3499352"/>
            <a:ext cx="892498" cy="892498"/>
          </a:xfrm>
          <a:prstGeom prst="donut">
            <a:avLst>
              <a:gd name="adj" fmla="val 16053"/>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chemeClr val="tx1"/>
              </a:solidFill>
            </a:endParaRPr>
          </a:p>
        </p:txBody>
      </p:sp>
      <p:sp>
        <p:nvSpPr>
          <p:cNvPr id="18" name="Rectángulo: esquinas redondeadas 17">
            <a:extLst>
              <a:ext uri="{FF2B5EF4-FFF2-40B4-BE49-F238E27FC236}">
                <a16:creationId xmlns:a16="http://schemas.microsoft.com/office/drawing/2014/main" id="{88050DA6-C16F-EDA6-91B8-04289657B133}"/>
              </a:ext>
            </a:extLst>
          </p:cNvPr>
          <p:cNvSpPr/>
          <p:nvPr/>
        </p:nvSpPr>
        <p:spPr>
          <a:xfrm>
            <a:off x="718610" y="2108059"/>
            <a:ext cx="1247924" cy="406720"/>
          </a:xfrm>
          <a:prstGeom prst="roundRect">
            <a:avLst/>
          </a:prstGeom>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400" b="1" dirty="0">
                <a:solidFill>
                  <a:schemeClr val="bg1"/>
                </a:solidFill>
                <a:latin typeface="+mj-lt"/>
              </a:rPr>
              <a:t>2XXX</a:t>
            </a:r>
            <a:endParaRPr lang="en-US" sz="1400" b="1" dirty="0">
              <a:latin typeface="+mj-lt"/>
            </a:endParaRPr>
          </a:p>
        </p:txBody>
      </p:sp>
      <p:sp>
        <p:nvSpPr>
          <p:cNvPr id="33" name="Rectángulo: esquinas redondeadas 32">
            <a:extLst>
              <a:ext uri="{FF2B5EF4-FFF2-40B4-BE49-F238E27FC236}">
                <a16:creationId xmlns:a16="http://schemas.microsoft.com/office/drawing/2014/main" id="{3E584535-6DB8-8D5C-EC7D-0628D0A0EE8A}"/>
              </a:ext>
            </a:extLst>
          </p:cNvPr>
          <p:cNvSpPr/>
          <p:nvPr/>
        </p:nvSpPr>
        <p:spPr>
          <a:xfrm>
            <a:off x="718611" y="2766775"/>
            <a:ext cx="1247924" cy="407413"/>
          </a:xfrm>
          <a:prstGeom prst="roundRect">
            <a:avLst/>
          </a:prstGeom>
          <a:solidFill>
            <a:schemeClr val="accent3"/>
          </a:solidFill>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400" b="1" dirty="0">
                <a:solidFill>
                  <a:schemeClr val="bg1"/>
                </a:solidFill>
                <a:latin typeface="+mj-lt"/>
              </a:rPr>
              <a:t>2XXX</a:t>
            </a:r>
            <a:endParaRPr lang="en-US" sz="1400" b="1" dirty="0">
              <a:latin typeface="+mj-lt"/>
            </a:endParaRPr>
          </a:p>
        </p:txBody>
      </p:sp>
      <p:sp>
        <p:nvSpPr>
          <p:cNvPr id="42" name="Rectángulo: esquinas redondeadas 41">
            <a:extLst>
              <a:ext uri="{FF2B5EF4-FFF2-40B4-BE49-F238E27FC236}">
                <a16:creationId xmlns:a16="http://schemas.microsoft.com/office/drawing/2014/main" id="{49532801-7421-3C03-F75F-671918235D9A}"/>
              </a:ext>
            </a:extLst>
          </p:cNvPr>
          <p:cNvSpPr/>
          <p:nvPr/>
        </p:nvSpPr>
        <p:spPr>
          <a:xfrm>
            <a:off x="718610" y="3426315"/>
            <a:ext cx="1247924" cy="425193"/>
          </a:xfrm>
          <a:prstGeom prst="roundRect">
            <a:avLst/>
          </a:prstGeom>
          <a:solidFill>
            <a:schemeClr val="accent4"/>
          </a:solidFill>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400" b="1" dirty="0">
                <a:solidFill>
                  <a:schemeClr val="bg1"/>
                </a:solidFill>
                <a:latin typeface="+mj-lt"/>
              </a:rPr>
              <a:t>2XXX</a:t>
            </a:r>
            <a:endParaRPr lang="en-US" sz="1400" b="1" dirty="0">
              <a:latin typeface="+mj-lt"/>
            </a:endParaRPr>
          </a:p>
        </p:txBody>
      </p:sp>
      <p:sp>
        <p:nvSpPr>
          <p:cNvPr id="54" name="Rectángulo: esquinas redondeadas 53">
            <a:extLst>
              <a:ext uri="{FF2B5EF4-FFF2-40B4-BE49-F238E27FC236}">
                <a16:creationId xmlns:a16="http://schemas.microsoft.com/office/drawing/2014/main" id="{87AF212D-5050-A112-06B6-AF69F2906624}"/>
              </a:ext>
            </a:extLst>
          </p:cNvPr>
          <p:cNvSpPr/>
          <p:nvPr/>
        </p:nvSpPr>
        <p:spPr>
          <a:xfrm>
            <a:off x="718610" y="4106984"/>
            <a:ext cx="1247924" cy="420888"/>
          </a:xfrm>
          <a:prstGeom prst="roundRect">
            <a:avLst/>
          </a:prstGeom>
          <a:solidFill>
            <a:schemeClr val="bg2"/>
          </a:solidFill>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400" b="1" dirty="0">
                <a:solidFill>
                  <a:schemeClr val="bg1"/>
                </a:solidFill>
                <a:latin typeface="+mj-lt"/>
              </a:rPr>
              <a:t>2XXX</a:t>
            </a:r>
            <a:endParaRPr lang="en-US" sz="1400" b="1" dirty="0">
              <a:latin typeface="+mj-lt"/>
            </a:endParaRPr>
          </a:p>
        </p:txBody>
      </p:sp>
      <p:sp>
        <p:nvSpPr>
          <p:cNvPr id="2" name="Freeform 298">
            <a:extLst>
              <a:ext uri="{FF2B5EF4-FFF2-40B4-BE49-F238E27FC236}">
                <a16:creationId xmlns:a16="http://schemas.microsoft.com/office/drawing/2014/main" id="{DA49617B-9CD4-B20C-C4BD-557A6A1387DD}"/>
              </a:ext>
            </a:extLst>
          </p:cNvPr>
          <p:cNvSpPr>
            <a:spLocks/>
          </p:cNvSpPr>
          <p:nvPr/>
        </p:nvSpPr>
        <p:spPr bwMode="auto">
          <a:xfrm>
            <a:off x="437156" y="1140085"/>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 name="Freeform 302">
            <a:extLst>
              <a:ext uri="{FF2B5EF4-FFF2-40B4-BE49-F238E27FC236}">
                <a16:creationId xmlns:a16="http://schemas.microsoft.com/office/drawing/2014/main" id="{57D9661A-6F7A-8B7D-0816-1FEBA7B99716}"/>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 name="Freeform 235">
            <a:extLst>
              <a:ext uri="{FF2B5EF4-FFF2-40B4-BE49-F238E27FC236}">
                <a16:creationId xmlns:a16="http://schemas.microsoft.com/office/drawing/2014/main" id="{B50857A3-4CE7-2744-A5E5-FAEC6133E981}"/>
              </a:ext>
            </a:extLst>
          </p:cNvPr>
          <p:cNvSpPr>
            <a:spLocks/>
          </p:cNvSpPr>
          <p:nvPr/>
        </p:nvSpPr>
        <p:spPr bwMode="auto">
          <a:xfrm>
            <a:off x="7502370" y="4538034"/>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 name="Freeform 157">
            <a:extLst>
              <a:ext uri="{FF2B5EF4-FFF2-40B4-BE49-F238E27FC236}">
                <a16:creationId xmlns:a16="http://schemas.microsoft.com/office/drawing/2014/main" id="{E73D806C-63F8-CE6A-55BD-BE8FD340E969}"/>
              </a:ext>
            </a:extLst>
          </p:cNvPr>
          <p:cNvSpPr>
            <a:spLocks noEditPoints="1"/>
          </p:cNvSpPr>
          <p:nvPr/>
        </p:nvSpPr>
        <p:spPr bwMode="auto">
          <a:xfrm>
            <a:off x="8549657" y="2571750"/>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 name="Freeform 159">
            <a:extLst>
              <a:ext uri="{FF2B5EF4-FFF2-40B4-BE49-F238E27FC236}">
                <a16:creationId xmlns:a16="http://schemas.microsoft.com/office/drawing/2014/main" id="{5012AA59-CAFF-7F06-1510-A7B7A0282CA3}"/>
              </a:ext>
            </a:extLst>
          </p:cNvPr>
          <p:cNvSpPr>
            <a:spLocks noEditPoints="1"/>
          </p:cNvSpPr>
          <p:nvPr/>
        </p:nvSpPr>
        <p:spPr bwMode="auto">
          <a:xfrm>
            <a:off x="4712469" y="105135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9" name="Arco de bloque 48">
            <a:extLst>
              <a:ext uri="{FF2B5EF4-FFF2-40B4-BE49-F238E27FC236}">
                <a16:creationId xmlns:a16="http://schemas.microsoft.com/office/drawing/2014/main" id="{37EAA0AA-27EB-1DA1-B957-320C48685A32}"/>
              </a:ext>
            </a:extLst>
          </p:cNvPr>
          <p:cNvSpPr/>
          <p:nvPr/>
        </p:nvSpPr>
        <p:spPr>
          <a:xfrm>
            <a:off x="4970217" y="3499352"/>
            <a:ext cx="892498" cy="892498"/>
          </a:xfrm>
          <a:prstGeom prst="blockArc">
            <a:avLst>
              <a:gd name="adj1" fmla="val 16257393"/>
              <a:gd name="adj2" fmla="val 319534"/>
              <a:gd name="adj3" fmla="val 16334"/>
            </a:avLst>
          </a:prstGeom>
          <a:ln w="12700">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s-ES" dirty="0">
              <a:solidFill>
                <a:schemeClr val="tx1"/>
              </a:solidFill>
            </a:endParaRPr>
          </a:p>
        </p:txBody>
      </p:sp>
      <p:sp>
        <p:nvSpPr>
          <p:cNvPr id="50" name="Marcador de texto 21">
            <a:extLst>
              <a:ext uri="{FF2B5EF4-FFF2-40B4-BE49-F238E27FC236}">
                <a16:creationId xmlns:a16="http://schemas.microsoft.com/office/drawing/2014/main" id="{B3F64B13-B3E2-7BED-4C2B-EF7069C4D96E}"/>
              </a:ext>
            </a:extLst>
          </p:cNvPr>
          <p:cNvSpPr txBox="1">
            <a:spLocks/>
          </p:cNvSpPr>
          <p:nvPr/>
        </p:nvSpPr>
        <p:spPr>
          <a:xfrm>
            <a:off x="5153089" y="3825726"/>
            <a:ext cx="526754" cy="239751"/>
          </a:xfrm>
          <a:prstGeom prst="rect">
            <a:avLst/>
          </a:prstGeom>
          <a:ln>
            <a:noFill/>
          </a:ln>
        </p:spPr>
        <p:txBody>
          <a:bodyPr wrap="none" lIns="0" tIns="0" rIns="0" bIns="0" anchor="b" anchorCtr="1"/>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200" b="1" dirty="0">
                <a:latin typeface="+mj-lt"/>
              </a:rPr>
              <a:t>26%</a:t>
            </a:r>
          </a:p>
        </p:txBody>
      </p:sp>
      <p:sp>
        <p:nvSpPr>
          <p:cNvPr id="7" name="Elipse 6">
            <a:extLst>
              <a:ext uri="{FF2B5EF4-FFF2-40B4-BE49-F238E27FC236}">
                <a16:creationId xmlns:a16="http://schemas.microsoft.com/office/drawing/2014/main" id="{CE0483C6-39E0-E92F-8A1D-B3BA30223D46}"/>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Elipse 7">
            <a:extLst>
              <a:ext uri="{FF2B5EF4-FFF2-40B4-BE49-F238E27FC236}">
                <a16:creationId xmlns:a16="http://schemas.microsoft.com/office/drawing/2014/main" id="{18654387-14AC-6204-8678-B3A9DB8D4370}"/>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CB94F288-4C36-FF42-866B-5CE46BD06C23}"/>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2061232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par>
                                <p:cTn id="21" presetID="32" presetClass="emph" presetSubtype="0" fill="hold" grpId="0" nodeType="withEffect">
                                  <p:stCondLst>
                                    <p:cond delay="0"/>
                                  </p:stCondLst>
                                  <p:childTnLst>
                                    <p:animRot by="120000">
                                      <p:cBhvr>
                                        <p:cTn id="22" dur="100" fill="hold">
                                          <p:stCondLst>
                                            <p:cond delay="0"/>
                                          </p:stCondLst>
                                        </p:cTn>
                                        <p:tgtEl>
                                          <p:spTgt spid="4"/>
                                        </p:tgtEl>
                                        <p:attrNameLst>
                                          <p:attrName>r</p:attrName>
                                        </p:attrNameLst>
                                      </p:cBhvr>
                                    </p:animRot>
                                    <p:animRot by="-240000">
                                      <p:cBhvr>
                                        <p:cTn id="23" dur="200" fill="hold">
                                          <p:stCondLst>
                                            <p:cond delay="200"/>
                                          </p:stCondLst>
                                        </p:cTn>
                                        <p:tgtEl>
                                          <p:spTgt spid="4"/>
                                        </p:tgtEl>
                                        <p:attrNameLst>
                                          <p:attrName>r</p:attrName>
                                        </p:attrNameLst>
                                      </p:cBhvr>
                                    </p:animRot>
                                    <p:animRot by="240000">
                                      <p:cBhvr>
                                        <p:cTn id="24" dur="200" fill="hold">
                                          <p:stCondLst>
                                            <p:cond delay="400"/>
                                          </p:stCondLst>
                                        </p:cTn>
                                        <p:tgtEl>
                                          <p:spTgt spid="4"/>
                                        </p:tgtEl>
                                        <p:attrNameLst>
                                          <p:attrName>r</p:attrName>
                                        </p:attrNameLst>
                                      </p:cBhvr>
                                    </p:animRot>
                                    <p:animRot by="-240000">
                                      <p:cBhvr>
                                        <p:cTn id="25" dur="200" fill="hold">
                                          <p:stCondLst>
                                            <p:cond delay="600"/>
                                          </p:stCondLst>
                                        </p:cTn>
                                        <p:tgtEl>
                                          <p:spTgt spid="4"/>
                                        </p:tgtEl>
                                        <p:attrNameLst>
                                          <p:attrName>r</p:attrName>
                                        </p:attrNameLst>
                                      </p:cBhvr>
                                    </p:animRot>
                                    <p:animRot by="120000">
                                      <p:cBhvr>
                                        <p:cTn id="26" dur="200" fill="hold">
                                          <p:stCondLst>
                                            <p:cond delay="800"/>
                                          </p:stCondLst>
                                        </p:cTn>
                                        <p:tgtEl>
                                          <p:spTgt spid="4"/>
                                        </p:tgtEl>
                                        <p:attrNameLst>
                                          <p:attrName>r</p:attrName>
                                        </p:attrNameLst>
                                      </p:cBhvr>
                                    </p:animRot>
                                  </p:childTnLst>
                                </p:cTn>
                              </p:par>
                              <p:par>
                                <p:cTn id="27" presetID="32" presetClass="emph" presetSubtype="0" fill="hold" grpId="0" nodeType="withEffect">
                                  <p:stCondLst>
                                    <p:cond delay="0"/>
                                  </p:stCondLst>
                                  <p:childTnLst>
                                    <p:animRot by="120000">
                                      <p:cBhvr>
                                        <p:cTn id="28" dur="100" fill="hold">
                                          <p:stCondLst>
                                            <p:cond delay="0"/>
                                          </p:stCondLst>
                                        </p:cTn>
                                        <p:tgtEl>
                                          <p:spTgt spid="45"/>
                                        </p:tgtEl>
                                        <p:attrNameLst>
                                          <p:attrName>r</p:attrName>
                                        </p:attrNameLst>
                                      </p:cBhvr>
                                    </p:animRot>
                                    <p:animRot by="-240000">
                                      <p:cBhvr>
                                        <p:cTn id="29" dur="200" fill="hold">
                                          <p:stCondLst>
                                            <p:cond delay="200"/>
                                          </p:stCondLst>
                                        </p:cTn>
                                        <p:tgtEl>
                                          <p:spTgt spid="45"/>
                                        </p:tgtEl>
                                        <p:attrNameLst>
                                          <p:attrName>r</p:attrName>
                                        </p:attrNameLst>
                                      </p:cBhvr>
                                    </p:animRot>
                                    <p:animRot by="240000">
                                      <p:cBhvr>
                                        <p:cTn id="30" dur="200" fill="hold">
                                          <p:stCondLst>
                                            <p:cond delay="400"/>
                                          </p:stCondLst>
                                        </p:cTn>
                                        <p:tgtEl>
                                          <p:spTgt spid="45"/>
                                        </p:tgtEl>
                                        <p:attrNameLst>
                                          <p:attrName>r</p:attrName>
                                        </p:attrNameLst>
                                      </p:cBhvr>
                                    </p:animRot>
                                    <p:animRot by="-240000">
                                      <p:cBhvr>
                                        <p:cTn id="31" dur="200" fill="hold">
                                          <p:stCondLst>
                                            <p:cond delay="600"/>
                                          </p:stCondLst>
                                        </p:cTn>
                                        <p:tgtEl>
                                          <p:spTgt spid="45"/>
                                        </p:tgtEl>
                                        <p:attrNameLst>
                                          <p:attrName>r</p:attrName>
                                        </p:attrNameLst>
                                      </p:cBhvr>
                                    </p:animRot>
                                    <p:animRot by="120000">
                                      <p:cBhvr>
                                        <p:cTn id="32" dur="200" fill="hold">
                                          <p:stCondLst>
                                            <p:cond delay="800"/>
                                          </p:stCondLst>
                                        </p:cTn>
                                        <p:tgtEl>
                                          <p:spTgt spid="45"/>
                                        </p:tgtEl>
                                        <p:attrNameLst>
                                          <p:attrName>r</p:attrName>
                                        </p:attrNameLst>
                                      </p:cBhvr>
                                    </p:animRot>
                                  </p:childTnLst>
                                </p:cTn>
                              </p:par>
                              <p:par>
                                <p:cTn id="33" presetID="32" presetClass="emph" presetSubtype="0" fill="hold" grpId="0" nodeType="withEffect">
                                  <p:stCondLst>
                                    <p:cond delay="0"/>
                                  </p:stCondLst>
                                  <p:childTnLst>
                                    <p:animRot by="120000">
                                      <p:cBhvr>
                                        <p:cTn id="34" dur="100" fill="hold">
                                          <p:stCondLst>
                                            <p:cond delay="0"/>
                                          </p:stCondLst>
                                        </p:cTn>
                                        <p:tgtEl>
                                          <p:spTgt spid="44"/>
                                        </p:tgtEl>
                                        <p:attrNameLst>
                                          <p:attrName>r</p:attrName>
                                        </p:attrNameLst>
                                      </p:cBhvr>
                                    </p:animRot>
                                    <p:animRot by="-240000">
                                      <p:cBhvr>
                                        <p:cTn id="35" dur="200" fill="hold">
                                          <p:stCondLst>
                                            <p:cond delay="200"/>
                                          </p:stCondLst>
                                        </p:cTn>
                                        <p:tgtEl>
                                          <p:spTgt spid="44"/>
                                        </p:tgtEl>
                                        <p:attrNameLst>
                                          <p:attrName>r</p:attrName>
                                        </p:attrNameLst>
                                      </p:cBhvr>
                                    </p:animRot>
                                    <p:animRot by="240000">
                                      <p:cBhvr>
                                        <p:cTn id="36" dur="200" fill="hold">
                                          <p:stCondLst>
                                            <p:cond delay="400"/>
                                          </p:stCondLst>
                                        </p:cTn>
                                        <p:tgtEl>
                                          <p:spTgt spid="44"/>
                                        </p:tgtEl>
                                        <p:attrNameLst>
                                          <p:attrName>r</p:attrName>
                                        </p:attrNameLst>
                                      </p:cBhvr>
                                    </p:animRot>
                                    <p:animRot by="-240000">
                                      <p:cBhvr>
                                        <p:cTn id="37" dur="200" fill="hold">
                                          <p:stCondLst>
                                            <p:cond delay="600"/>
                                          </p:stCondLst>
                                        </p:cTn>
                                        <p:tgtEl>
                                          <p:spTgt spid="44"/>
                                        </p:tgtEl>
                                        <p:attrNameLst>
                                          <p:attrName>r</p:attrName>
                                        </p:attrNameLst>
                                      </p:cBhvr>
                                    </p:animRot>
                                    <p:animRot by="120000">
                                      <p:cBhvr>
                                        <p:cTn id="38" dur="200" fill="hold">
                                          <p:stCondLst>
                                            <p:cond delay="800"/>
                                          </p:stCondLst>
                                        </p:cTn>
                                        <p:tgtEl>
                                          <p:spTgt spid="44"/>
                                        </p:tgtEl>
                                        <p:attrNameLst>
                                          <p:attrName>r</p:attrName>
                                        </p:attrNameLst>
                                      </p:cBhvr>
                                    </p:animRot>
                                  </p:childTnLst>
                                </p:cTn>
                              </p:par>
                              <p:par>
                                <p:cTn id="39" presetID="32" presetClass="emph" presetSubtype="0" fill="hold" grpId="0" nodeType="withEffect">
                                  <p:stCondLst>
                                    <p:cond delay="0"/>
                                  </p:stCondLst>
                                  <p:childTnLst>
                                    <p:animRot by="120000">
                                      <p:cBhvr>
                                        <p:cTn id="40" dur="100" fill="hold">
                                          <p:stCondLst>
                                            <p:cond delay="0"/>
                                          </p:stCondLst>
                                        </p:cTn>
                                        <p:tgtEl>
                                          <p:spTgt spid="49"/>
                                        </p:tgtEl>
                                        <p:attrNameLst>
                                          <p:attrName>r</p:attrName>
                                        </p:attrNameLst>
                                      </p:cBhvr>
                                    </p:animRot>
                                    <p:animRot by="-240000">
                                      <p:cBhvr>
                                        <p:cTn id="41" dur="200" fill="hold">
                                          <p:stCondLst>
                                            <p:cond delay="200"/>
                                          </p:stCondLst>
                                        </p:cTn>
                                        <p:tgtEl>
                                          <p:spTgt spid="49"/>
                                        </p:tgtEl>
                                        <p:attrNameLst>
                                          <p:attrName>r</p:attrName>
                                        </p:attrNameLst>
                                      </p:cBhvr>
                                    </p:animRot>
                                    <p:animRot by="240000">
                                      <p:cBhvr>
                                        <p:cTn id="42" dur="200" fill="hold">
                                          <p:stCondLst>
                                            <p:cond delay="400"/>
                                          </p:stCondLst>
                                        </p:cTn>
                                        <p:tgtEl>
                                          <p:spTgt spid="49"/>
                                        </p:tgtEl>
                                        <p:attrNameLst>
                                          <p:attrName>r</p:attrName>
                                        </p:attrNameLst>
                                      </p:cBhvr>
                                    </p:animRot>
                                    <p:animRot by="-240000">
                                      <p:cBhvr>
                                        <p:cTn id="43" dur="200" fill="hold">
                                          <p:stCondLst>
                                            <p:cond delay="600"/>
                                          </p:stCondLst>
                                        </p:cTn>
                                        <p:tgtEl>
                                          <p:spTgt spid="49"/>
                                        </p:tgtEl>
                                        <p:attrNameLst>
                                          <p:attrName>r</p:attrName>
                                        </p:attrNameLst>
                                      </p:cBhvr>
                                    </p:animRot>
                                    <p:animRot by="120000">
                                      <p:cBhvr>
                                        <p:cTn id="44" dur="200" fill="hold">
                                          <p:stCondLst>
                                            <p:cond delay="800"/>
                                          </p:stCondLst>
                                        </p:cTn>
                                        <p:tgtEl>
                                          <p:spTgt spid="49"/>
                                        </p:tgtEl>
                                        <p:attrNameLst>
                                          <p:attrName>r</p:attrName>
                                        </p:attrNameLst>
                                      </p:cBhvr>
                                    </p:animRot>
                                  </p:childTnLst>
                                </p:cTn>
                              </p:par>
                              <p:par>
                                <p:cTn id="45" presetID="32" presetClass="emph" presetSubtype="0" fill="hold" grpId="0" nodeType="withEffect">
                                  <p:stCondLst>
                                    <p:cond delay="0"/>
                                  </p:stCondLst>
                                  <p:childTnLst>
                                    <p:animRot by="120000">
                                      <p:cBhvr>
                                        <p:cTn id="46" dur="100" fill="hold">
                                          <p:stCondLst>
                                            <p:cond delay="0"/>
                                          </p:stCondLst>
                                        </p:cTn>
                                        <p:tgtEl>
                                          <p:spTgt spid="48"/>
                                        </p:tgtEl>
                                        <p:attrNameLst>
                                          <p:attrName>r</p:attrName>
                                        </p:attrNameLst>
                                      </p:cBhvr>
                                    </p:animRot>
                                    <p:animRot by="-240000">
                                      <p:cBhvr>
                                        <p:cTn id="47" dur="200" fill="hold">
                                          <p:stCondLst>
                                            <p:cond delay="200"/>
                                          </p:stCondLst>
                                        </p:cTn>
                                        <p:tgtEl>
                                          <p:spTgt spid="48"/>
                                        </p:tgtEl>
                                        <p:attrNameLst>
                                          <p:attrName>r</p:attrName>
                                        </p:attrNameLst>
                                      </p:cBhvr>
                                    </p:animRot>
                                    <p:animRot by="240000">
                                      <p:cBhvr>
                                        <p:cTn id="48" dur="200" fill="hold">
                                          <p:stCondLst>
                                            <p:cond delay="400"/>
                                          </p:stCondLst>
                                        </p:cTn>
                                        <p:tgtEl>
                                          <p:spTgt spid="48"/>
                                        </p:tgtEl>
                                        <p:attrNameLst>
                                          <p:attrName>r</p:attrName>
                                        </p:attrNameLst>
                                      </p:cBhvr>
                                    </p:animRot>
                                    <p:animRot by="-240000">
                                      <p:cBhvr>
                                        <p:cTn id="49" dur="200" fill="hold">
                                          <p:stCondLst>
                                            <p:cond delay="600"/>
                                          </p:stCondLst>
                                        </p:cTn>
                                        <p:tgtEl>
                                          <p:spTgt spid="48"/>
                                        </p:tgtEl>
                                        <p:attrNameLst>
                                          <p:attrName>r</p:attrName>
                                        </p:attrNameLst>
                                      </p:cBhvr>
                                    </p:animRot>
                                    <p:animRot by="120000">
                                      <p:cBhvr>
                                        <p:cTn id="50" dur="200" fill="hold">
                                          <p:stCondLst>
                                            <p:cond delay="800"/>
                                          </p:stCondLst>
                                        </p:cTn>
                                        <p:tgtEl>
                                          <p:spTgt spid="48"/>
                                        </p:tgtEl>
                                        <p:attrNameLst>
                                          <p:attrName>r</p:attrName>
                                        </p:attrNameLst>
                                      </p:cBhvr>
                                    </p:animRot>
                                  </p:childTnLst>
                                </p:cTn>
                              </p:par>
                              <p:par>
                                <p:cTn id="51" presetID="32" presetClass="emph" presetSubtype="0" fill="hold" grpId="0" nodeType="withEffect">
                                  <p:stCondLst>
                                    <p:cond delay="0"/>
                                  </p:stCondLst>
                                  <p:childTnLst>
                                    <p:animRot by="120000">
                                      <p:cBhvr>
                                        <p:cTn id="52" dur="100" fill="hold">
                                          <p:stCondLst>
                                            <p:cond delay="0"/>
                                          </p:stCondLst>
                                        </p:cTn>
                                        <p:tgtEl>
                                          <p:spTgt spid="50"/>
                                        </p:tgtEl>
                                        <p:attrNameLst>
                                          <p:attrName>r</p:attrName>
                                        </p:attrNameLst>
                                      </p:cBhvr>
                                    </p:animRot>
                                    <p:animRot by="-240000">
                                      <p:cBhvr>
                                        <p:cTn id="53" dur="200" fill="hold">
                                          <p:stCondLst>
                                            <p:cond delay="200"/>
                                          </p:stCondLst>
                                        </p:cTn>
                                        <p:tgtEl>
                                          <p:spTgt spid="50"/>
                                        </p:tgtEl>
                                        <p:attrNameLst>
                                          <p:attrName>r</p:attrName>
                                        </p:attrNameLst>
                                      </p:cBhvr>
                                    </p:animRot>
                                    <p:animRot by="240000">
                                      <p:cBhvr>
                                        <p:cTn id="54" dur="200" fill="hold">
                                          <p:stCondLst>
                                            <p:cond delay="400"/>
                                          </p:stCondLst>
                                        </p:cTn>
                                        <p:tgtEl>
                                          <p:spTgt spid="50"/>
                                        </p:tgtEl>
                                        <p:attrNameLst>
                                          <p:attrName>r</p:attrName>
                                        </p:attrNameLst>
                                      </p:cBhvr>
                                    </p:animRot>
                                    <p:animRot by="-240000">
                                      <p:cBhvr>
                                        <p:cTn id="55" dur="200" fill="hold">
                                          <p:stCondLst>
                                            <p:cond delay="600"/>
                                          </p:stCondLst>
                                        </p:cTn>
                                        <p:tgtEl>
                                          <p:spTgt spid="50"/>
                                        </p:tgtEl>
                                        <p:attrNameLst>
                                          <p:attrName>r</p:attrName>
                                        </p:attrNameLst>
                                      </p:cBhvr>
                                    </p:animRot>
                                    <p:animRot by="120000">
                                      <p:cBhvr>
                                        <p:cTn id="56" dur="200" fill="hold">
                                          <p:stCondLst>
                                            <p:cond delay="80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8" grpId="0" animBg="1"/>
      <p:bldP spid="2" grpId="0" animBg="1"/>
      <p:bldP spid="3" grpId="0" animBg="1"/>
      <p:bldP spid="4" grpId="0" animBg="1"/>
      <p:bldP spid="5" grpId="0" animBg="1"/>
      <p:bldP spid="6" grpId="0" animBg="1"/>
      <p:bldP spid="49" grpId="0" animBg="1"/>
      <p:bldP spid="5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Marcador de texto 12">
            <a:extLst>
              <a:ext uri="{FF2B5EF4-FFF2-40B4-BE49-F238E27FC236}">
                <a16:creationId xmlns:a16="http://schemas.microsoft.com/office/drawing/2014/main" id="{E3D8564F-07E0-631F-C319-2D5EE091C923}"/>
              </a:ext>
            </a:extLst>
          </p:cNvPr>
          <p:cNvSpPr>
            <a:spLocks noGrp="1"/>
          </p:cNvSpPr>
          <p:nvPr>
            <p:ph type="body" idx="1"/>
          </p:nvPr>
        </p:nvSpPr>
        <p:spPr/>
        <p:txBody>
          <a:bodyPr/>
          <a:lstStyle/>
          <a:p>
            <a:r>
              <a:rPr lang="es-ES" dirty="0"/>
              <a:t>Venus es el segundo planeta desde el Sol</a:t>
            </a:r>
          </a:p>
        </p:txBody>
      </p:sp>
      <p:sp>
        <p:nvSpPr>
          <p:cNvPr id="14" name="Marcador de texto 13">
            <a:extLst>
              <a:ext uri="{FF2B5EF4-FFF2-40B4-BE49-F238E27FC236}">
                <a16:creationId xmlns:a16="http://schemas.microsoft.com/office/drawing/2014/main" id="{5E7EB3EA-3A73-A26A-4959-AA96B7386754}"/>
              </a:ext>
            </a:extLst>
          </p:cNvPr>
          <p:cNvSpPr>
            <a:spLocks noGrp="1"/>
          </p:cNvSpPr>
          <p:nvPr>
            <p:ph type="body" idx="13"/>
          </p:nvPr>
        </p:nvSpPr>
        <p:spPr/>
        <p:txBody>
          <a:bodyPr/>
          <a:lstStyle/>
          <a:p>
            <a:r>
              <a:rPr lang="es-ES" dirty="0"/>
              <a:t>MOVIL</a:t>
            </a:r>
          </a:p>
        </p:txBody>
      </p:sp>
      <p:sp>
        <p:nvSpPr>
          <p:cNvPr id="12" name="Título 11">
            <a:extLst>
              <a:ext uri="{FF2B5EF4-FFF2-40B4-BE49-F238E27FC236}">
                <a16:creationId xmlns:a16="http://schemas.microsoft.com/office/drawing/2014/main" id="{590625F4-F372-7382-DAEB-67F80904A982}"/>
              </a:ext>
            </a:extLst>
          </p:cNvPr>
          <p:cNvSpPr>
            <a:spLocks noGrp="1"/>
          </p:cNvSpPr>
          <p:nvPr>
            <p:ph type="title"/>
          </p:nvPr>
        </p:nvSpPr>
        <p:spPr/>
        <p:txBody>
          <a:bodyPr/>
          <a:lstStyle/>
          <a:p>
            <a:r>
              <a:rPr lang="es-ES" dirty="0"/>
              <a:t>NUESTRAS ÁREAS ACADÉMICAS</a:t>
            </a:r>
          </a:p>
        </p:txBody>
      </p:sp>
      <p:sp>
        <p:nvSpPr>
          <p:cNvPr id="16" name="Marcador de texto 15">
            <a:extLst>
              <a:ext uri="{FF2B5EF4-FFF2-40B4-BE49-F238E27FC236}">
                <a16:creationId xmlns:a16="http://schemas.microsoft.com/office/drawing/2014/main" id="{BCF9F1AC-AB76-CBDE-0513-52393C138F49}"/>
              </a:ext>
            </a:extLst>
          </p:cNvPr>
          <p:cNvSpPr>
            <a:spLocks noGrp="1"/>
          </p:cNvSpPr>
          <p:nvPr>
            <p:ph type="body" idx="16"/>
          </p:nvPr>
        </p:nvSpPr>
        <p:spPr/>
        <p:txBody>
          <a:bodyPr/>
          <a:lstStyle/>
          <a:p>
            <a:r>
              <a:rPr lang="es-ES" dirty="0"/>
              <a:t>JUEGOS</a:t>
            </a:r>
          </a:p>
        </p:txBody>
      </p:sp>
      <p:sp>
        <p:nvSpPr>
          <p:cNvPr id="15" name="Marcador de texto 14">
            <a:extLst>
              <a:ext uri="{FF2B5EF4-FFF2-40B4-BE49-F238E27FC236}">
                <a16:creationId xmlns:a16="http://schemas.microsoft.com/office/drawing/2014/main" id="{CD617C11-2186-17AE-8195-299F22D98FE9}"/>
              </a:ext>
            </a:extLst>
          </p:cNvPr>
          <p:cNvSpPr>
            <a:spLocks noGrp="1"/>
          </p:cNvSpPr>
          <p:nvPr>
            <p:ph type="body" idx="15"/>
          </p:nvPr>
        </p:nvSpPr>
        <p:spPr/>
        <p:txBody>
          <a:bodyPr/>
          <a:lstStyle/>
          <a:p>
            <a:r>
              <a:rPr lang="es-ES" dirty="0"/>
              <a:t>A pesar de ser rojo, Marte es muy frío</a:t>
            </a:r>
          </a:p>
        </p:txBody>
      </p:sp>
      <p:sp>
        <p:nvSpPr>
          <p:cNvPr id="21" name="Marcador de texto 20">
            <a:extLst>
              <a:ext uri="{FF2B5EF4-FFF2-40B4-BE49-F238E27FC236}">
                <a16:creationId xmlns:a16="http://schemas.microsoft.com/office/drawing/2014/main" id="{952D4864-40F2-ACDB-7824-07ED26C11E9B}"/>
              </a:ext>
            </a:extLst>
          </p:cNvPr>
          <p:cNvSpPr>
            <a:spLocks noGrp="1"/>
          </p:cNvSpPr>
          <p:nvPr>
            <p:ph type="body" idx="23"/>
          </p:nvPr>
        </p:nvSpPr>
        <p:spPr/>
        <p:txBody>
          <a:bodyPr/>
          <a:lstStyle/>
          <a:p>
            <a:r>
              <a:rPr lang="es-ES" dirty="0"/>
              <a:t>Mercurio es el planeta más cercano al Sol</a:t>
            </a:r>
          </a:p>
        </p:txBody>
      </p:sp>
      <p:sp>
        <p:nvSpPr>
          <p:cNvPr id="22" name="Marcador de texto 21">
            <a:extLst>
              <a:ext uri="{FF2B5EF4-FFF2-40B4-BE49-F238E27FC236}">
                <a16:creationId xmlns:a16="http://schemas.microsoft.com/office/drawing/2014/main" id="{BC0B45D3-46C0-1F43-C383-6BB38ED2DFCD}"/>
              </a:ext>
            </a:extLst>
          </p:cNvPr>
          <p:cNvSpPr>
            <a:spLocks noGrp="1"/>
          </p:cNvSpPr>
          <p:nvPr>
            <p:ph type="body" idx="24"/>
          </p:nvPr>
        </p:nvSpPr>
        <p:spPr/>
        <p:txBody>
          <a:bodyPr/>
          <a:lstStyle/>
          <a:p>
            <a:r>
              <a:rPr lang="es-ES" dirty="0"/>
              <a:t>WEB </a:t>
            </a:r>
          </a:p>
        </p:txBody>
      </p:sp>
      <p:sp>
        <p:nvSpPr>
          <p:cNvPr id="77" name="Marcador de texto 76">
            <a:extLst>
              <a:ext uri="{FF2B5EF4-FFF2-40B4-BE49-F238E27FC236}">
                <a16:creationId xmlns:a16="http://schemas.microsoft.com/office/drawing/2014/main" id="{71A383B8-B16E-1372-E999-B7DCF35E9BDA}"/>
              </a:ext>
            </a:extLst>
          </p:cNvPr>
          <p:cNvSpPr>
            <a:spLocks noGrp="1"/>
          </p:cNvSpPr>
          <p:nvPr>
            <p:ph type="body" idx="25"/>
          </p:nvPr>
        </p:nvSpPr>
        <p:spPr/>
        <p:txBody>
          <a:bodyPr/>
          <a:lstStyle/>
          <a:p>
            <a:r>
              <a:rPr lang="es-ES" dirty="0"/>
              <a:t>Saturno está compuesto de hidrógeno y helio</a:t>
            </a:r>
          </a:p>
        </p:txBody>
      </p:sp>
      <p:sp>
        <p:nvSpPr>
          <p:cNvPr id="78" name="Marcador de texto 77">
            <a:extLst>
              <a:ext uri="{FF2B5EF4-FFF2-40B4-BE49-F238E27FC236}">
                <a16:creationId xmlns:a16="http://schemas.microsoft.com/office/drawing/2014/main" id="{7AE68A80-58A4-C596-C8A0-0AD20591B89C}"/>
              </a:ext>
            </a:extLst>
          </p:cNvPr>
          <p:cNvSpPr>
            <a:spLocks noGrp="1"/>
          </p:cNvSpPr>
          <p:nvPr>
            <p:ph type="body" idx="26"/>
          </p:nvPr>
        </p:nvSpPr>
        <p:spPr/>
        <p:txBody>
          <a:bodyPr/>
          <a:lstStyle/>
          <a:p>
            <a:r>
              <a:rPr lang="es-ES" dirty="0"/>
              <a:t>SEGURIDAD</a:t>
            </a:r>
          </a:p>
        </p:txBody>
      </p:sp>
      <p:sp>
        <p:nvSpPr>
          <p:cNvPr id="79" name="Marcador de texto 78">
            <a:extLst>
              <a:ext uri="{FF2B5EF4-FFF2-40B4-BE49-F238E27FC236}">
                <a16:creationId xmlns:a16="http://schemas.microsoft.com/office/drawing/2014/main" id="{E96F3E27-67A0-84D7-01C9-8516F41501AE}"/>
              </a:ext>
            </a:extLst>
          </p:cNvPr>
          <p:cNvSpPr>
            <a:spLocks noGrp="1"/>
          </p:cNvSpPr>
          <p:nvPr>
            <p:ph type="body" idx="27"/>
          </p:nvPr>
        </p:nvSpPr>
        <p:spPr/>
        <p:txBody>
          <a:bodyPr/>
          <a:lstStyle/>
          <a:p>
            <a:r>
              <a:rPr lang="es-ES" dirty="0"/>
              <a:t>AUTO</a:t>
            </a:r>
          </a:p>
        </p:txBody>
      </p:sp>
      <p:sp>
        <p:nvSpPr>
          <p:cNvPr id="80" name="Marcador de texto 79">
            <a:extLst>
              <a:ext uri="{FF2B5EF4-FFF2-40B4-BE49-F238E27FC236}">
                <a16:creationId xmlns:a16="http://schemas.microsoft.com/office/drawing/2014/main" id="{84988C6E-F337-AF9F-C537-6A2B14A8F18E}"/>
              </a:ext>
            </a:extLst>
          </p:cNvPr>
          <p:cNvSpPr>
            <a:spLocks noGrp="1"/>
          </p:cNvSpPr>
          <p:nvPr>
            <p:ph type="body" idx="28"/>
          </p:nvPr>
        </p:nvSpPr>
        <p:spPr/>
        <p:txBody>
          <a:bodyPr/>
          <a:lstStyle/>
          <a:p>
            <a:r>
              <a:rPr lang="es-ES" dirty="0"/>
              <a:t>Neptuno es el planeta más lejano de todos al Sol</a:t>
            </a:r>
          </a:p>
        </p:txBody>
      </p:sp>
      <p:sp>
        <p:nvSpPr>
          <p:cNvPr id="81" name="Marcador de texto 80">
            <a:extLst>
              <a:ext uri="{FF2B5EF4-FFF2-40B4-BE49-F238E27FC236}">
                <a16:creationId xmlns:a16="http://schemas.microsoft.com/office/drawing/2014/main" id="{03C2A5F1-B2EA-EBFD-4DE1-91C717977129}"/>
              </a:ext>
            </a:extLst>
          </p:cNvPr>
          <p:cNvSpPr>
            <a:spLocks noGrp="1"/>
          </p:cNvSpPr>
          <p:nvPr>
            <p:ph type="body" idx="29"/>
          </p:nvPr>
        </p:nvSpPr>
        <p:spPr/>
        <p:txBody>
          <a:bodyPr/>
          <a:lstStyle/>
          <a:p>
            <a:r>
              <a:rPr lang="es-ES" dirty="0"/>
              <a:t>Júpiter es el planeta más grande de todos</a:t>
            </a:r>
          </a:p>
        </p:txBody>
      </p:sp>
      <p:sp>
        <p:nvSpPr>
          <p:cNvPr id="82" name="Marcador de texto 81">
            <a:extLst>
              <a:ext uri="{FF2B5EF4-FFF2-40B4-BE49-F238E27FC236}">
                <a16:creationId xmlns:a16="http://schemas.microsoft.com/office/drawing/2014/main" id="{9EA604EF-2EE0-BD88-ACE8-E03D73FF68E2}"/>
              </a:ext>
            </a:extLst>
          </p:cNvPr>
          <p:cNvSpPr>
            <a:spLocks noGrp="1"/>
          </p:cNvSpPr>
          <p:nvPr>
            <p:ph type="body" idx="30"/>
          </p:nvPr>
        </p:nvSpPr>
        <p:spPr/>
        <p:txBody>
          <a:bodyPr/>
          <a:lstStyle/>
          <a:p>
            <a:r>
              <a:rPr lang="es-ES" dirty="0"/>
              <a:t>REALIDAD</a:t>
            </a:r>
          </a:p>
        </p:txBody>
      </p:sp>
      <p:grpSp>
        <p:nvGrpSpPr>
          <p:cNvPr id="36" name="Google Shape;6933;p20">
            <a:extLst>
              <a:ext uri="{FF2B5EF4-FFF2-40B4-BE49-F238E27FC236}">
                <a16:creationId xmlns:a16="http://schemas.microsoft.com/office/drawing/2014/main" id="{4E98AC84-E0DC-026C-A74E-B57CAB9E7EC6}"/>
              </a:ext>
            </a:extLst>
          </p:cNvPr>
          <p:cNvGrpSpPr/>
          <p:nvPr/>
        </p:nvGrpSpPr>
        <p:grpSpPr>
          <a:xfrm>
            <a:off x="3620030" y="2904712"/>
            <a:ext cx="424159" cy="419659"/>
            <a:chOff x="-1182750" y="3962900"/>
            <a:chExt cx="294575" cy="291450"/>
          </a:xfrm>
          <a:solidFill>
            <a:schemeClr val="accent4"/>
          </a:solidFill>
        </p:grpSpPr>
        <p:sp>
          <p:nvSpPr>
            <p:cNvPr id="37" name="Google Shape;6934;p20">
              <a:extLst>
                <a:ext uri="{FF2B5EF4-FFF2-40B4-BE49-F238E27FC236}">
                  <a16:creationId xmlns:a16="http://schemas.microsoft.com/office/drawing/2014/main" id="{A525BF86-2E68-6319-7FC3-96A7E9E58F35}"/>
                </a:ext>
              </a:extLst>
            </p:cNvPr>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6935;p20">
              <a:extLst>
                <a:ext uri="{FF2B5EF4-FFF2-40B4-BE49-F238E27FC236}">
                  <a16:creationId xmlns:a16="http://schemas.microsoft.com/office/drawing/2014/main" id="{734F78CE-77A2-5D12-EDED-D949CC73A1F8}"/>
                </a:ext>
              </a:extLst>
            </p:cNvPr>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6936;p20">
              <a:extLst>
                <a:ext uri="{FF2B5EF4-FFF2-40B4-BE49-F238E27FC236}">
                  <a16:creationId xmlns:a16="http://schemas.microsoft.com/office/drawing/2014/main" id="{E2B2B1F3-714C-0EDB-716B-7BC3F8220B6B}"/>
                </a:ext>
              </a:extLst>
            </p:cNvPr>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6937;p20">
              <a:extLst>
                <a:ext uri="{FF2B5EF4-FFF2-40B4-BE49-F238E27FC236}">
                  <a16:creationId xmlns:a16="http://schemas.microsoft.com/office/drawing/2014/main" id="{F8FB8189-3585-14DC-3B27-29E31BC88152}"/>
                </a:ext>
              </a:extLst>
            </p:cNvPr>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6938;p20">
              <a:extLst>
                <a:ext uri="{FF2B5EF4-FFF2-40B4-BE49-F238E27FC236}">
                  <a16:creationId xmlns:a16="http://schemas.microsoft.com/office/drawing/2014/main" id="{DE646569-32F2-7CAA-9E06-3331E5FB2FD6}"/>
                </a:ext>
              </a:extLst>
            </p:cNvPr>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6939;p20">
              <a:extLst>
                <a:ext uri="{FF2B5EF4-FFF2-40B4-BE49-F238E27FC236}">
                  <a16:creationId xmlns:a16="http://schemas.microsoft.com/office/drawing/2014/main" id="{F7D31417-3671-D7CE-CD0C-B1F5F25C5EC4}"/>
                </a:ext>
              </a:extLst>
            </p:cNvPr>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 name="Google Shape;6940;p20">
              <a:extLst>
                <a:ext uri="{FF2B5EF4-FFF2-40B4-BE49-F238E27FC236}">
                  <a16:creationId xmlns:a16="http://schemas.microsoft.com/office/drawing/2014/main" id="{91618F96-AA82-BE42-78BF-DF37530300DE}"/>
                </a:ext>
              </a:extLst>
            </p:cNvPr>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 name="Google Shape;7017;p20">
            <a:extLst>
              <a:ext uri="{FF2B5EF4-FFF2-40B4-BE49-F238E27FC236}">
                <a16:creationId xmlns:a16="http://schemas.microsoft.com/office/drawing/2014/main" id="{760A95A0-49A6-223F-7F92-2B7BCD443251}"/>
              </a:ext>
            </a:extLst>
          </p:cNvPr>
          <p:cNvGrpSpPr/>
          <p:nvPr/>
        </p:nvGrpSpPr>
        <p:grpSpPr>
          <a:xfrm>
            <a:off x="6111843" y="1422374"/>
            <a:ext cx="319874" cy="419623"/>
            <a:chOff x="-3365275" y="3253275"/>
            <a:chExt cx="222150" cy="291425"/>
          </a:xfrm>
          <a:solidFill>
            <a:schemeClr val="accent4"/>
          </a:solidFill>
        </p:grpSpPr>
        <p:sp>
          <p:nvSpPr>
            <p:cNvPr id="45" name="Google Shape;7018;p20">
              <a:extLst>
                <a:ext uri="{FF2B5EF4-FFF2-40B4-BE49-F238E27FC236}">
                  <a16:creationId xmlns:a16="http://schemas.microsoft.com/office/drawing/2014/main" id="{31A1CB36-8468-5C89-F2C8-76DE286B474D}"/>
                </a:ext>
              </a:extLst>
            </p:cNvPr>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7019;p20">
              <a:extLst>
                <a:ext uri="{FF2B5EF4-FFF2-40B4-BE49-F238E27FC236}">
                  <a16:creationId xmlns:a16="http://schemas.microsoft.com/office/drawing/2014/main" id="{B3CB9907-1113-9B39-4D4D-0B3DA8D32197}"/>
                </a:ext>
              </a:extLst>
            </p:cNvPr>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 name="Google Shape;7027;p20">
            <a:extLst>
              <a:ext uri="{FF2B5EF4-FFF2-40B4-BE49-F238E27FC236}">
                <a16:creationId xmlns:a16="http://schemas.microsoft.com/office/drawing/2014/main" id="{E666392E-0141-176A-7C65-63F6FDC160E0}"/>
              </a:ext>
            </a:extLst>
          </p:cNvPr>
          <p:cNvGrpSpPr/>
          <p:nvPr/>
        </p:nvGrpSpPr>
        <p:grpSpPr>
          <a:xfrm>
            <a:off x="3620030" y="1420070"/>
            <a:ext cx="371998" cy="421927"/>
            <a:chOff x="-1575775" y="3238300"/>
            <a:chExt cx="258350" cy="293025"/>
          </a:xfrm>
          <a:solidFill>
            <a:schemeClr val="accent3"/>
          </a:solidFill>
        </p:grpSpPr>
        <p:sp>
          <p:nvSpPr>
            <p:cNvPr id="48" name="Google Shape;7028;p20">
              <a:extLst>
                <a:ext uri="{FF2B5EF4-FFF2-40B4-BE49-F238E27FC236}">
                  <a16:creationId xmlns:a16="http://schemas.microsoft.com/office/drawing/2014/main" id="{8DD70FC4-6777-932C-96AF-6214B5CE2159}"/>
                </a:ext>
              </a:extLst>
            </p:cNvPr>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 name="Google Shape;7029;p20">
              <a:extLst>
                <a:ext uri="{FF2B5EF4-FFF2-40B4-BE49-F238E27FC236}">
                  <a16:creationId xmlns:a16="http://schemas.microsoft.com/office/drawing/2014/main" id="{ADDB9D93-16E2-5356-B38B-5B348C1D6C54}"/>
                </a:ext>
              </a:extLst>
            </p:cNvPr>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7030;p20">
              <a:extLst>
                <a:ext uri="{FF2B5EF4-FFF2-40B4-BE49-F238E27FC236}">
                  <a16:creationId xmlns:a16="http://schemas.microsoft.com/office/drawing/2014/main" id="{9F17E4CC-9E1B-4C17-0F09-6BE209E4380F}"/>
                </a:ext>
              </a:extLst>
            </p:cNvPr>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7031;p20">
              <a:extLst>
                <a:ext uri="{FF2B5EF4-FFF2-40B4-BE49-F238E27FC236}">
                  <a16:creationId xmlns:a16="http://schemas.microsoft.com/office/drawing/2014/main" id="{A0A7CECB-14E0-90D9-BC8E-204B18C1CC46}"/>
                </a:ext>
              </a:extLst>
            </p:cNvPr>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7032;p20">
              <a:extLst>
                <a:ext uri="{FF2B5EF4-FFF2-40B4-BE49-F238E27FC236}">
                  <a16:creationId xmlns:a16="http://schemas.microsoft.com/office/drawing/2014/main" id="{9A228E86-AB30-5CAE-52A2-82E1D1E36C42}"/>
                </a:ext>
              </a:extLst>
            </p:cNvPr>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 name="Google Shape;4207;p14">
            <a:extLst>
              <a:ext uri="{FF2B5EF4-FFF2-40B4-BE49-F238E27FC236}">
                <a16:creationId xmlns:a16="http://schemas.microsoft.com/office/drawing/2014/main" id="{19AE662A-91AD-43FB-1FE0-DE3AB3FB3DBC}"/>
              </a:ext>
            </a:extLst>
          </p:cNvPr>
          <p:cNvGrpSpPr/>
          <p:nvPr/>
        </p:nvGrpSpPr>
        <p:grpSpPr>
          <a:xfrm>
            <a:off x="6111843" y="3006329"/>
            <a:ext cx="339253" cy="318042"/>
            <a:chOff x="5049725" y="2635825"/>
            <a:chExt cx="481825" cy="451700"/>
          </a:xfrm>
          <a:solidFill>
            <a:schemeClr val="accent1"/>
          </a:solidFill>
        </p:grpSpPr>
        <p:sp>
          <p:nvSpPr>
            <p:cNvPr id="54" name="Google Shape;4208;p14">
              <a:extLst>
                <a:ext uri="{FF2B5EF4-FFF2-40B4-BE49-F238E27FC236}">
                  <a16:creationId xmlns:a16="http://schemas.microsoft.com/office/drawing/2014/main" id="{0D80F850-0976-FEBA-3022-6217D233B9BA}"/>
                </a:ext>
              </a:extLst>
            </p:cNvPr>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55" name="Google Shape;4209;p14">
              <a:extLst>
                <a:ext uri="{FF2B5EF4-FFF2-40B4-BE49-F238E27FC236}">
                  <a16:creationId xmlns:a16="http://schemas.microsoft.com/office/drawing/2014/main" id="{7DCF540B-A654-F21F-BF92-2887DA809416}"/>
                </a:ext>
              </a:extLst>
            </p:cNvPr>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56" name="Google Shape;4210;p14">
              <a:extLst>
                <a:ext uri="{FF2B5EF4-FFF2-40B4-BE49-F238E27FC236}">
                  <a16:creationId xmlns:a16="http://schemas.microsoft.com/office/drawing/2014/main" id="{98674611-D417-793C-3AB2-6E1CEEFA335F}"/>
                </a:ext>
              </a:extLst>
            </p:cNvPr>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25" name="Google Shape;6806;p20">
            <a:extLst>
              <a:ext uri="{FF2B5EF4-FFF2-40B4-BE49-F238E27FC236}">
                <a16:creationId xmlns:a16="http://schemas.microsoft.com/office/drawing/2014/main" id="{D690F8D1-281D-FB24-88E8-BC5A9AB07047}"/>
              </a:ext>
            </a:extLst>
          </p:cNvPr>
          <p:cNvGrpSpPr/>
          <p:nvPr/>
        </p:nvGrpSpPr>
        <p:grpSpPr>
          <a:xfrm>
            <a:off x="1139648" y="1421222"/>
            <a:ext cx="442373" cy="420775"/>
            <a:chOff x="-6690625" y="3631325"/>
            <a:chExt cx="307225" cy="292225"/>
          </a:xfrm>
          <a:solidFill>
            <a:schemeClr val="accent1"/>
          </a:solidFill>
          <a:effectLst/>
        </p:grpSpPr>
        <p:sp>
          <p:nvSpPr>
            <p:cNvPr id="26" name="Google Shape;6807;p20">
              <a:extLst>
                <a:ext uri="{FF2B5EF4-FFF2-40B4-BE49-F238E27FC236}">
                  <a16:creationId xmlns:a16="http://schemas.microsoft.com/office/drawing/2014/main" id="{E719F888-49D7-59D4-967D-7763320FD57C}"/>
                </a:ext>
              </a:extLst>
            </p:cNvPr>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 name="Google Shape;6808;p20">
              <a:extLst>
                <a:ext uri="{FF2B5EF4-FFF2-40B4-BE49-F238E27FC236}">
                  <a16:creationId xmlns:a16="http://schemas.microsoft.com/office/drawing/2014/main" id="{4ABBCB09-DE80-7976-D753-F2B35ACEDE63}"/>
                </a:ext>
              </a:extLst>
            </p:cNvPr>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 name="Google Shape;6809;p20">
              <a:extLst>
                <a:ext uri="{FF2B5EF4-FFF2-40B4-BE49-F238E27FC236}">
                  <a16:creationId xmlns:a16="http://schemas.microsoft.com/office/drawing/2014/main" id="{A8193192-1550-A2C4-5850-EE2D0BF07199}"/>
                </a:ext>
              </a:extLst>
            </p:cNvPr>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6810;p20">
              <a:extLst>
                <a:ext uri="{FF2B5EF4-FFF2-40B4-BE49-F238E27FC236}">
                  <a16:creationId xmlns:a16="http://schemas.microsoft.com/office/drawing/2014/main" id="{99013EBE-C3A3-B9FC-D661-EE3C5537A232}"/>
                </a:ext>
              </a:extLst>
            </p:cNvPr>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6811;p20">
              <a:extLst>
                <a:ext uri="{FF2B5EF4-FFF2-40B4-BE49-F238E27FC236}">
                  <a16:creationId xmlns:a16="http://schemas.microsoft.com/office/drawing/2014/main" id="{4C6E4294-CCAB-402F-F386-21DB84340809}"/>
                </a:ext>
              </a:extLst>
            </p:cNvPr>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 name="Google Shape;6863;p20">
            <a:extLst>
              <a:ext uri="{FF2B5EF4-FFF2-40B4-BE49-F238E27FC236}">
                <a16:creationId xmlns:a16="http://schemas.microsoft.com/office/drawing/2014/main" id="{A38A80E1-2353-DF2D-E6E0-1ACC1BA4B9BB}"/>
              </a:ext>
            </a:extLst>
          </p:cNvPr>
          <p:cNvGrpSpPr/>
          <p:nvPr/>
        </p:nvGrpSpPr>
        <p:grpSpPr>
          <a:xfrm>
            <a:off x="1139648" y="2904712"/>
            <a:ext cx="419623" cy="419659"/>
            <a:chOff x="-6329875" y="3992050"/>
            <a:chExt cx="291425" cy="291450"/>
          </a:xfrm>
          <a:solidFill>
            <a:schemeClr val="accent3"/>
          </a:solidFill>
        </p:grpSpPr>
        <p:sp>
          <p:nvSpPr>
            <p:cNvPr id="32" name="Google Shape;6864;p20">
              <a:extLst>
                <a:ext uri="{FF2B5EF4-FFF2-40B4-BE49-F238E27FC236}">
                  <a16:creationId xmlns:a16="http://schemas.microsoft.com/office/drawing/2014/main" id="{6C9C3404-B655-E94A-1D1E-D9F3ADF5D8C3}"/>
                </a:ext>
              </a:extLst>
            </p:cNvPr>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6865;p20">
              <a:extLst>
                <a:ext uri="{FF2B5EF4-FFF2-40B4-BE49-F238E27FC236}">
                  <a16:creationId xmlns:a16="http://schemas.microsoft.com/office/drawing/2014/main" id="{40724335-6381-8C3E-CFBF-DE6A8A972ED3}"/>
                </a:ext>
              </a:extLst>
            </p:cNvPr>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6866;p20">
              <a:extLst>
                <a:ext uri="{FF2B5EF4-FFF2-40B4-BE49-F238E27FC236}">
                  <a16:creationId xmlns:a16="http://schemas.microsoft.com/office/drawing/2014/main" id="{4672159C-F1A9-9109-B2DD-350BB4E3F58B}"/>
                </a:ext>
              </a:extLst>
            </p:cNvPr>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6867;p20">
              <a:extLst>
                <a:ext uri="{FF2B5EF4-FFF2-40B4-BE49-F238E27FC236}">
                  <a16:creationId xmlns:a16="http://schemas.microsoft.com/office/drawing/2014/main" id="{E475EC55-E77E-07A1-DEA4-1052FC1B58C6}"/>
                </a:ext>
              </a:extLst>
            </p:cNvPr>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0" name="Freeform 298">
            <a:extLst>
              <a:ext uri="{FF2B5EF4-FFF2-40B4-BE49-F238E27FC236}">
                <a16:creationId xmlns:a16="http://schemas.microsoft.com/office/drawing/2014/main" id="{9A8B3185-3451-8485-395A-465A0978FA1A}"/>
              </a:ext>
            </a:extLst>
          </p:cNvPr>
          <p:cNvSpPr>
            <a:spLocks/>
          </p:cNvSpPr>
          <p:nvPr/>
        </p:nvSpPr>
        <p:spPr bwMode="auto">
          <a:xfrm>
            <a:off x="5245627" y="1065487"/>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1" name="Freeform 302">
            <a:extLst>
              <a:ext uri="{FF2B5EF4-FFF2-40B4-BE49-F238E27FC236}">
                <a16:creationId xmlns:a16="http://schemas.microsoft.com/office/drawing/2014/main" id="{74D9B647-D168-EF1B-C5D8-DAD26DBDAD19}"/>
              </a:ext>
            </a:extLst>
          </p:cNvPr>
          <p:cNvSpPr>
            <a:spLocks/>
          </p:cNvSpPr>
          <p:nvPr/>
        </p:nvSpPr>
        <p:spPr bwMode="auto">
          <a:xfrm>
            <a:off x="8473440" y="4352138"/>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2" name="Freeform 235">
            <a:extLst>
              <a:ext uri="{FF2B5EF4-FFF2-40B4-BE49-F238E27FC236}">
                <a16:creationId xmlns:a16="http://schemas.microsoft.com/office/drawing/2014/main" id="{D2050DD0-FFF4-266F-BCE4-8285D30BB488}"/>
              </a:ext>
            </a:extLst>
          </p:cNvPr>
          <p:cNvSpPr>
            <a:spLocks/>
          </p:cNvSpPr>
          <p:nvPr/>
        </p:nvSpPr>
        <p:spPr bwMode="auto">
          <a:xfrm>
            <a:off x="4184283" y="4501200"/>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3" name="Freeform 157">
            <a:extLst>
              <a:ext uri="{FF2B5EF4-FFF2-40B4-BE49-F238E27FC236}">
                <a16:creationId xmlns:a16="http://schemas.microsoft.com/office/drawing/2014/main" id="{34B3382E-2C95-B09E-B9E9-DDEA74EA7637}"/>
              </a:ext>
            </a:extLst>
          </p:cNvPr>
          <p:cNvSpPr>
            <a:spLocks noEditPoints="1"/>
          </p:cNvSpPr>
          <p:nvPr/>
        </p:nvSpPr>
        <p:spPr bwMode="auto">
          <a:xfrm>
            <a:off x="473619" y="3870044"/>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4" name="Freeform 159">
            <a:extLst>
              <a:ext uri="{FF2B5EF4-FFF2-40B4-BE49-F238E27FC236}">
                <a16:creationId xmlns:a16="http://schemas.microsoft.com/office/drawing/2014/main" id="{7A374EB1-6C52-51AA-BA29-D7FF1910DAA9}"/>
              </a:ext>
            </a:extLst>
          </p:cNvPr>
          <p:cNvSpPr>
            <a:spLocks noEditPoints="1"/>
          </p:cNvSpPr>
          <p:nvPr/>
        </p:nvSpPr>
        <p:spPr bwMode="auto">
          <a:xfrm>
            <a:off x="8371772" y="50202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3"/>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0" name="Elipse 9">
            <a:extLst>
              <a:ext uri="{FF2B5EF4-FFF2-40B4-BE49-F238E27FC236}">
                <a16:creationId xmlns:a16="http://schemas.microsoft.com/office/drawing/2014/main" id="{7035621A-5441-E3A9-AF4B-064804F3C7E0}"/>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80B7CE11-2181-83CF-51DE-334FBDD05757}"/>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17" name="Elipse 16">
            <a:extLst>
              <a:ext uri="{FF2B5EF4-FFF2-40B4-BE49-F238E27FC236}">
                <a16:creationId xmlns:a16="http://schemas.microsoft.com/office/drawing/2014/main" id="{E571E556-875F-2BDE-E36A-233F3CB255E7}"/>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2" name="Freeform 233">
            <a:extLst>
              <a:ext uri="{FF2B5EF4-FFF2-40B4-BE49-F238E27FC236}">
                <a16:creationId xmlns:a16="http://schemas.microsoft.com/office/drawing/2014/main" id="{5806C8D4-456A-D0F0-2062-FACB79292322}"/>
              </a:ext>
            </a:extLst>
          </p:cNvPr>
          <p:cNvSpPr>
            <a:spLocks/>
          </p:cNvSpPr>
          <p:nvPr/>
        </p:nvSpPr>
        <p:spPr bwMode="auto">
          <a:xfrm>
            <a:off x="-609965" y="2547414"/>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 name="Freeform 235">
            <a:extLst>
              <a:ext uri="{FF2B5EF4-FFF2-40B4-BE49-F238E27FC236}">
                <a16:creationId xmlns:a16="http://schemas.microsoft.com/office/drawing/2014/main" id="{12BFAD4C-8607-1A57-3419-A8F539EA35BB}"/>
              </a:ext>
            </a:extLst>
          </p:cNvPr>
          <p:cNvSpPr>
            <a:spLocks/>
          </p:cNvSpPr>
          <p:nvPr/>
        </p:nvSpPr>
        <p:spPr bwMode="auto">
          <a:xfrm>
            <a:off x="5727337" y="-124477"/>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Tree>
    <p:extLst>
      <p:ext uri="{BB962C8B-B14F-4D97-AF65-F5344CB8AC3E}">
        <p14:creationId xmlns:p14="http://schemas.microsoft.com/office/powerpoint/2010/main" val="1947249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additive="base">
                                        <p:cTn id="7" dur="500" fill="hold"/>
                                        <p:tgtEl>
                                          <p:spTgt spid="70"/>
                                        </p:tgtEl>
                                        <p:attrNameLst>
                                          <p:attrName>ppt_x</p:attrName>
                                        </p:attrNameLst>
                                      </p:cBhvr>
                                      <p:tavLst>
                                        <p:tav tm="0">
                                          <p:val>
                                            <p:strVal val="#ppt_x"/>
                                          </p:val>
                                        </p:tav>
                                        <p:tav tm="100000">
                                          <p:val>
                                            <p:strVal val="#ppt_x"/>
                                          </p:val>
                                        </p:tav>
                                      </p:tavLst>
                                    </p:anim>
                                    <p:anim calcmode="lin" valueType="num">
                                      <p:cBhvr additive="base">
                                        <p:cTn id="8" dur="500" fill="hold"/>
                                        <p:tgtEl>
                                          <p:spTgt spid="7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1"/>
                                        </p:tgtEl>
                                        <p:attrNameLst>
                                          <p:attrName>style.visibility</p:attrName>
                                        </p:attrNameLst>
                                      </p:cBhvr>
                                      <p:to>
                                        <p:strVal val="visible"/>
                                      </p:to>
                                    </p:set>
                                    <p:anim calcmode="lin" valueType="num">
                                      <p:cBhvr additive="base">
                                        <p:cTn id="11" dur="500" fill="hold"/>
                                        <p:tgtEl>
                                          <p:spTgt spid="71"/>
                                        </p:tgtEl>
                                        <p:attrNameLst>
                                          <p:attrName>ppt_x</p:attrName>
                                        </p:attrNameLst>
                                      </p:cBhvr>
                                      <p:tavLst>
                                        <p:tav tm="0">
                                          <p:val>
                                            <p:strVal val="#ppt_x"/>
                                          </p:val>
                                        </p:tav>
                                        <p:tav tm="100000">
                                          <p:val>
                                            <p:strVal val="#ppt_x"/>
                                          </p:val>
                                        </p:tav>
                                      </p:tavLst>
                                    </p:anim>
                                    <p:anim calcmode="lin" valueType="num">
                                      <p:cBhvr additive="base">
                                        <p:cTn id="12" dur="500" fill="hold"/>
                                        <p:tgtEl>
                                          <p:spTgt spid="7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3"/>
                                        </p:tgtEl>
                                        <p:attrNameLst>
                                          <p:attrName>style.visibility</p:attrName>
                                        </p:attrNameLst>
                                      </p:cBhvr>
                                      <p:to>
                                        <p:strVal val="visible"/>
                                      </p:to>
                                    </p:set>
                                    <p:anim calcmode="lin" valueType="num">
                                      <p:cBhvr additive="base">
                                        <p:cTn id="15" dur="500" fill="hold"/>
                                        <p:tgtEl>
                                          <p:spTgt spid="73"/>
                                        </p:tgtEl>
                                        <p:attrNameLst>
                                          <p:attrName>ppt_x</p:attrName>
                                        </p:attrNameLst>
                                      </p:cBhvr>
                                      <p:tavLst>
                                        <p:tav tm="0">
                                          <p:val>
                                            <p:strVal val="#ppt_x"/>
                                          </p:val>
                                        </p:tav>
                                        <p:tav tm="100000">
                                          <p:val>
                                            <p:strVal val="#ppt_x"/>
                                          </p:val>
                                        </p:tav>
                                      </p:tavLst>
                                    </p:anim>
                                    <p:anim calcmode="lin" valueType="num">
                                      <p:cBhvr additive="base">
                                        <p:cTn id="16" dur="500" fill="hold"/>
                                        <p:tgtEl>
                                          <p:spTgt spid="73"/>
                                        </p:tgtEl>
                                        <p:attrNameLst>
                                          <p:attrName>ppt_y</p:attrName>
                                        </p:attrNameLst>
                                      </p:cBhvr>
                                      <p:tavLst>
                                        <p:tav tm="0">
                                          <p:val>
                                            <p:strVal val="1+#ppt_h/2"/>
                                          </p:val>
                                        </p:tav>
                                        <p:tav tm="100000">
                                          <p:val>
                                            <p:strVal val="#ppt_y"/>
                                          </p:val>
                                        </p:tav>
                                      </p:tavLst>
                                    </p:anim>
                                  </p:childTnLst>
                                </p:cTn>
                              </p:par>
                              <p:par>
                                <p:cTn id="17" presetID="32" presetClass="emph" presetSubtype="0" fill="hold" grpId="0" nodeType="withEffect">
                                  <p:stCondLst>
                                    <p:cond delay="0"/>
                                  </p:stCondLst>
                                  <p:childTnLst>
                                    <p:animRot by="120000">
                                      <p:cBhvr>
                                        <p:cTn id="18" dur="100" fill="hold">
                                          <p:stCondLst>
                                            <p:cond delay="0"/>
                                          </p:stCondLst>
                                        </p:cTn>
                                        <p:tgtEl>
                                          <p:spTgt spid="72"/>
                                        </p:tgtEl>
                                        <p:attrNameLst>
                                          <p:attrName>r</p:attrName>
                                        </p:attrNameLst>
                                      </p:cBhvr>
                                    </p:animRot>
                                    <p:animRot by="-240000">
                                      <p:cBhvr>
                                        <p:cTn id="19" dur="200" fill="hold">
                                          <p:stCondLst>
                                            <p:cond delay="200"/>
                                          </p:stCondLst>
                                        </p:cTn>
                                        <p:tgtEl>
                                          <p:spTgt spid="72"/>
                                        </p:tgtEl>
                                        <p:attrNameLst>
                                          <p:attrName>r</p:attrName>
                                        </p:attrNameLst>
                                      </p:cBhvr>
                                    </p:animRot>
                                    <p:animRot by="240000">
                                      <p:cBhvr>
                                        <p:cTn id="20" dur="200" fill="hold">
                                          <p:stCondLst>
                                            <p:cond delay="400"/>
                                          </p:stCondLst>
                                        </p:cTn>
                                        <p:tgtEl>
                                          <p:spTgt spid="72"/>
                                        </p:tgtEl>
                                        <p:attrNameLst>
                                          <p:attrName>r</p:attrName>
                                        </p:attrNameLst>
                                      </p:cBhvr>
                                    </p:animRot>
                                    <p:animRot by="-240000">
                                      <p:cBhvr>
                                        <p:cTn id="21" dur="200" fill="hold">
                                          <p:stCondLst>
                                            <p:cond delay="600"/>
                                          </p:stCondLst>
                                        </p:cTn>
                                        <p:tgtEl>
                                          <p:spTgt spid="72"/>
                                        </p:tgtEl>
                                        <p:attrNameLst>
                                          <p:attrName>r</p:attrName>
                                        </p:attrNameLst>
                                      </p:cBhvr>
                                    </p:animRot>
                                    <p:animRot by="120000">
                                      <p:cBhvr>
                                        <p:cTn id="22" dur="200" fill="hold">
                                          <p:stCondLst>
                                            <p:cond delay="800"/>
                                          </p:stCondLst>
                                        </p:cTn>
                                        <p:tgtEl>
                                          <p:spTgt spid="72"/>
                                        </p:tgtEl>
                                        <p:attrNameLst>
                                          <p:attrName>r</p:attrName>
                                        </p:attrNameLst>
                                      </p:cBhvr>
                                    </p:animRot>
                                  </p:childTnLst>
                                </p:cTn>
                              </p:par>
                              <p:par>
                                <p:cTn id="23" presetID="32" presetClass="emph" presetSubtype="0" fill="hold" grpId="0" nodeType="withEffect">
                                  <p:stCondLst>
                                    <p:cond delay="0"/>
                                  </p:stCondLst>
                                  <p:childTnLst>
                                    <p:animRot by="120000">
                                      <p:cBhvr>
                                        <p:cTn id="24" dur="100" fill="hold">
                                          <p:stCondLst>
                                            <p:cond delay="0"/>
                                          </p:stCondLst>
                                        </p:cTn>
                                        <p:tgtEl>
                                          <p:spTgt spid="2"/>
                                        </p:tgtEl>
                                        <p:attrNameLst>
                                          <p:attrName>r</p:attrName>
                                        </p:attrNameLst>
                                      </p:cBhvr>
                                    </p:animRot>
                                    <p:animRot by="-240000">
                                      <p:cBhvr>
                                        <p:cTn id="25" dur="200" fill="hold">
                                          <p:stCondLst>
                                            <p:cond delay="200"/>
                                          </p:stCondLst>
                                        </p:cTn>
                                        <p:tgtEl>
                                          <p:spTgt spid="2"/>
                                        </p:tgtEl>
                                        <p:attrNameLst>
                                          <p:attrName>r</p:attrName>
                                        </p:attrNameLst>
                                      </p:cBhvr>
                                    </p:animRot>
                                    <p:animRot by="240000">
                                      <p:cBhvr>
                                        <p:cTn id="26" dur="200" fill="hold">
                                          <p:stCondLst>
                                            <p:cond delay="400"/>
                                          </p:stCondLst>
                                        </p:cTn>
                                        <p:tgtEl>
                                          <p:spTgt spid="2"/>
                                        </p:tgtEl>
                                        <p:attrNameLst>
                                          <p:attrName>r</p:attrName>
                                        </p:attrNameLst>
                                      </p:cBhvr>
                                    </p:animRot>
                                    <p:animRot by="-240000">
                                      <p:cBhvr>
                                        <p:cTn id="27" dur="200" fill="hold">
                                          <p:stCondLst>
                                            <p:cond delay="600"/>
                                          </p:stCondLst>
                                        </p:cTn>
                                        <p:tgtEl>
                                          <p:spTgt spid="2"/>
                                        </p:tgtEl>
                                        <p:attrNameLst>
                                          <p:attrName>r</p:attrName>
                                        </p:attrNameLst>
                                      </p:cBhvr>
                                    </p:animRot>
                                    <p:animRot by="120000">
                                      <p:cBhvr>
                                        <p:cTn id="28" dur="200" fill="hold">
                                          <p:stCondLst>
                                            <p:cond delay="800"/>
                                          </p:stCondLst>
                                        </p:cTn>
                                        <p:tgtEl>
                                          <p:spTgt spid="2"/>
                                        </p:tgtEl>
                                        <p:attrNameLst>
                                          <p:attrName>r</p:attrName>
                                        </p:attrNameLst>
                                      </p:cBhvr>
                                    </p:animRot>
                                  </p:childTnLst>
                                </p:cTn>
                              </p:par>
                              <p:par>
                                <p:cTn id="29" presetID="32" presetClass="emph" presetSubtype="0" fill="hold" grpId="0" nodeType="withEffect">
                                  <p:stCondLst>
                                    <p:cond delay="0"/>
                                  </p:stCondLst>
                                  <p:childTnLst>
                                    <p:animRot by="120000">
                                      <p:cBhvr>
                                        <p:cTn id="30" dur="100" fill="hold">
                                          <p:stCondLst>
                                            <p:cond delay="0"/>
                                          </p:stCondLst>
                                        </p:cTn>
                                        <p:tgtEl>
                                          <p:spTgt spid="3"/>
                                        </p:tgtEl>
                                        <p:attrNameLst>
                                          <p:attrName>r</p:attrName>
                                        </p:attrNameLst>
                                      </p:cBhvr>
                                    </p:animRot>
                                    <p:animRot by="-240000">
                                      <p:cBhvr>
                                        <p:cTn id="31" dur="200" fill="hold">
                                          <p:stCondLst>
                                            <p:cond delay="200"/>
                                          </p:stCondLst>
                                        </p:cTn>
                                        <p:tgtEl>
                                          <p:spTgt spid="3"/>
                                        </p:tgtEl>
                                        <p:attrNameLst>
                                          <p:attrName>r</p:attrName>
                                        </p:attrNameLst>
                                      </p:cBhvr>
                                    </p:animRot>
                                    <p:animRot by="240000">
                                      <p:cBhvr>
                                        <p:cTn id="32" dur="200" fill="hold">
                                          <p:stCondLst>
                                            <p:cond delay="400"/>
                                          </p:stCondLst>
                                        </p:cTn>
                                        <p:tgtEl>
                                          <p:spTgt spid="3"/>
                                        </p:tgtEl>
                                        <p:attrNameLst>
                                          <p:attrName>r</p:attrName>
                                        </p:attrNameLst>
                                      </p:cBhvr>
                                    </p:animRot>
                                    <p:animRot by="-240000">
                                      <p:cBhvr>
                                        <p:cTn id="33" dur="200" fill="hold">
                                          <p:stCondLst>
                                            <p:cond delay="600"/>
                                          </p:stCondLst>
                                        </p:cTn>
                                        <p:tgtEl>
                                          <p:spTgt spid="3"/>
                                        </p:tgtEl>
                                        <p:attrNameLst>
                                          <p:attrName>r</p:attrName>
                                        </p:attrNameLst>
                                      </p:cBhvr>
                                    </p:animRot>
                                    <p:animRot by="120000">
                                      <p:cBhvr>
                                        <p:cTn id="34" dur="200" fill="hold">
                                          <p:stCondLst>
                                            <p:cond delay="8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2" grpId="0" animBg="1"/>
      <p:bldP spid="73" grpId="0" animBg="1"/>
      <p:bldP spid="2" grpId="0" animBg="1"/>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8EA0A7F-FA2B-45AD-B026-F97D6DBDCD0F}"/>
              </a:ext>
            </a:extLst>
          </p:cNvPr>
          <p:cNvSpPr>
            <a:spLocks noGrp="1"/>
          </p:cNvSpPr>
          <p:nvPr>
            <p:ph type="title"/>
          </p:nvPr>
        </p:nvSpPr>
        <p:spPr/>
        <p:txBody>
          <a:bodyPr/>
          <a:lstStyle/>
          <a:p>
            <a:r>
              <a:rPr lang="es-ES" dirty="0"/>
              <a:t>UNA IMAGEN VALE MÁS QUE MIL PALABRAS</a:t>
            </a:r>
            <a:endParaRPr lang="en-US" dirty="0"/>
          </a:p>
        </p:txBody>
      </p:sp>
      <p:pic>
        <p:nvPicPr>
          <p:cNvPr id="10" name="Picture Placeholder 9">
            <a:extLst>
              <a:ext uri="{FF2B5EF4-FFF2-40B4-BE49-F238E27FC236}">
                <a16:creationId xmlns:a16="http://schemas.microsoft.com/office/drawing/2014/main" id="{9FF2AB52-859D-4270-8EBA-14897382663F}"/>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4931" r="14931"/>
          <a:stretch/>
        </p:blipFill>
        <p:spPr/>
      </p:pic>
      <p:sp>
        <p:nvSpPr>
          <p:cNvPr id="7" name="Text Placeholder 6">
            <a:extLst>
              <a:ext uri="{FF2B5EF4-FFF2-40B4-BE49-F238E27FC236}">
                <a16:creationId xmlns:a16="http://schemas.microsoft.com/office/drawing/2014/main" id="{68FDDEC2-A768-49F4-87BC-33D5FE80AA49}"/>
              </a:ext>
            </a:extLst>
          </p:cNvPr>
          <p:cNvSpPr>
            <a:spLocks noGrp="1"/>
          </p:cNvSpPr>
          <p:nvPr>
            <p:ph type="body" sz="half" idx="2"/>
          </p:nvPr>
        </p:nvSpPr>
        <p:spPr/>
        <p:txBody>
          <a:bodyPr/>
          <a:lstStyle/>
          <a:p>
            <a:r>
              <a:rPr lang="en-US" dirty="0"/>
              <a:t>Images reveal large amounts of data, so remember: use an image instead of a long text. Your audience will appreciate it</a:t>
            </a:r>
          </a:p>
        </p:txBody>
      </p:sp>
      <p:sp>
        <p:nvSpPr>
          <p:cNvPr id="6" name="Freeform 298">
            <a:extLst>
              <a:ext uri="{FF2B5EF4-FFF2-40B4-BE49-F238E27FC236}">
                <a16:creationId xmlns:a16="http://schemas.microsoft.com/office/drawing/2014/main" id="{4CFFFE52-D86A-0941-9158-A90B8AECD424}"/>
              </a:ext>
            </a:extLst>
          </p:cNvPr>
          <p:cNvSpPr>
            <a:spLocks/>
          </p:cNvSpPr>
          <p:nvPr/>
        </p:nvSpPr>
        <p:spPr bwMode="auto">
          <a:xfrm>
            <a:off x="794291" y="1091742"/>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 name="Freeform 302">
            <a:extLst>
              <a:ext uri="{FF2B5EF4-FFF2-40B4-BE49-F238E27FC236}">
                <a16:creationId xmlns:a16="http://schemas.microsoft.com/office/drawing/2014/main" id="{4694277E-ABC8-A674-A55A-9A89D4A75794}"/>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 name="Freeform 235">
            <a:extLst>
              <a:ext uri="{FF2B5EF4-FFF2-40B4-BE49-F238E27FC236}">
                <a16:creationId xmlns:a16="http://schemas.microsoft.com/office/drawing/2014/main" id="{587B72A6-9F86-687D-6482-A053841BF07E}"/>
              </a:ext>
            </a:extLst>
          </p:cNvPr>
          <p:cNvSpPr>
            <a:spLocks/>
          </p:cNvSpPr>
          <p:nvPr/>
        </p:nvSpPr>
        <p:spPr bwMode="auto">
          <a:xfrm>
            <a:off x="2560750" y="4312422"/>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Freeform 157">
            <a:extLst>
              <a:ext uri="{FF2B5EF4-FFF2-40B4-BE49-F238E27FC236}">
                <a16:creationId xmlns:a16="http://schemas.microsoft.com/office/drawing/2014/main" id="{F59BCBC5-BA66-8037-2CDD-AEBE99F5385B}"/>
              </a:ext>
            </a:extLst>
          </p:cNvPr>
          <p:cNvSpPr>
            <a:spLocks noEditPoints="1"/>
          </p:cNvSpPr>
          <p:nvPr/>
        </p:nvSpPr>
        <p:spPr bwMode="auto">
          <a:xfrm>
            <a:off x="8331492" y="4347539"/>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2" name="Freeform 159">
            <a:extLst>
              <a:ext uri="{FF2B5EF4-FFF2-40B4-BE49-F238E27FC236}">
                <a16:creationId xmlns:a16="http://schemas.microsoft.com/office/drawing/2014/main" id="{A2C7C1EE-EF7B-F9FD-0869-B5B903A3DDDD}"/>
              </a:ext>
            </a:extLst>
          </p:cNvPr>
          <p:cNvSpPr>
            <a:spLocks noEditPoints="1"/>
          </p:cNvSpPr>
          <p:nvPr/>
        </p:nvSpPr>
        <p:spPr bwMode="auto">
          <a:xfrm>
            <a:off x="3245235" y="120041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tx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16" name="Grupo 15">
            <a:extLst>
              <a:ext uri="{FF2B5EF4-FFF2-40B4-BE49-F238E27FC236}">
                <a16:creationId xmlns:a16="http://schemas.microsoft.com/office/drawing/2014/main" id="{171785E0-B66A-6BBF-080D-1D29CD1EC96C}"/>
              </a:ext>
            </a:extLst>
          </p:cNvPr>
          <p:cNvGrpSpPr/>
          <p:nvPr/>
        </p:nvGrpSpPr>
        <p:grpSpPr>
          <a:xfrm>
            <a:off x="6140394" y="302171"/>
            <a:ext cx="1199268" cy="599634"/>
            <a:chOff x="5638801" y="2709863"/>
            <a:chExt cx="495300" cy="247650"/>
          </a:xfrm>
        </p:grpSpPr>
        <p:sp>
          <p:nvSpPr>
            <p:cNvPr id="17" name="Freeform 175">
              <a:extLst>
                <a:ext uri="{FF2B5EF4-FFF2-40B4-BE49-F238E27FC236}">
                  <a16:creationId xmlns:a16="http://schemas.microsoft.com/office/drawing/2014/main" id="{ACEF6016-057A-FD49-A787-742E4C603694}"/>
                </a:ext>
              </a:extLst>
            </p:cNvPr>
            <p:cNvSpPr>
              <a:spLocks/>
            </p:cNvSpPr>
            <p:nvPr/>
          </p:nvSpPr>
          <p:spPr bwMode="auto">
            <a:xfrm>
              <a:off x="5638801" y="2709863"/>
              <a:ext cx="495300" cy="247650"/>
            </a:xfrm>
            <a:custGeom>
              <a:avLst/>
              <a:gdLst>
                <a:gd name="T0" fmla="*/ 421 w 842"/>
                <a:gd name="T1" fmla="*/ 421 h 421"/>
                <a:gd name="T2" fmla="*/ 842 w 842"/>
                <a:gd name="T3" fmla="*/ 0 h 421"/>
                <a:gd name="T4" fmla="*/ 648 w 842"/>
                <a:gd name="T5" fmla="*/ 0 h 421"/>
                <a:gd name="T6" fmla="*/ 421 w 842"/>
                <a:gd name="T7" fmla="*/ 226 h 421"/>
                <a:gd name="T8" fmla="*/ 195 w 842"/>
                <a:gd name="T9" fmla="*/ 0 h 421"/>
                <a:gd name="T10" fmla="*/ 0 w 842"/>
                <a:gd name="T11" fmla="*/ 0 h 421"/>
                <a:gd name="T12" fmla="*/ 421 w 842"/>
                <a:gd name="T13" fmla="*/ 421 h 421"/>
              </a:gdLst>
              <a:ahLst/>
              <a:cxnLst>
                <a:cxn ang="0">
                  <a:pos x="T0" y="T1"/>
                </a:cxn>
                <a:cxn ang="0">
                  <a:pos x="T2" y="T3"/>
                </a:cxn>
                <a:cxn ang="0">
                  <a:pos x="T4" y="T5"/>
                </a:cxn>
                <a:cxn ang="0">
                  <a:pos x="T6" y="T7"/>
                </a:cxn>
                <a:cxn ang="0">
                  <a:pos x="T8" y="T9"/>
                </a:cxn>
                <a:cxn ang="0">
                  <a:pos x="T10" y="T11"/>
                </a:cxn>
                <a:cxn ang="0">
                  <a:pos x="T12" y="T13"/>
                </a:cxn>
              </a:cxnLst>
              <a:rect l="0" t="0" r="r" b="b"/>
              <a:pathLst>
                <a:path w="842" h="421">
                  <a:moveTo>
                    <a:pt x="421" y="421"/>
                  </a:moveTo>
                  <a:cubicBezTo>
                    <a:pt x="654" y="421"/>
                    <a:pt x="842" y="232"/>
                    <a:pt x="842" y="0"/>
                  </a:cubicBezTo>
                  <a:lnTo>
                    <a:pt x="648" y="0"/>
                  </a:lnTo>
                  <a:cubicBezTo>
                    <a:pt x="648" y="125"/>
                    <a:pt x="546" y="226"/>
                    <a:pt x="421" y="226"/>
                  </a:cubicBezTo>
                  <a:cubicBezTo>
                    <a:pt x="297" y="226"/>
                    <a:pt x="195" y="125"/>
                    <a:pt x="195" y="0"/>
                  </a:cubicBezTo>
                  <a:lnTo>
                    <a:pt x="0" y="0"/>
                  </a:lnTo>
                  <a:cubicBezTo>
                    <a:pt x="0" y="232"/>
                    <a:pt x="189" y="421"/>
                    <a:pt x="421" y="421"/>
                  </a:cubicBez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8" name="Freeform 178">
              <a:extLst>
                <a:ext uri="{FF2B5EF4-FFF2-40B4-BE49-F238E27FC236}">
                  <a16:creationId xmlns:a16="http://schemas.microsoft.com/office/drawing/2014/main" id="{84EB4C1A-5A3C-86DB-FB3F-067F831D3145}"/>
                </a:ext>
              </a:extLst>
            </p:cNvPr>
            <p:cNvSpPr>
              <a:spLocks/>
            </p:cNvSpPr>
            <p:nvPr/>
          </p:nvSpPr>
          <p:spPr bwMode="auto">
            <a:xfrm>
              <a:off x="5807076" y="2714626"/>
              <a:ext cx="155575" cy="77788"/>
            </a:xfrm>
            <a:custGeom>
              <a:avLst/>
              <a:gdLst>
                <a:gd name="T0" fmla="*/ 133 w 265"/>
                <a:gd name="T1" fmla="*/ 132 h 132"/>
                <a:gd name="T2" fmla="*/ 265 w 265"/>
                <a:gd name="T3" fmla="*/ 0 h 132"/>
                <a:gd name="T4" fmla="*/ 0 w 265"/>
                <a:gd name="T5" fmla="*/ 0 h 132"/>
                <a:gd name="T6" fmla="*/ 133 w 265"/>
                <a:gd name="T7" fmla="*/ 132 h 132"/>
              </a:gdLst>
              <a:ahLst/>
              <a:cxnLst>
                <a:cxn ang="0">
                  <a:pos x="T0" y="T1"/>
                </a:cxn>
                <a:cxn ang="0">
                  <a:pos x="T2" y="T3"/>
                </a:cxn>
                <a:cxn ang="0">
                  <a:pos x="T4" y="T5"/>
                </a:cxn>
                <a:cxn ang="0">
                  <a:pos x="T6" y="T7"/>
                </a:cxn>
              </a:cxnLst>
              <a:rect l="0" t="0" r="r" b="b"/>
              <a:pathLst>
                <a:path w="265" h="132">
                  <a:moveTo>
                    <a:pt x="133" y="132"/>
                  </a:moveTo>
                  <a:cubicBezTo>
                    <a:pt x="206" y="132"/>
                    <a:pt x="265" y="73"/>
                    <a:pt x="265" y="0"/>
                  </a:cubicBezTo>
                  <a:lnTo>
                    <a:pt x="0" y="0"/>
                  </a:lnTo>
                  <a:cubicBezTo>
                    <a:pt x="0" y="73"/>
                    <a:pt x="59" y="132"/>
                    <a:pt x="133" y="132"/>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52" name="Grupo 51">
            <a:extLst>
              <a:ext uri="{FF2B5EF4-FFF2-40B4-BE49-F238E27FC236}">
                <a16:creationId xmlns:a16="http://schemas.microsoft.com/office/drawing/2014/main" id="{2C89384C-0770-E747-13C6-0A6DC552A00A}"/>
              </a:ext>
            </a:extLst>
          </p:cNvPr>
          <p:cNvGrpSpPr/>
          <p:nvPr/>
        </p:nvGrpSpPr>
        <p:grpSpPr>
          <a:xfrm>
            <a:off x="4624690" y="1436112"/>
            <a:ext cx="773659" cy="963355"/>
            <a:chOff x="6696077" y="2921001"/>
            <a:chExt cx="330200" cy="411163"/>
          </a:xfrm>
        </p:grpSpPr>
        <p:sp>
          <p:nvSpPr>
            <p:cNvPr id="53" name="Freeform 245">
              <a:extLst>
                <a:ext uri="{FF2B5EF4-FFF2-40B4-BE49-F238E27FC236}">
                  <a16:creationId xmlns:a16="http://schemas.microsoft.com/office/drawing/2014/main" id="{6C55B8DE-8A98-4CBA-45C5-FC55FCDE5FCA}"/>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54" name="Grupo 53">
              <a:extLst>
                <a:ext uri="{FF2B5EF4-FFF2-40B4-BE49-F238E27FC236}">
                  <a16:creationId xmlns:a16="http://schemas.microsoft.com/office/drawing/2014/main" id="{14D2C796-580A-D986-55F8-7506CE8CDAEE}"/>
                </a:ext>
              </a:extLst>
            </p:cNvPr>
            <p:cNvGrpSpPr/>
            <p:nvPr/>
          </p:nvGrpSpPr>
          <p:grpSpPr>
            <a:xfrm>
              <a:off x="6699249" y="2924175"/>
              <a:ext cx="323854" cy="407989"/>
              <a:chOff x="6699249" y="2924175"/>
              <a:chExt cx="323854" cy="407989"/>
            </a:xfrm>
          </p:grpSpPr>
          <p:grpSp>
            <p:nvGrpSpPr>
              <p:cNvPr id="55" name="Grupo 54">
                <a:extLst>
                  <a:ext uri="{FF2B5EF4-FFF2-40B4-BE49-F238E27FC236}">
                    <a16:creationId xmlns:a16="http://schemas.microsoft.com/office/drawing/2014/main" id="{48C57858-3E6F-7069-2EC6-25FF7E4CC254}"/>
                  </a:ext>
                </a:extLst>
              </p:cNvPr>
              <p:cNvGrpSpPr/>
              <p:nvPr/>
            </p:nvGrpSpPr>
            <p:grpSpPr>
              <a:xfrm>
                <a:off x="6699249" y="2924175"/>
                <a:ext cx="323854" cy="407989"/>
                <a:chOff x="6699249" y="2924175"/>
                <a:chExt cx="323854" cy="407989"/>
              </a:xfrm>
            </p:grpSpPr>
            <p:sp>
              <p:nvSpPr>
                <p:cNvPr id="58" name="Freeform 244">
                  <a:extLst>
                    <a:ext uri="{FF2B5EF4-FFF2-40B4-BE49-F238E27FC236}">
                      <a16:creationId xmlns:a16="http://schemas.microsoft.com/office/drawing/2014/main" id="{3267FB66-5169-099B-DACA-9D584592E0F8}"/>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9" name="Freeform 246">
                  <a:extLst>
                    <a:ext uri="{FF2B5EF4-FFF2-40B4-BE49-F238E27FC236}">
                      <a16:creationId xmlns:a16="http://schemas.microsoft.com/office/drawing/2014/main" id="{8DD10535-FB2B-2779-3B0B-C2C6F3060058}"/>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0" name="Freeform 248">
                  <a:extLst>
                    <a:ext uri="{FF2B5EF4-FFF2-40B4-BE49-F238E27FC236}">
                      <a16:creationId xmlns:a16="http://schemas.microsoft.com/office/drawing/2014/main" id="{075A0108-B4CD-846D-8F81-EDE31FFFE1BC}"/>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56" name="Freeform 249">
                <a:extLst>
                  <a:ext uri="{FF2B5EF4-FFF2-40B4-BE49-F238E27FC236}">
                    <a16:creationId xmlns:a16="http://schemas.microsoft.com/office/drawing/2014/main" id="{CC53DDC9-D473-5726-F115-0FB79A5A231A}"/>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7" name="Freeform 250">
                <a:extLst>
                  <a:ext uri="{FF2B5EF4-FFF2-40B4-BE49-F238E27FC236}">
                    <a16:creationId xmlns:a16="http://schemas.microsoft.com/office/drawing/2014/main" id="{29220A2F-F04B-54C2-43D2-D66240882EBF}"/>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61" name="Elipse 60">
            <a:extLst>
              <a:ext uri="{FF2B5EF4-FFF2-40B4-BE49-F238E27FC236}">
                <a16:creationId xmlns:a16="http://schemas.microsoft.com/office/drawing/2014/main" id="{0B81220E-2A43-DECC-53D7-AF6D65ADAD8C}"/>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2" name="Elipse 61">
            <a:extLst>
              <a:ext uri="{FF2B5EF4-FFF2-40B4-BE49-F238E27FC236}">
                <a16:creationId xmlns:a16="http://schemas.microsoft.com/office/drawing/2014/main" id="{464A5F2D-3F38-8953-ED58-019E76B35E25}"/>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63" name="Elipse 62">
            <a:extLst>
              <a:ext uri="{FF2B5EF4-FFF2-40B4-BE49-F238E27FC236}">
                <a16:creationId xmlns:a16="http://schemas.microsoft.com/office/drawing/2014/main" id="{F43C60B2-FF06-60DE-2F23-81F6EF715209}"/>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1032840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52"/>
                                        </p:tgtEl>
                                        <p:attrNameLst>
                                          <p:attrName>r</p:attrName>
                                        </p:attrNameLst>
                                      </p:cBhvr>
                                    </p:animRot>
                                    <p:animRot by="-240000">
                                      <p:cBhvr>
                                        <p:cTn id="7" dur="200" fill="hold">
                                          <p:stCondLst>
                                            <p:cond delay="200"/>
                                          </p:stCondLst>
                                        </p:cTn>
                                        <p:tgtEl>
                                          <p:spTgt spid="52"/>
                                        </p:tgtEl>
                                        <p:attrNameLst>
                                          <p:attrName>r</p:attrName>
                                        </p:attrNameLst>
                                      </p:cBhvr>
                                    </p:animRot>
                                    <p:animRot by="240000">
                                      <p:cBhvr>
                                        <p:cTn id="8" dur="200" fill="hold">
                                          <p:stCondLst>
                                            <p:cond delay="400"/>
                                          </p:stCondLst>
                                        </p:cTn>
                                        <p:tgtEl>
                                          <p:spTgt spid="52"/>
                                        </p:tgtEl>
                                        <p:attrNameLst>
                                          <p:attrName>r</p:attrName>
                                        </p:attrNameLst>
                                      </p:cBhvr>
                                    </p:animRot>
                                    <p:animRot by="-240000">
                                      <p:cBhvr>
                                        <p:cTn id="9" dur="200" fill="hold">
                                          <p:stCondLst>
                                            <p:cond delay="600"/>
                                          </p:stCondLst>
                                        </p:cTn>
                                        <p:tgtEl>
                                          <p:spTgt spid="52"/>
                                        </p:tgtEl>
                                        <p:attrNameLst>
                                          <p:attrName>r</p:attrName>
                                        </p:attrNameLst>
                                      </p:cBhvr>
                                    </p:animRot>
                                    <p:animRot by="120000">
                                      <p:cBhvr>
                                        <p:cTn id="10" dur="200" fill="hold">
                                          <p:stCondLst>
                                            <p:cond delay="800"/>
                                          </p:stCondLst>
                                        </p:cTn>
                                        <p:tgtEl>
                                          <p:spTgt spid="52"/>
                                        </p:tgtEl>
                                        <p:attrNameLst>
                                          <p:attrName>r</p:attrName>
                                        </p:attrNameLst>
                                      </p:cBhvr>
                                    </p:animRot>
                                  </p:childTnLst>
                                </p:cTn>
                              </p:par>
                              <p:par>
                                <p:cTn id="11" presetID="32" presetClass="emph" presetSubtype="0" fill="hold" nodeType="withEffect">
                                  <p:stCondLst>
                                    <p:cond delay="0"/>
                                  </p:stCondLst>
                                  <p:childTnLst>
                                    <p:animRot by="120000">
                                      <p:cBhvr>
                                        <p:cTn id="12" dur="100" fill="hold">
                                          <p:stCondLst>
                                            <p:cond delay="0"/>
                                          </p:stCondLst>
                                        </p:cTn>
                                        <p:tgtEl>
                                          <p:spTgt spid="16"/>
                                        </p:tgtEl>
                                        <p:attrNameLst>
                                          <p:attrName>r</p:attrName>
                                        </p:attrNameLst>
                                      </p:cBhvr>
                                    </p:animRot>
                                    <p:animRot by="-240000">
                                      <p:cBhvr>
                                        <p:cTn id="13" dur="200" fill="hold">
                                          <p:stCondLst>
                                            <p:cond delay="200"/>
                                          </p:stCondLst>
                                        </p:cTn>
                                        <p:tgtEl>
                                          <p:spTgt spid="16"/>
                                        </p:tgtEl>
                                        <p:attrNameLst>
                                          <p:attrName>r</p:attrName>
                                        </p:attrNameLst>
                                      </p:cBhvr>
                                    </p:animRot>
                                    <p:animRot by="240000">
                                      <p:cBhvr>
                                        <p:cTn id="14" dur="200" fill="hold">
                                          <p:stCondLst>
                                            <p:cond delay="400"/>
                                          </p:stCondLst>
                                        </p:cTn>
                                        <p:tgtEl>
                                          <p:spTgt spid="16"/>
                                        </p:tgtEl>
                                        <p:attrNameLst>
                                          <p:attrName>r</p:attrName>
                                        </p:attrNameLst>
                                      </p:cBhvr>
                                    </p:animRot>
                                    <p:animRot by="-240000">
                                      <p:cBhvr>
                                        <p:cTn id="15" dur="200" fill="hold">
                                          <p:stCondLst>
                                            <p:cond delay="600"/>
                                          </p:stCondLst>
                                        </p:cTn>
                                        <p:tgtEl>
                                          <p:spTgt spid="16"/>
                                        </p:tgtEl>
                                        <p:attrNameLst>
                                          <p:attrName>r</p:attrName>
                                        </p:attrNameLst>
                                      </p:cBhvr>
                                    </p:animRot>
                                    <p:animRot by="120000">
                                      <p:cBhvr>
                                        <p:cTn id="16" dur="200" fill="hold">
                                          <p:stCondLst>
                                            <p:cond delay="800"/>
                                          </p:stCondLst>
                                        </p:cTn>
                                        <p:tgtEl>
                                          <p:spTgt spid="16"/>
                                        </p:tgtEl>
                                        <p:attrNameLst>
                                          <p:attrName>r</p:attrName>
                                        </p:attrNameLst>
                                      </p:cBhvr>
                                    </p:animRot>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500" fill="hold"/>
                                        <p:tgtEl>
                                          <p:spTgt spid="12"/>
                                        </p:tgtEl>
                                        <p:attrNameLst>
                                          <p:attrName>ppt_x</p:attrName>
                                        </p:attrNameLst>
                                      </p:cBhvr>
                                      <p:tavLst>
                                        <p:tav tm="0">
                                          <p:val>
                                            <p:strVal val="#ppt_x"/>
                                          </p:val>
                                        </p:tav>
                                        <p:tav tm="100000">
                                          <p:val>
                                            <p:strVal val="#ppt_x"/>
                                          </p:val>
                                        </p:tav>
                                      </p:tavLst>
                                    </p:anim>
                                    <p:anim calcmode="lin" valueType="num">
                                      <p:cBhvr additive="base">
                                        <p:cTn id="24" dur="500" fill="hold"/>
                                        <p:tgtEl>
                                          <p:spTgt spid="12"/>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par>
                                <p:cTn id="33" presetID="32" presetClass="emph" presetSubtype="0" fill="hold" nodeType="withEffect">
                                  <p:stCondLst>
                                    <p:cond delay="0"/>
                                  </p:stCondLst>
                                  <p:childTnLst>
                                    <p:animRot by="120000">
                                      <p:cBhvr>
                                        <p:cTn id="34" dur="100" fill="hold">
                                          <p:stCondLst>
                                            <p:cond delay="0"/>
                                          </p:stCondLst>
                                        </p:cTn>
                                        <p:tgtEl>
                                          <p:spTgt spid="10"/>
                                        </p:tgtEl>
                                        <p:attrNameLst>
                                          <p:attrName>r</p:attrName>
                                        </p:attrNameLst>
                                      </p:cBhvr>
                                    </p:animRot>
                                    <p:animRot by="-240000">
                                      <p:cBhvr>
                                        <p:cTn id="35" dur="200" fill="hold">
                                          <p:stCondLst>
                                            <p:cond delay="200"/>
                                          </p:stCondLst>
                                        </p:cTn>
                                        <p:tgtEl>
                                          <p:spTgt spid="10"/>
                                        </p:tgtEl>
                                        <p:attrNameLst>
                                          <p:attrName>r</p:attrName>
                                        </p:attrNameLst>
                                      </p:cBhvr>
                                    </p:animRot>
                                    <p:animRot by="240000">
                                      <p:cBhvr>
                                        <p:cTn id="36" dur="200" fill="hold">
                                          <p:stCondLst>
                                            <p:cond delay="400"/>
                                          </p:stCondLst>
                                        </p:cTn>
                                        <p:tgtEl>
                                          <p:spTgt spid="10"/>
                                        </p:tgtEl>
                                        <p:attrNameLst>
                                          <p:attrName>r</p:attrName>
                                        </p:attrNameLst>
                                      </p:cBhvr>
                                    </p:animRot>
                                    <p:animRot by="-240000">
                                      <p:cBhvr>
                                        <p:cTn id="37" dur="200" fill="hold">
                                          <p:stCondLst>
                                            <p:cond delay="600"/>
                                          </p:stCondLst>
                                        </p:cTn>
                                        <p:tgtEl>
                                          <p:spTgt spid="10"/>
                                        </p:tgtEl>
                                        <p:attrNameLst>
                                          <p:attrName>r</p:attrName>
                                        </p:attrNameLst>
                                      </p:cBhvr>
                                    </p:animRot>
                                    <p:animRot by="120000">
                                      <p:cBhvr>
                                        <p:cTn id="38" dur="200" fill="hold">
                                          <p:stCondLst>
                                            <p:cond delay="800"/>
                                          </p:stCondLst>
                                        </p:cTn>
                                        <p:tgtEl>
                                          <p:spTgt spid="10"/>
                                        </p:tgtEl>
                                        <p:attrNameLst>
                                          <p:attrName>r</p:attrName>
                                        </p:attrNameLst>
                                      </p:cBhvr>
                                    </p:animRot>
                                  </p:childTnLst>
                                </p:cTn>
                              </p:par>
                              <p:par>
                                <p:cTn id="39" presetID="32" presetClass="emph" presetSubtype="0" fill="hold" grpId="0" nodeType="withEffect">
                                  <p:stCondLst>
                                    <p:cond delay="0"/>
                                  </p:stCondLst>
                                  <p:childTnLst>
                                    <p:animRot by="120000">
                                      <p:cBhvr>
                                        <p:cTn id="40" dur="100" fill="hold">
                                          <p:stCondLst>
                                            <p:cond delay="0"/>
                                          </p:stCondLst>
                                        </p:cTn>
                                        <p:tgtEl>
                                          <p:spTgt spid="9"/>
                                        </p:tgtEl>
                                        <p:attrNameLst>
                                          <p:attrName>r</p:attrName>
                                        </p:attrNameLst>
                                      </p:cBhvr>
                                    </p:animRot>
                                    <p:animRot by="-240000">
                                      <p:cBhvr>
                                        <p:cTn id="41" dur="200" fill="hold">
                                          <p:stCondLst>
                                            <p:cond delay="200"/>
                                          </p:stCondLst>
                                        </p:cTn>
                                        <p:tgtEl>
                                          <p:spTgt spid="9"/>
                                        </p:tgtEl>
                                        <p:attrNameLst>
                                          <p:attrName>r</p:attrName>
                                        </p:attrNameLst>
                                      </p:cBhvr>
                                    </p:animRot>
                                    <p:animRot by="240000">
                                      <p:cBhvr>
                                        <p:cTn id="42" dur="200" fill="hold">
                                          <p:stCondLst>
                                            <p:cond delay="400"/>
                                          </p:stCondLst>
                                        </p:cTn>
                                        <p:tgtEl>
                                          <p:spTgt spid="9"/>
                                        </p:tgtEl>
                                        <p:attrNameLst>
                                          <p:attrName>r</p:attrName>
                                        </p:attrNameLst>
                                      </p:cBhvr>
                                    </p:animRot>
                                    <p:animRot by="-240000">
                                      <p:cBhvr>
                                        <p:cTn id="43" dur="200" fill="hold">
                                          <p:stCondLst>
                                            <p:cond delay="600"/>
                                          </p:stCondLst>
                                        </p:cTn>
                                        <p:tgtEl>
                                          <p:spTgt spid="9"/>
                                        </p:tgtEl>
                                        <p:attrNameLst>
                                          <p:attrName>r</p:attrName>
                                        </p:attrNameLst>
                                      </p:cBhvr>
                                    </p:animRot>
                                    <p:animRot by="120000">
                                      <p:cBhvr>
                                        <p:cTn id="44" dur="200" fill="hold">
                                          <p:stCondLst>
                                            <p:cond delay="800"/>
                                          </p:stCondLst>
                                        </p:cTn>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1" grpId="0" animBg="1"/>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E67F8B9-A851-C8C7-AAF0-39D9BF285FD6}"/>
              </a:ext>
            </a:extLst>
          </p:cNvPr>
          <p:cNvSpPr>
            <a:spLocks noGrp="1"/>
          </p:cNvSpPr>
          <p:nvPr>
            <p:ph type="title"/>
          </p:nvPr>
        </p:nvSpPr>
        <p:spPr/>
        <p:txBody>
          <a:bodyPr/>
          <a:lstStyle/>
          <a:p>
            <a:r>
              <a:rPr lang="es-ES" dirty="0"/>
              <a:t>NUESTRA MISIÓN Y VISIÓN</a:t>
            </a:r>
          </a:p>
        </p:txBody>
      </p:sp>
      <p:sp>
        <p:nvSpPr>
          <p:cNvPr id="6" name="Marcador de texto 5">
            <a:extLst>
              <a:ext uri="{FF2B5EF4-FFF2-40B4-BE49-F238E27FC236}">
                <a16:creationId xmlns:a16="http://schemas.microsoft.com/office/drawing/2014/main" id="{66A50948-6877-DE8E-A597-CF8BE9DB577C}"/>
              </a:ext>
            </a:extLst>
          </p:cNvPr>
          <p:cNvSpPr>
            <a:spLocks noGrp="1"/>
          </p:cNvSpPr>
          <p:nvPr>
            <p:ph type="body" idx="17"/>
          </p:nvPr>
        </p:nvSpPr>
        <p:spPr/>
        <p:txBody>
          <a:bodyPr/>
          <a:lstStyle/>
          <a:p>
            <a:r>
              <a:rPr lang="es-ES" dirty="0"/>
              <a:t>MISIÓN</a:t>
            </a:r>
          </a:p>
        </p:txBody>
      </p:sp>
      <p:sp>
        <p:nvSpPr>
          <p:cNvPr id="7" name="Marcador de texto 6">
            <a:extLst>
              <a:ext uri="{FF2B5EF4-FFF2-40B4-BE49-F238E27FC236}">
                <a16:creationId xmlns:a16="http://schemas.microsoft.com/office/drawing/2014/main" id="{059266CC-96D0-ADE5-0B59-DC1F2C4CF88B}"/>
              </a:ext>
            </a:extLst>
          </p:cNvPr>
          <p:cNvSpPr>
            <a:spLocks noGrp="1"/>
          </p:cNvSpPr>
          <p:nvPr>
            <p:ph type="body" idx="19"/>
          </p:nvPr>
        </p:nvSpPr>
        <p:spPr/>
        <p:txBody>
          <a:bodyPr/>
          <a:lstStyle/>
          <a:p>
            <a:r>
              <a:rPr lang="es-ES" dirty="0"/>
              <a:t>VISIÓN</a:t>
            </a:r>
          </a:p>
        </p:txBody>
      </p:sp>
      <p:sp>
        <p:nvSpPr>
          <p:cNvPr id="8" name="Marcador de texto 7">
            <a:extLst>
              <a:ext uri="{FF2B5EF4-FFF2-40B4-BE49-F238E27FC236}">
                <a16:creationId xmlns:a16="http://schemas.microsoft.com/office/drawing/2014/main" id="{04237C2B-0FF5-04AE-3C3A-A90A7C8DF733}"/>
              </a:ext>
            </a:extLst>
          </p:cNvPr>
          <p:cNvSpPr>
            <a:spLocks noGrp="1"/>
          </p:cNvSpPr>
          <p:nvPr>
            <p:ph type="body" idx="20"/>
          </p:nvPr>
        </p:nvSpPr>
        <p:spPr/>
        <p:txBody>
          <a:bodyPr>
            <a:noAutofit/>
          </a:bodyPr>
          <a:lstStyle/>
          <a:p>
            <a:r>
              <a:rPr lang="es-ES" dirty="0"/>
              <a:t>Mercurio es el planeta más cercano al Sol y el más pequeño del sistema solar</a:t>
            </a:r>
          </a:p>
        </p:txBody>
      </p:sp>
      <p:sp>
        <p:nvSpPr>
          <p:cNvPr id="9" name="Marcador de texto 8">
            <a:extLst>
              <a:ext uri="{FF2B5EF4-FFF2-40B4-BE49-F238E27FC236}">
                <a16:creationId xmlns:a16="http://schemas.microsoft.com/office/drawing/2014/main" id="{1CD46374-009D-97CD-DCF0-77EF1390D4D7}"/>
              </a:ext>
            </a:extLst>
          </p:cNvPr>
          <p:cNvSpPr>
            <a:spLocks noGrp="1"/>
          </p:cNvSpPr>
          <p:nvPr>
            <p:ph type="body" idx="21"/>
          </p:nvPr>
        </p:nvSpPr>
        <p:spPr/>
        <p:txBody>
          <a:bodyPr>
            <a:noAutofit/>
          </a:bodyPr>
          <a:lstStyle/>
          <a:p>
            <a:r>
              <a:rPr lang="es-ES" dirty="0"/>
              <a:t>Venus tiene un nombre precioso y es el segundo planeta más cercano al Sol</a:t>
            </a:r>
          </a:p>
        </p:txBody>
      </p:sp>
      <p:grpSp>
        <p:nvGrpSpPr>
          <p:cNvPr id="37" name="Google Shape;3993;p14">
            <a:extLst>
              <a:ext uri="{FF2B5EF4-FFF2-40B4-BE49-F238E27FC236}">
                <a16:creationId xmlns:a16="http://schemas.microsoft.com/office/drawing/2014/main" id="{CFCB2ADB-2A16-C0D4-B932-19F08015B2E7}"/>
              </a:ext>
            </a:extLst>
          </p:cNvPr>
          <p:cNvGrpSpPr/>
          <p:nvPr/>
        </p:nvGrpSpPr>
        <p:grpSpPr>
          <a:xfrm>
            <a:off x="923769" y="3373341"/>
            <a:ext cx="493682" cy="259103"/>
            <a:chOff x="2084325" y="363300"/>
            <a:chExt cx="484150" cy="254100"/>
          </a:xfrm>
          <a:solidFill>
            <a:schemeClr val="accent3"/>
          </a:solidFill>
        </p:grpSpPr>
        <p:sp>
          <p:nvSpPr>
            <p:cNvPr id="38" name="Google Shape;3994;p14">
              <a:extLst>
                <a:ext uri="{FF2B5EF4-FFF2-40B4-BE49-F238E27FC236}">
                  <a16:creationId xmlns:a16="http://schemas.microsoft.com/office/drawing/2014/main" id="{DF3725A2-BE28-6043-7D9A-0C3EA9298167}"/>
                </a:ext>
              </a:extLst>
            </p:cNvPr>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39" name="Google Shape;3995;p14">
              <a:extLst>
                <a:ext uri="{FF2B5EF4-FFF2-40B4-BE49-F238E27FC236}">
                  <a16:creationId xmlns:a16="http://schemas.microsoft.com/office/drawing/2014/main" id="{08E5D425-4AD2-7751-0EF9-0210C836B249}"/>
                </a:ext>
              </a:extLst>
            </p:cNvPr>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 name="Google Shape;4298;p14">
            <a:extLst>
              <a:ext uri="{FF2B5EF4-FFF2-40B4-BE49-F238E27FC236}">
                <a16:creationId xmlns:a16="http://schemas.microsoft.com/office/drawing/2014/main" id="{62004F55-A371-F62C-0683-1ED58B1BDE06}"/>
              </a:ext>
            </a:extLst>
          </p:cNvPr>
          <p:cNvGrpSpPr/>
          <p:nvPr/>
        </p:nvGrpSpPr>
        <p:grpSpPr>
          <a:xfrm>
            <a:off x="924070" y="1784395"/>
            <a:ext cx="493223" cy="491337"/>
            <a:chOff x="898875" y="4399275"/>
            <a:chExt cx="483700" cy="481850"/>
          </a:xfrm>
          <a:solidFill>
            <a:schemeClr val="accent4"/>
          </a:solidFill>
        </p:grpSpPr>
        <p:sp>
          <p:nvSpPr>
            <p:cNvPr id="41" name="Google Shape;4299;p14">
              <a:extLst>
                <a:ext uri="{FF2B5EF4-FFF2-40B4-BE49-F238E27FC236}">
                  <a16:creationId xmlns:a16="http://schemas.microsoft.com/office/drawing/2014/main" id="{5F95E3D4-61B4-61A7-5F7B-574C4839769F}"/>
                </a:ext>
              </a:extLst>
            </p:cNvPr>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 name="Google Shape;4300;p14">
              <a:extLst>
                <a:ext uri="{FF2B5EF4-FFF2-40B4-BE49-F238E27FC236}">
                  <a16:creationId xmlns:a16="http://schemas.microsoft.com/office/drawing/2014/main" id="{7ECA79F0-DF89-5138-8454-36A2679516D6}"/>
                </a:ext>
              </a:extLst>
            </p:cNvPr>
            <p:cNvSpPr/>
            <p:nvPr/>
          </p:nvSpPr>
          <p:spPr>
            <a:xfrm>
              <a:off x="1138025" y="4763350"/>
              <a:ext cx="25" cy="25"/>
            </a:xfrm>
            <a:custGeom>
              <a:avLst/>
              <a:gdLst/>
              <a:ahLst/>
              <a:cxnLst/>
              <a:rect l="l" t="t" r="r" b="b"/>
              <a:pathLst>
                <a:path w="1" h="1" extrusionOk="0">
                  <a:moveTo>
                    <a:pt x="1" y="0"/>
                  </a:move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 name="Google Shape;4301;p14">
              <a:extLst>
                <a:ext uri="{FF2B5EF4-FFF2-40B4-BE49-F238E27FC236}">
                  <a16:creationId xmlns:a16="http://schemas.microsoft.com/office/drawing/2014/main" id="{0D8C451C-9925-C66C-34E8-11ECC7AD723A}"/>
                </a:ext>
              </a:extLst>
            </p:cNvPr>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4" name="Google Shape;4302;p14">
              <a:extLst>
                <a:ext uri="{FF2B5EF4-FFF2-40B4-BE49-F238E27FC236}">
                  <a16:creationId xmlns:a16="http://schemas.microsoft.com/office/drawing/2014/main" id="{4AE9714E-1362-925A-2042-A4333D4471FA}"/>
                </a:ext>
              </a:extLst>
            </p:cNvPr>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5" name="Google Shape;4303;p14">
              <a:extLst>
                <a:ext uri="{FF2B5EF4-FFF2-40B4-BE49-F238E27FC236}">
                  <a16:creationId xmlns:a16="http://schemas.microsoft.com/office/drawing/2014/main" id="{B4B178B7-9805-1396-0B33-E39A1104BF74}"/>
                </a:ext>
              </a:extLst>
            </p:cNvPr>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6" name="Google Shape;4304;p14">
              <a:extLst>
                <a:ext uri="{FF2B5EF4-FFF2-40B4-BE49-F238E27FC236}">
                  <a16:creationId xmlns:a16="http://schemas.microsoft.com/office/drawing/2014/main" id="{22F17BDF-5CCC-0365-1A8A-6626D631CD3F}"/>
                </a:ext>
              </a:extLst>
            </p:cNvPr>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7" name="Google Shape;4305;p14">
              <a:extLst>
                <a:ext uri="{FF2B5EF4-FFF2-40B4-BE49-F238E27FC236}">
                  <a16:creationId xmlns:a16="http://schemas.microsoft.com/office/drawing/2014/main" id="{6C267DDF-7A96-518B-8401-EB0A57419D21}"/>
                </a:ext>
              </a:extLst>
            </p:cNvPr>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8" name="Google Shape;4306;p14">
              <a:extLst>
                <a:ext uri="{FF2B5EF4-FFF2-40B4-BE49-F238E27FC236}">
                  <a16:creationId xmlns:a16="http://schemas.microsoft.com/office/drawing/2014/main" id="{04CA71EB-0BBD-5BAC-22C5-D6CD041CE436}"/>
                </a:ext>
              </a:extLst>
            </p:cNvPr>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10" name="Freeform 298">
            <a:extLst>
              <a:ext uri="{FF2B5EF4-FFF2-40B4-BE49-F238E27FC236}">
                <a16:creationId xmlns:a16="http://schemas.microsoft.com/office/drawing/2014/main" id="{EBCE2360-5373-726C-BE96-3A9D63FAC64F}"/>
              </a:ext>
            </a:extLst>
          </p:cNvPr>
          <p:cNvSpPr>
            <a:spLocks/>
          </p:cNvSpPr>
          <p:nvPr/>
        </p:nvSpPr>
        <p:spPr bwMode="auto">
          <a:xfrm>
            <a:off x="515186" y="2763145"/>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Freeform 302">
            <a:extLst>
              <a:ext uri="{FF2B5EF4-FFF2-40B4-BE49-F238E27FC236}">
                <a16:creationId xmlns:a16="http://schemas.microsoft.com/office/drawing/2014/main" id="{4AF05FE9-DDD0-2774-F4E2-E71E7DEF2C6E}"/>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2" name="Freeform 235">
            <a:extLst>
              <a:ext uri="{FF2B5EF4-FFF2-40B4-BE49-F238E27FC236}">
                <a16:creationId xmlns:a16="http://schemas.microsoft.com/office/drawing/2014/main" id="{EC8152F1-76FB-58E3-0D68-EB545D72BA9B}"/>
              </a:ext>
            </a:extLst>
          </p:cNvPr>
          <p:cNvSpPr>
            <a:spLocks/>
          </p:cNvSpPr>
          <p:nvPr/>
        </p:nvSpPr>
        <p:spPr bwMode="auto">
          <a:xfrm>
            <a:off x="4184283" y="1153830"/>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3" name="Freeform 157">
            <a:extLst>
              <a:ext uri="{FF2B5EF4-FFF2-40B4-BE49-F238E27FC236}">
                <a16:creationId xmlns:a16="http://schemas.microsoft.com/office/drawing/2014/main" id="{6A22E959-57C3-8441-1626-CA6363944B38}"/>
              </a:ext>
            </a:extLst>
          </p:cNvPr>
          <p:cNvSpPr>
            <a:spLocks noEditPoints="1"/>
          </p:cNvSpPr>
          <p:nvPr/>
        </p:nvSpPr>
        <p:spPr bwMode="auto">
          <a:xfrm>
            <a:off x="8331492" y="2357621"/>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4" name="Freeform 159">
            <a:extLst>
              <a:ext uri="{FF2B5EF4-FFF2-40B4-BE49-F238E27FC236}">
                <a16:creationId xmlns:a16="http://schemas.microsoft.com/office/drawing/2014/main" id="{58F64BD1-679F-CDF4-11F5-E9718657B7A5}"/>
              </a:ext>
            </a:extLst>
          </p:cNvPr>
          <p:cNvSpPr>
            <a:spLocks noEditPoints="1"/>
          </p:cNvSpPr>
          <p:nvPr/>
        </p:nvSpPr>
        <p:spPr bwMode="auto">
          <a:xfrm>
            <a:off x="4481052" y="436057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bg2"/>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18" name="Grupo 17">
            <a:extLst>
              <a:ext uri="{FF2B5EF4-FFF2-40B4-BE49-F238E27FC236}">
                <a16:creationId xmlns:a16="http://schemas.microsoft.com/office/drawing/2014/main" id="{279739CA-7AE3-B6DB-F4E3-3CFA37A54C40}"/>
              </a:ext>
            </a:extLst>
          </p:cNvPr>
          <p:cNvGrpSpPr/>
          <p:nvPr/>
        </p:nvGrpSpPr>
        <p:grpSpPr>
          <a:xfrm>
            <a:off x="7279545" y="3475822"/>
            <a:ext cx="812385" cy="815360"/>
            <a:chOff x="2759075" y="2149476"/>
            <a:chExt cx="433388" cy="434975"/>
          </a:xfrm>
        </p:grpSpPr>
        <p:sp>
          <p:nvSpPr>
            <p:cNvPr id="19" name="Freeform 236">
              <a:extLst>
                <a:ext uri="{FF2B5EF4-FFF2-40B4-BE49-F238E27FC236}">
                  <a16:creationId xmlns:a16="http://schemas.microsoft.com/office/drawing/2014/main" id="{DBAE818F-7F8C-DF74-7158-98B4310554FB}"/>
                </a:ext>
              </a:extLst>
            </p:cNvPr>
            <p:cNvSpPr>
              <a:spLocks noEditPoints="1"/>
            </p:cNvSpPr>
            <p:nvPr/>
          </p:nvSpPr>
          <p:spPr bwMode="auto">
            <a:xfrm>
              <a:off x="2759075" y="2149476"/>
              <a:ext cx="433388" cy="434975"/>
            </a:xfrm>
            <a:custGeom>
              <a:avLst/>
              <a:gdLst>
                <a:gd name="T0" fmla="*/ 0 w 738"/>
                <a:gd name="T1" fmla="*/ 369 h 738"/>
                <a:gd name="T2" fmla="*/ 369 w 738"/>
                <a:gd name="T3" fmla="*/ 0 h 738"/>
                <a:gd name="T4" fmla="*/ 738 w 738"/>
                <a:gd name="T5" fmla="*/ 369 h 738"/>
                <a:gd name="T6" fmla="*/ 369 w 738"/>
                <a:gd name="T7" fmla="*/ 738 h 738"/>
                <a:gd name="T8" fmla="*/ 0 w 738"/>
                <a:gd name="T9" fmla="*/ 369 h 738"/>
                <a:gd name="T10" fmla="*/ 108 w 738"/>
                <a:gd name="T11" fmla="*/ 369 h 738"/>
                <a:gd name="T12" fmla="*/ 369 w 738"/>
                <a:gd name="T13" fmla="*/ 629 h 738"/>
                <a:gd name="T14" fmla="*/ 630 w 738"/>
                <a:gd name="T15" fmla="*/ 369 h 738"/>
                <a:gd name="T16" fmla="*/ 369 w 738"/>
                <a:gd name="T17" fmla="*/ 108 h 738"/>
                <a:gd name="T18" fmla="*/ 108 w 738"/>
                <a:gd name="T19" fmla="*/ 369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8">
                  <a:moveTo>
                    <a:pt x="0" y="369"/>
                  </a:moveTo>
                  <a:cubicBezTo>
                    <a:pt x="0" y="165"/>
                    <a:pt x="165" y="0"/>
                    <a:pt x="369" y="0"/>
                  </a:cubicBezTo>
                  <a:cubicBezTo>
                    <a:pt x="572" y="0"/>
                    <a:pt x="738" y="165"/>
                    <a:pt x="738" y="369"/>
                  </a:cubicBezTo>
                  <a:cubicBezTo>
                    <a:pt x="738" y="572"/>
                    <a:pt x="572" y="738"/>
                    <a:pt x="369" y="738"/>
                  </a:cubicBezTo>
                  <a:cubicBezTo>
                    <a:pt x="165" y="738"/>
                    <a:pt x="0" y="572"/>
                    <a:pt x="0" y="369"/>
                  </a:cubicBezTo>
                  <a:close/>
                  <a:moveTo>
                    <a:pt x="108" y="369"/>
                  </a:moveTo>
                  <a:cubicBezTo>
                    <a:pt x="108" y="513"/>
                    <a:pt x="225" y="629"/>
                    <a:pt x="369" y="629"/>
                  </a:cubicBezTo>
                  <a:cubicBezTo>
                    <a:pt x="513" y="629"/>
                    <a:pt x="630" y="513"/>
                    <a:pt x="630" y="369"/>
                  </a:cubicBezTo>
                  <a:cubicBezTo>
                    <a:pt x="630" y="224"/>
                    <a:pt x="513" y="108"/>
                    <a:pt x="369" y="108"/>
                  </a:cubicBezTo>
                  <a:cubicBezTo>
                    <a:pt x="225" y="108"/>
                    <a:pt x="108" y="224"/>
                    <a:pt x="108" y="369"/>
                  </a:cubicBezTo>
                  <a:close/>
                </a:path>
              </a:pathLst>
            </a:custGeom>
            <a:solidFill>
              <a:schemeClr val="accent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0" name="Freeform 230">
              <a:extLst>
                <a:ext uri="{FF2B5EF4-FFF2-40B4-BE49-F238E27FC236}">
                  <a16:creationId xmlns:a16="http://schemas.microsoft.com/office/drawing/2014/main" id="{3D6CFA30-477A-E476-EA61-E9F1B78915A8}"/>
                </a:ext>
              </a:extLst>
            </p:cNvPr>
            <p:cNvSpPr>
              <a:spLocks/>
            </p:cNvSpPr>
            <p:nvPr/>
          </p:nvSpPr>
          <p:spPr bwMode="auto">
            <a:xfrm>
              <a:off x="2936876" y="2328863"/>
              <a:ext cx="128588" cy="130175"/>
            </a:xfrm>
            <a:custGeom>
              <a:avLst/>
              <a:gdLst>
                <a:gd name="T0" fmla="*/ 173 w 220"/>
                <a:gd name="T1" fmla="*/ 35 h 221"/>
                <a:gd name="T2" fmla="*/ 185 w 220"/>
                <a:gd name="T3" fmla="*/ 174 h 221"/>
                <a:gd name="T4" fmla="*/ 46 w 220"/>
                <a:gd name="T5" fmla="*/ 185 h 221"/>
                <a:gd name="T6" fmla="*/ 35 w 220"/>
                <a:gd name="T7" fmla="*/ 47 h 221"/>
                <a:gd name="T8" fmla="*/ 173 w 220"/>
                <a:gd name="T9" fmla="*/ 35 h 221"/>
              </a:gdLst>
              <a:ahLst/>
              <a:cxnLst>
                <a:cxn ang="0">
                  <a:pos x="T0" y="T1"/>
                </a:cxn>
                <a:cxn ang="0">
                  <a:pos x="T2" y="T3"/>
                </a:cxn>
                <a:cxn ang="0">
                  <a:pos x="T4" y="T5"/>
                </a:cxn>
                <a:cxn ang="0">
                  <a:pos x="T6" y="T7"/>
                </a:cxn>
                <a:cxn ang="0">
                  <a:pos x="T8" y="T9"/>
                </a:cxn>
              </a:cxnLst>
              <a:rect l="0" t="0" r="r" b="b"/>
              <a:pathLst>
                <a:path w="220" h="221">
                  <a:moveTo>
                    <a:pt x="173" y="35"/>
                  </a:moveTo>
                  <a:cubicBezTo>
                    <a:pt x="215" y="71"/>
                    <a:pt x="220" y="133"/>
                    <a:pt x="185" y="174"/>
                  </a:cubicBezTo>
                  <a:cubicBezTo>
                    <a:pt x="150" y="216"/>
                    <a:pt x="87" y="221"/>
                    <a:pt x="46" y="185"/>
                  </a:cubicBezTo>
                  <a:cubicBezTo>
                    <a:pt x="5" y="150"/>
                    <a:pt x="0" y="88"/>
                    <a:pt x="35" y="47"/>
                  </a:cubicBezTo>
                  <a:cubicBezTo>
                    <a:pt x="70" y="5"/>
                    <a:pt x="132" y="0"/>
                    <a:pt x="173" y="35"/>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32" name="Freeform 329">
            <a:extLst>
              <a:ext uri="{FF2B5EF4-FFF2-40B4-BE49-F238E27FC236}">
                <a16:creationId xmlns:a16="http://schemas.microsoft.com/office/drawing/2014/main" id="{99139991-13CC-7E1D-7FB5-5E71A7514ACD}"/>
              </a:ext>
            </a:extLst>
          </p:cNvPr>
          <p:cNvSpPr>
            <a:spLocks/>
          </p:cNvSpPr>
          <p:nvPr/>
        </p:nvSpPr>
        <p:spPr bwMode="auto">
          <a:xfrm>
            <a:off x="8276849" y="4430861"/>
            <a:ext cx="1145216" cy="751548"/>
          </a:xfrm>
          <a:custGeom>
            <a:avLst/>
            <a:gdLst>
              <a:gd name="T0" fmla="*/ 187 w 691"/>
              <a:gd name="T1" fmla="*/ 48 h 453"/>
              <a:gd name="T2" fmla="*/ 332 w 691"/>
              <a:gd name="T3" fmla="*/ 8 h 453"/>
              <a:gd name="T4" fmla="*/ 689 w 691"/>
              <a:gd name="T5" fmla="*/ 335 h 453"/>
              <a:gd name="T6" fmla="*/ 603 w 691"/>
              <a:gd name="T7" fmla="*/ 428 h 453"/>
              <a:gd name="T8" fmla="*/ 509 w 691"/>
              <a:gd name="T9" fmla="*/ 343 h 453"/>
              <a:gd name="T10" fmla="*/ 340 w 691"/>
              <a:gd name="T11" fmla="*/ 188 h 453"/>
              <a:gd name="T12" fmla="*/ 228 w 691"/>
              <a:gd name="T13" fmla="*/ 240 h 453"/>
              <a:gd name="T14" fmla="*/ 185 w 691"/>
              <a:gd name="T15" fmla="*/ 357 h 453"/>
              <a:gd name="T16" fmla="*/ 99 w 691"/>
              <a:gd name="T17" fmla="*/ 451 h 453"/>
              <a:gd name="T18" fmla="*/ 6 w 691"/>
              <a:gd name="T19" fmla="*/ 365 h 453"/>
              <a:gd name="T20" fmla="*/ 187 w 691"/>
              <a:gd name="T21" fmla="*/ 48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453">
                <a:moveTo>
                  <a:pt x="187" y="48"/>
                </a:moveTo>
                <a:cubicBezTo>
                  <a:pt x="230" y="25"/>
                  <a:pt x="280" y="11"/>
                  <a:pt x="332" y="8"/>
                </a:cubicBezTo>
                <a:cubicBezTo>
                  <a:pt x="520" y="0"/>
                  <a:pt x="680" y="146"/>
                  <a:pt x="689" y="335"/>
                </a:cubicBezTo>
                <a:cubicBezTo>
                  <a:pt x="691" y="384"/>
                  <a:pt x="652" y="426"/>
                  <a:pt x="603" y="428"/>
                </a:cubicBezTo>
                <a:cubicBezTo>
                  <a:pt x="553" y="431"/>
                  <a:pt x="511" y="392"/>
                  <a:pt x="509" y="343"/>
                </a:cubicBezTo>
                <a:cubicBezTo>
                  <a:pt x="505" y="253"/>
                  <a:pt x="429" y="184"/>
                  <a:pt x="340" y="188"/>
                </a:cubicBezTo>
                <a:cubicBezTo>
                  <a:pt x="297" y="190"/>
                  <a:pt x="257" y="208"/>
                  <a:pt x="228" y="240"/>
                </a:cubicBezTo>
                <a:cubicBezTo>
                  <a:pt x="198" y="272"/>
                  <a:pt x="183" y="314"/>
                  <a:pt x="185" y="357"/>
                </a:cubicBezTo>
                <a:cubicBezTo>
                  <a:pt x="187" y="407"/>
                  <a:pt x="149" y="448"/>
                  <a:pt x="99" y="451"/>
                </a:cubicBezTo>
                <a:cubicBezTo>
                  <a:pt x="50" y="453"/>
                  <a:pt x="8" y="414"/>
                  <a:pt x="6" y="365"/>
                </a:cubicBezTo>
                <a:cubicBezTo>
                  <a:pt x="0" y="229"/>
                  <a:pt x="74" y="108"/>
                  <a:pt x="187" y="48"/>
                </a:cubicBez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70" name="Grupo 69">
            <a:extLst>
              <a:ext uri="{FF2B5EF4-FFF2-40B4-BE49-F238E27FC236}">
                <a16:creationId xmlns:a16="http://schemas.microsoft.com/office/drawing/2014/main" id="{F8695060-E813-2F57-895B-D46D5A62DED4}"/>
              </a:ext>
            </a:extLst>
          </p:cNvPr>
          <p:cNvGrpSpPr/>
          <p:nvPr/>
        </p:nvGrpSpPr>
        <p:grpSpPr>
          <a:xfrm>
            <a:off x="6270893" y="1394266"/>
            <a:ext cx="773659" cy="963355"/>
            <a:chOff x="6696077" y="2921001"/>
            <a:chExt cx="330200" cy="411163"/>
          </a:xfrm>
        </p:grpSpPr>
        <p:sp>
          <p:nvSpPr>
            <p:cNvPr id="71" name="Freeform 245">
              <a:extLst>
                <a:ext uri="{FF2B5EF4-FFF2-40B4-BE49-F238E27FC236}">
                  <a16:creationId xmlns:a16="http://schemas.microsoft.com/office/drawing/2014/main" id="{D7C816DA-BB93-6791-CE47-56F99D4F2DA7}"/>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72" name="Grupo 71">
              <a:extLst>
                <a:ext uri="{FF2B5EF4-FFF2-40B4-BE49-F238E27FC236}">
                  <a16:creationId xmlns:a16="http://schemas.microsoft.com/office/drawing/2014/main" id="{EB0B5D16-B1F2-F17D-8B38-5BB0E80763E2}"/>
                </a:ext>
              </a:extLst>
            </p:cNvPr>
            <p:cNvGrpSpPr/>
            <p:nvPr/>
          </p:nvGrpSpPr>
          <p:grpSpPr>
            <a:xfrm>
              <a:off x="6699249" y="2924175"/>
              <a:ext cx="323854" cy="407989"/>
              <a:chOff x="6699249" y="2924175"/>
              <a:chExt cx="323854" cy="407989"/>
            </a:xfrm>
          </p:grpSpPr>
          <p:grpSp>
            <p:nvGrpSpPr>
              <p:cNvPr id="73" name="Grupo 72">
                <a:extLst>
                  <a:ext uri="{FF2B5EF4-FFF2-40B4-BE49-F238E27FC236}">
                    <a16:creationId xmlns:a16="http://schemas.microsoft.com/office/drawing/2014/main" id="{CF769774-E8D5-9789-C47C-5B8B74CE9F53}"/>
                  </a:ext>
                </a:extLst>
              </p:cNvPr>
              <p:cNvGrpSpPr/>
              <p:nvPr/>
            </p:nvGrpSpPr>
            <p:grpSpPr>
              <a:xfrm>
                <a:off x="6699249" y="2924175"/>
                <a:ext cx="323854" cy="407989"/>
                <a:chOff x="6699249" y="2924175"/>
                <a:chExt cx="323854" cy="407989"/>
              </a:xfrm>
            </p:grpSpPr>
            <p:sp>
              <p:nvSpPr>
                <p:cNvPr id="76" name="Freeform 244">
                  <a:extLst>
                    <a:ext uri="{FF2B5EF4-FFF2-40B4-BE49-F238E27FC236}">
                      <a16:creationId xmlns:a16="http://schemas.microsoft.com/office/drawing/2014/main" id="{AE1908EF-CFA4-3F35-56C5-9BCE717D5E1C}"/>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7" name="Freeform 246">
                  <a:extLst>
                    <a:ext uri="{FF2B5EF4-FFF2-40B4-BE49-F238E27FC236}">
                      <a16:creationId xmlns:a16="http://schemas.microsoft.com/office/drawing/2014/main" id="{A0A06D66-590C-D8AA-7886-6D8A8384CBD3}"/>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8" name="Freeform 248">
                  <a:extLst>
                    <a:ext uri="{FF2B5EF4-FFF2-40B4-BE49-F238E27FC236}">
                      <a16:creationId xmlns:a16="http://schemas.microsoft.com/office/drawing/2014/main" id="{93EB41D7-34EF-424E-3D8A-BD4551EE685F}"/>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74" name="Freeform 249">
                <a:extLst>
                  <a:ext uri="{FF2B5EF4-FFF2-40B4-BE49-F238E27FC236}">
                    <a16:creationId xmlns:a16="http://schemas.microsoft.com/office/drawing/2014/main" id="{1F33939A-3C20-BA03-4732-93E31EE635AF}"/>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5" name="Freeform 250">
                <a:extLst>
                  <a:ext uri="{FF2B5EF4-FFF2-40B4-BE49-F238E27FC236}">
                    <a16:creationId xmlns:a16="http://schemas.microsoft.com/office/drawing/2014/main" id="{563E6D62-F9B5-C48E-D61C-7716E4D14E68}"/>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80" name="Freeform 186">
            <a:extLst>
              <a:ext uri="{FF2B5EF4-FFF2-40B4-BE49-F238E27FC236}">
                <a16:creationId xmlns:a16="http://schemas.microsoft.com/office/drawing/2014/main" id="{B5E121C0-D62D-B173-E0A0-848B869D83DD}"/>
              </a:ext>
            </a:extLst>
          </p:cNvPr>
          <p:cNvSpPr>
            <a:spLocks/>
          </p:cNvSpPr>
          <p:nvPr/>
        </p:nvSpPr>
        <p:spPr bwMode="auto">
          <a:xfrm>
            <a:off x="5130922" y="3164504"/>
            <a:ext cx="590213" cy="595052"/>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accent3"/>
          </a:solidFill>
          <a:ln w="15875">
            <a:solidFill>
              <a:schemeClr val="tx1"/>
            </a:solidFill>
            <a:prstDash val="solid"/>
            <a:round/>
            <a:headEnd/>
            <a:tailEnd/>
          </a:ln>
          <a:effectLst>
            <a:outerShdw dist="114300" dir="2700000" algn="tl" rotWithShape="0">
              <a:prstClr val="black"/>
            </a:outerShdw>
          </a:effectLst>
        </p:spPr>
        <p:txBody>
          <a:bodyPr vert="horz" wrap="square" lIns="91440" tIns="45720" rIns="91440" bIns="45720" numCol="1" anchor="t" anchorCtr="0" compatLnSpc="1">
            <a:prstTxWarp prst="textNoShape">
              <a:avLst/>
            </a:prstTxWarp>
          </a:bodyPr>
          <a:lstStyle/>
          <a:p>
            <a:endParaRPr lang="es-ES" dirty="0"/>
          </a:p>
        </p:txBody>
      </p:sp>
      <p:sp>
        <p:nvSpPr>
          <p:cNvPr id="81" name="Elipse 80">
            <a:extLst>
              <a:ext uri="{FF2B5EF4-FFF2-40B4-BE49-F238E27FC236}">
                <a16:creationId xmlns:a16="http://schemas.microsoft.com/office/drawing/2014/main" id="{33C6006F-9921-BA60-DDD8-7A253C73277F}"/>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2" name="Elipse 81">
            <a:extLst>
              <a:ext uri="{FF2B5EF4-FFF2-40B4-BE49-F238E27FC236}">
                <a16:creationId xmlns:a16="http://schemas.microsoft.com/office/drawing/2014/main" id="{AD7ECFFD-CBB0-4E37-E3F7-94C1479E015A}"/>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83" name="Elipse 82">
            <a:extLst>
              <a:ext uri="{FF2B5EF4-FFF2-40B4-BE49-F238E27FC236}">
                <a16:creationId xmlns:a16="http://schemas.microsoft.com/office/drawing/2014/main" id="{E26F5D10-BB4B-1D2B-E0C1-F73F449E6A04}"/>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1819561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ppt_x"/>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fill="hold"/>
                                        <p:tgtEl>
                                          <p:spTgt spid="13"/>
                                        </p:tgtEl>
                                        <p:attrNameLst>
                                          <p:attrName>ppt_x</p:attrName>
                                        </p:attrNameLst>
                                      </p:cBhvr>
                                      <p:tavLst>
                                        <p:tav tm="0">
                                          <p:val>
                                            <p:strVal val="#ppt_x"/>
                                          </p:val>
                                        </p:tav>
                                        <p:tav tm="100000">
                                          <p:val>
                                            <p:strVal val="#ppt_x"/>
                                          </p:val>
                                        </p:tav>
                                      </p:tavLst>
                                    </p:anim>
                                    <p:anim calcmode="lin" valueType="num">
                                      <p:cBhvr additive="base">
                                        <p:cTn id="16" dur="500" fill="hold"/>
                                        <p:tgtEl>
                                          <p:spTgt spid="1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par>
                                <p:cTn id="21" presetID="32" presetClass="emph" presetSubtype="0" fill="hold" grpId="0" nodeType="withEffect">
                                  <p:stCondLst>
                                    <p:cond delay="0"/>
                                  </p:stCondLst>
                                  <p:childTnLst>
                                    <p:animRot by="120000">
                                      <p:cBhvr>
                                        <p:cTn id="22" dur="100" fill="hold">
                                          <p:stCondLst>
                                            <p:cond delay="0"/>
                                          </p:stCondLst>
                                        </p:cTn>
                                        <p:tgtEl>
                                          <p:spTgt spid="12"/>
                                        </p:tgtEl>
                                        <p:attrNameLst>
                                          <p:attrName>r</p:attrName>
                                        </p:attrNameLst>
                                      </p:cBhvr>
                                    </p:animRot>
                                    <p:animRot by="-240000">
                                      <p:cBhvr>
                                        <p:cTn id="23" dur="200" fill="hold">
                                          <p:stCondLst>
                                            <p:cond delay="200"/>
                                          </p:stCondLst>
                                        </p:cTn>
                                        <p:tgtEl>
                                          <p:spTgt spid="12"/>
                                        </p:tgtEl>
                                        <p:attrNameLst>
                                          <p:attrName>r</p:attrName>
                                        </p:attrNameLst>
                                      </p:cBhvr>
                                    </p:animRot>
                                    <p:animRot by="240000">
                                      <p:cBhvr>
                                        <p:cTn id="24" dur="200" fill="hold">
                                          <p:stCondLst>
                                            <p:cond delay="400"/>
                                          </p:stCondLst>
                                        </p:cTn>
                                        <p:tgtEl>
                                          <p:spTgt spid="12"/>
                                        </p:tgtEl>
                                        <p:attrNameLst>
                                          <p:attrName>r</p:attrName>
                                        </p:attrNameLst>
                                      </p:cBhvr>
                                    </p:animRot>
                                    <p:animRot by="-240000">
                                      <p:cBhvr>
                                        <p:cTn id="25" dur="200" fill="hold">
                                          <p:stCondLst>
                                            <p:cond delay="600"/>
                                          </p:stCondLst>
                                        </p:cTn>
                                        <p:tgtEl>
                                          <p:spTgt spid="12"/>
                                        </p:tgtEl>
                                        <p:attrNameLst>
                                          <p:attrName>r</p:attrName>
                                        </p:attrNameLst>
                                      </p:cBhvr>
                                    </p:animRot>
                                    <p:animRot by="120000">
                                      <p:cBhvr>
                                        <p:cTn id="26" dur="200" fill="hold">
                                          <p:stCondLst>
                                            <p:cond delay="800"/>
                                          </p:stCondLst>
                                        </p:cTn>
                                        <p:tgtEl>
                                          <p:spTgt spid="12"/>
                                        </p:tgtEl>
                                        <p:attrNameLst>
                                          <p:attrName>r</p:attrName>
                                        </p:attrNameLst>
                                      </p:cBhvr>
                                    </p:animRot>
                                  </p:childTnLst>
                                </p:cTn>
                              </p:par>
                              <p:par>
                                <p:cTn id="27" presetID="32" presetClass="emph" presetSubtype="0" fill="hold" nodeType="withEffect">
                                  <p:stCondLst>
                                    <p:cond delay="0"/>
                                  </p:stCondLst>
                                  <p:childTnLst>
                                    <p:animRot by="120000">
                                      <p:cBhvr>
                                        <p:cTn id="28" dur="100" fill="hold">
                                          <p:stCondLst>
                                            <p:cond delay="0"/>
                                          </p:stCondLst>
                                        </p:cTn>
                                        <p:tgtEl>
                                          <p:spTgt spid="70"/>
                                        </p:tgtEl>
                                        <p:attrNameLst>
                                          <p:attrName>r</p:attrName>
                                        </p:attrNameLst>
                                      </p:cBhvr>
                                    </p:animRot>
                                    <p:animRot by="-240000">
                                      <p:cBhvr>
                                        <p:cTn id="29" dur="200" fill="hold">
                                          <p:stCondLst>
                                            <p:cond delay="200"/>
                                          </p:stCondLst>
                                        </p:cTn>
                                        <p:tgtEl>
                                          <p:spTgt spid="70"/>
                                        </p:tgtEl>
                                        <p:attrNameLst>
                                          <p:attrName>r</p:attrName>
                                        </p:attrNameLst>
                                      </p:cBhvr>
                                    </p:animRot>
                                    <p:animRot by="240000">
                                      <p:cBhvr>
                                        <p:cTn id="30" dur="200" fill="hold">
                                          <p:stCondLst>
                                            <p:cond delay="400"/>
                                          </p:stCondLst>
                                        </p:cTn>
                                        <p:tgtEl>
                                          <p:spTgt spid="70"/>
                                        </p:tgtEl>
                                        <p:attrNameLst>
                                          <p:attrName>r</p:attrName>
                                        </p:attrNameLst>
                                      </p:cBhvr>
                                    </p:animRot>
                                    <p:animRot by="-240000">
                                      <p:cBhvr>
                                        <p:cTn id="31" dur="200" fill="hold">
                                          <p:stCondLst>
                                            <p:cond delay="600"/>
                                          </p:stCondLst>
                                        </p:cTn>
                                        <p:tgtEl>
                                          <p:spTgt spid="70"/>
                                        </p:tgtEl>
                                        <p:attrNameLst>
                                          <p:attrName>r</p:attrName>
                                        </p:attrNameLst>
                                      </p:cBhvr>
                                    </p:animRot>
                                    <p:animRot by="120000">
                                      <p:cBhvr>
                                        <p:cTn id="32" dur="200" fill="hold">
                                          <p:stCondLst>
                                            <p:cond delay="800"/>
                                          </p:stCondLst>
                                        </p:cTn>
                                        <p:tgtEl>
                                          <p:spTgt spid="70"/>
                                        </p:tgtEl>
                                        <p:attrNameLst>
                                          <p:attrName>r</p:attrName>
                                        </p:attrNameLst>
                                      </p:cBhvr>
                                    </p:animRot>
                                  </p:childTnLst>
                                </p:cTn>
                              </p:par>
                              <p:par>
                                <p:cTn id="33" presetID="32" presetClass="emph" presetSubtype="0" fill="hold" grpId="0" nodeType="withEffect">
                                  <p:stCondLst>
                                    <p:cond delay="0"/>
                                  </p:stCondLst>
                                  <p:childTnLst>
                                    <p:animRot by="120000">
                                      <p:cBhvr>
                                        <p:cTn id="34" dur="100" fill="hold">
                                          <p:stCondLst>
                                            <p:cond delay="0"/>
                                          </p:stCondLst>
                                        </p:cTn>
                                        <p:tgtEl>
                                          <p:spTgt spid="80"/>
                                        </p:tgtEl>
                                        <p:attrNameLst>
                                          <p:attrName>r</p:attrName>
                                        </p:attrNameLst>
                                      </p:cBhvr>
                                    </p:animRot>
                                    <p:animRot by="-240000">
                                      <p:cBhvr>
                                        <p:cTn id="35" dur="200" fill="hold">
                                          <p:stCondLst>
                                            <p:cond delay="200"/>
                                          </p:stCondLst>
                                        </p:cTn>
                                        <p:tgtEl>
                                          <p:spTgt spid="80"/>
                                        </p:tgtEl>
                                        <p:attrNameLst>
                                          <p:attrName>r</p:attrName>
                                        </p:attrNameLst>
                                      </p:cBhvr>
                                    </p:animRot>
                                    <p:animRot by="240000">
                                      <p:cBhvr>
                                        <p:cTn id="36" dur="200" fill="hold">
                                          <p:stCondLst>
                                            <p:cond delay="400"/>
                                          </p:stCondLst>
                                        </p:cTn>
                                        <p:tgtEl>
                                          <p:spTgt spid="80"/>
                                        </p:tgtEl>
                                        <p:attrNameLst>
                                          <p:attrName>r</p:attrName>
                                        </p:attrNameLst>
                                      </p:cBhvr>
                                    </p:animRot>
                                    <p:animRot by="-240000">
                                      <p:cBhvr>
                                        <p:cTn id="37" dur="200" fill="hold">
                                          <p:stCondLst>
                                            <p:cond delay="600"/>
                                          </p:stCondLst>
                                        </p:cTn>
                                        <p:tgtEl>
                                          <p:spTgt spid="80"/>
                                        </p:tgtEl>
                                        <p:attrNameLst>
                                          <p:attrName>r</p:attrName>
                                        </p:attrNameLst>
                                      </p:cBhvr>
                                    </p:animRot>
                                    <p:animRot by="120000">
                                      <p:cBhvr>
                                        <p:cTn id="38" dur="200" fill="hold">
                                          <p:stCondLst>
                                            <p:cond delay="800"/>
                                          </p:stCondLst>
                                        </p:cTn>
                                        <p:tgtEl>
                                          <p:spTgt spid="80"/>
                                        </p:tgtEl>
                                        <p:attrNameLst>
                                          <p:attrName>r</p:attrName>
                                        </p:attrNameLst>
                                      </p:cBhvr>
                                    </p:animRot>
                                  </p:childTnLst>
                                </p:cTn>
                              </p:par>
                              <p:par>
                                <p:cTn id="39" presetID="32" presetClass="emph" presetSubtype="0" fill="hold" nodeType="withEffect">
                                  <p:stCondLst>
                                    <p:cond delay="0"/>
                                  </p:stCondLst>
                                  <p:childTnLst>
                                    <p:animRot by="120000">
                                      <p:cBhvr>
                                        <p:cTn id="40" dur="100" fill="hold">
                                          <p:stCondLst>
                                            <p:cond delay="0"/>
                                          </p:stCondLst>
                                        </p:cTn>
                                        <p:tgtEl>
                                          <p:spTgt spid="18"/>
                                        </p:tgtEl>
                                        <p:attrNameLst>
                                          <p:attrName>r</p:attrName>
                                        </p:attrNameLst>
                                      </p:cBhvr>
                                    </p:animRot>
                                    <p:animRot by="-240000">
                                      <p:cBhvr>
                                        <p:cTn id="41" dur="200" fill="hold">
                                          <p:stCondLst>
                                            <p:cond delay="200"/>
                                          </p:stCondLst>
                                        </p:cTn>
                                        <p:tgtEl>
                                          <p:spTgt spid="18"/>
                                        </p:tgtEl>
                                        <p:attrNameLst>
                                          <p:attrName>r</p:attrName>
                                        </p:attrNameLst>
                                      </p:cBhvr>
                                    </p:animRot>
                                    <p:animRot by="240000">
                                      <p:cBhvr>
                                        <p:cTn id="42" dur="200" fill="hold">
                                          <p:stCondLst>
                                            <p:cond delay="400"/>
                                          </p:stCondLst>
                                        </p:cTn>
                                        <p:tgtEl>
                                          <p:spTgt spid="18"/>
                                        </p:tgtEl>
                                        <p:attrNameLst>
                                          <p:attrName>r</p:attrName>
                                        </p:attrNameLst>
                                      </p:cBhvr>
                                    </p:animRot>
                                    <p:animRot by="-240000">
                                      <p:cBhvr>
                                        <p:cTn id="43" dur="200" fill="hold">
                                          <p:stCondLst>
                                            <p:cond delay="600"/>
                                          </p:stCondLst>
                                        </p:cTn>
                                        <p:tgtEl>
                                          <p:spTgt spid="18"/>
                                        </p:tgtEl>
                                        <p:attrNameLst>
                                          <p:attrName>r</p:attrName>
                                        </p:attrNameLst>
                                      </p:cBhvr>
                                    </p:animRot>
                                    <p:animRot by="120000">
                                      <p:cBhvr>
                                        <p:cTn id="44" dur="200" fill="hold">
                                          <p:stCondLst>
                                            <p:cond delay="800"/>
                                          </p:stCondLst>
                                        </p:cTn>
                                        <p:tgtEl>
                                          <p:spTgt spid="1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8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Marcador de texto 16">
            <a:extLst>
              <a:ext uri="{FF2B5EF4-FFF2-40B4-BE49-F238E27FC236}">
                <a16:creationId xmlns:a16="http://schemas.microsoft.com/office/drawing/2014/main" id="{ADDCFB2C-1391-5F9A-4F90-1D7420FFB553}"/>
              </a:ext>
            </a:extLst>
          </p:cNvPr>
          <p:cNvSpPr>
            <a:spLocks noGrp="1"/>
          </p:cNvSpPr>
          <p:nvPr>
            <p:ph type="body" idx="1"/>
          </p:nvPr>
        </p:nvSpPr>
        <p:spPr/>
        <p:txBody>
          <a:bodyPr/>
          <a:lstStyle/>
          <a:p>
            <a:r>
              <a:rPr lang="es-ES" dirty="0"/>
              <a:t>Venus es el segundo planeta más cercano al Sol</a:t>
            </a:r>
          </a:p>
        </p:txBody>
      </p:sp>
      <p:sp>
        <p:nvSpPr>
          <p:cNvPr id="18" name="Marcador de texto 17">
            <a:extLst>
              <a:ext uri="{FF2B5EF4-FFF2-40B4-BE49-F238E27FC236}">
                <a16:creationId xmlns:a16="http://schemas.microsoft.com/office/drawing/2014/main" id="{9D29DE29-EFA5-250A-FDD5-4BB3CE65935D}"/>
              </a:ext>
            </a:extLst>
          </p:cNvPr>
          <p:cNvSpPr>
            <a:spLocks noGrp="1"/>
          </p:cNvSpPr>
          <p:nvPr>
            <p:ph type="body" idx="13"/>
          </p:nvPr>
        </p:nvSpPr>
        <p:spPr/>
        <p:txBody>
          <a:bodyPr/>
          <a:lstStyle/>
          <a:p>
            <a:r>
              <a:rPr lang="es-ES" dirty="0"/>
              <a:t>COMPROMISO</a:t>
            </a:r>
          </a:p>
        </p:txBody>
      </p:sp>
      <p:sp>
        <p:nvSpPr>
          <p:cNvPr id="16" name="Título 15">
            <a:extLst>
              <a:ext uri="{FF2B5EF4-FFF2-40B4-BE49-F238E27FC236}">
                <a16:creationId xmlns:a16="http://schemas.microsoft.com/office/drawing/2014/main" id="{9F6A96E1-1D94-B4D5-E101-9EA5A9992CF1}"/>
              </a:ext>
            </a:extLst>
          </p:cNvPr>
          <p:cNvSpPr>
            <a:spLocks noGrp="1"/>
          </p:cNvSpPr>
          <p:nvPr>
            <p:ph type="title"/>
          </p:nvPr>
        </p:nvSpPr>
        <p:spPr/>
        <p:txBody>
          <a:bodyPr/>
          <a:lstStyle/>
          <a:p>
            <a:r>
              <a:rPr lang="es-ES" dirty="0"/>
              <a:t>NUESTROS VALORES</a:t>
            </a:r>
          </a:p>
        </p:txBody>
      </p:sp>
      <p:sp>
        <p:nvSpPr>
          <p:cNvPr id="20" name="Marcador de texto 19">
            <a:extLst>
              <a:ext uri="{FF2B5EF4-FFF2-40B4-BE49-F238E27FC236}">
                <a16:creationId xmlns:a16="http://schemas.microsoft.com/office/drawing/2014/main" id="{AD6BB955-6F51-0DDA-EE5F-74E6DA62B9A7}"/>
              </a:ext>
            </a:extLst>
          </p:cNvPr>
          <p:cNvSpPr>
            <a:spLocks noGrp="1"/>
          </p:cNvSpPr>
          <p:nvPr>
            <p:ph type="body" idx="16"/>
          </p:nvPr>
        </p:nvSpPr>
        <p:spPr/>
        <p:txBody>
          <a:bodyPr/>
          <a:lstStyle/>
          <a:p>
            <a:r>
              <a:rPr lang="es-ES" dirty="0"/>
              <a:t>PROFESIONALIDAD</a:t>
            </a:r>
          </a:p>
        </p:txBody>
      </p:sp>
      <p:sp>
        <p:nvSpPr>
          <p:cNvPr id="19" name="Marcador de texto 18">
            <a:extLst>
              <a:ext uri="{FF2B5EF4-FFF2-40B4-BE49-F238E27FC236}">
                <a16:creationId xmlns:a16="http://schemas.microsoft.com/office/drawing/2014/main" id="{10FD829C-D809-6151-68F2-F1578E2AA8CA}"/>
              </a:ext>
            </a:extLst>
          </p:cNvPr>
          <p:cNvSpPr>
            <a:spLocks noGrp="1"/>
          </p:cNvSpPr>
          <p:nvPr>
            <p:ph type="body" idx="15"/>
          </p:nvPr>
        </p:nvSpPr>
        <p:spPr/>
        <p:txBody>
          <a:bodyPr/>
          <a:lstStyle/>
          <a:p>
            <a:r>
              <a:rPr lang="es-ES" dirty="0"/>
              <a:t>Júpiter es el planeta más grande del sistema solar</a:t>
            </a:r>
          </a:p>
        </p:txBody>
      </p:sp>
      <p:sp>
        <p:nvSpPr>
          <p:cNvPr id="23" name="Marcador de texto 22">
            <a:extLst>
              <a:ext uri="{FF2B5EF4-FFF2-40B4-BE49-F238E27FC236}">
                <a16:creationId xmlns:a16="http://schemas.microsoft.com/office/drawing/2014/main" id="{CA656ABF-99CC-A51B-A3B1-26868B22D27E}"/>
              </a:ext>
            </a:extLst>
          </p:cNvPr>
          <p:cNvSpPr>
            <a:spLocks noGrp="1"/>
          </p:cNvSpPr>
          <p:nvPr>
            <p:ph type="body" idx="21"/>
          </p:nvPr>
        </p:nvSpPr>
        <p:spPr/>
        <p:txBody>
          <a:bodyPr/>
          <a:lstStyle/>
          <a:p>
            <a:r>
              <a:rPr lang="es-ES" dirty="0"/>
              <a:t>Marte contiene gran cantidad de óxido de hierro</a:t>
            </a:r>
          </a:p>
        </p:txBody>
      </p:sp>
      <p:sp>
        <p:nvSpPr>
          <p:cNvPr id="24" name="Marcador de texto 23">
            <a:extLst>
              <a:ext uri="{FF2B5EF4-FFF2-40B4-BE49-F238E27FC236}">
                <a16:creationId xmlns:a16="http://schemas.microsoft.com/office/drawing/2014/main" id="{0549D1ED-370D-BFC3-CC14-CA0C58A5E814}"/>
              </a:ext>
            </a:extLst>
          </p:cNvPr>
          <p:cNvSpPr>
            <a:spLocks noGrp="1"/>
          </p:cNvSpPr>
          <p:nvPr>
            <p:ph type="body" idx="22"/>
          </p:nvPr>
        </p:nvSpPr>
        <p:spPr/>
        <p:txBody>
          <a:bodyPr/>
          <a:lstStyle/>
          <a:p>
            <a:r>
              <a:rPr lang="es-ES" dirty="0"/>
              <a:t>SERVICIO AL CLIENTE</a:t>
            </a:r>
          </a:p>
        </p:txBody>
      </p:sp>
      <p:sp>
        <p:nvSpPr>
          <p:cNvPr id="21" name="Marcador de texto 20">
            <a:extLst>
              <a:ext uri="{FF2B5EF4-FFF2-40B4-BE49-F238E27FC236}">
                <a16:creationId xmlns:a16="http://schemas.microsoft.com/office/drawing/2014/main" id="{17C95541-18B6-3940-B786-D3F68485A602}"/>
              </a:ext>
            </a:extLst>
          </p:cNvPr>
          <p:cNvSpPr>
            <a:spLocks noGrp="1"/>
          </p:cNvSpPr>
          <p:nvPr>
            <p:ph type="body" idx="18"/>
          </p:nvPr>
        </p:nvSpPr>
        <p:spPr/>
        <p:txBody>
          <a:bodyPr/>
          <a:lstStyle/>
          <a:p>
            <a:r>
              <a:rPr lang="es-ES" dirty="0"/>
              <a:t>Saturno está compuesto por hidrógeno y helio</a:t>
            </a:r>
          </a:p>
        </p:txBody>
      </p:sp>
      <p:sp>
        <p:nvSpPr>
          <p:cNvPr id="22" name="Marcador de texto 21">
            <a:extLst>
              <a:ext uri="{FF2B5EF4-FFF2-40B4-BE49-F238E27FC236}">
                <a16:creationId xmlns:a16="http://schemas.microsoft.com/office/drawing/2014/main" id="{725C6292-4067-E2B3-94A3-E88E392BD4DD}"/>
              </a:ext>
            </a:extLst>
          </p:cNvPr>
          <p:cNvSpPr>
            <a:spLocks noGrp="1"/>
          </p:cNvSpPr>
          <p:nvPr>
            <p:ph type="body" idx="19"/>
          </p:nvPr>
        </p:nvSpPr>
        <p:spPr/>
        <p:txBody>
          <a:bodyPr/>
          <a:lstStyle/>
          <a:p>
            <a:r>
              <a:rPr lang="es-ES" dirty="0"/>
              <a:t>TRABAJO</a:t>
            </a:r>
          </a:p>
        </p:txBody>
      </p:sp>
      <p:grpSp>
        <p:nvGrpSpPr>
          <p:cNvPr id="49" name="Google Shape;5268;p17">
            <a:extLst>
              <a:ext uri="{FF2B5EF4-FFF2-40B4-BE49-F238E27FC236}">
                <a16:creationId xmlns:a16="http://schemas.microsoft.com/office/drawing/2014/main" id="{2642244B-06EE-44D3-0C01-49C84FDFAD2C}"/>
              </a:ext>
            </a:extLst>
          </p:cNvPr>
          <p:cNvGrpSpPr/>
          <p:nvPr/>
        </p:nvGrpSpPr>
        <p:grpSpPr>
          <a:xfrm>
            <a:off x="968295" y="3988344"/>
            <a:ext cx="294401" cy="353645"/>
            <a:chOff x="-35814600" y="3202075"/>
            <a:chExt cx="242625" cy="291450"/>
          </a:xfrm>
          <a:solidFill>
            <a:schemeClr val="accent1"/>
          </a:solidFill>
        </p:grpSpPr>
        <p:sp>
          <p:nvSpPr>
            <p:cNvPr id="50" name="Google Shape;5269;p17">
              <a:extLst>
                <a:ext uri="{FF2B5EF4-FFF2-40B4-BE49-F238E27FC236}">
                  <a16:creationId xmlns:a16="http://schemas.microsoft.com/office/drawing/2014/main" id="{0919D8DC-EF6B-15E2-F6B1-B939B42E5AA9}"/>
                </a:ext>
              </a:extLst>
            </p:cNvPr>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effectLst/>
                <a:uLnTx/>
                <a:uFillTx/>
                <a:latin typeface="Arial"/>
                <a:cs typeface="Arial"/>
                <a:sym typeface="Arial"/>
              </a:endParaRPr>
            </a:p>
          </p:txBody>
        </p:sp>
        <p:sp>
          <p:nvSpPr>
            <p:cNvPr id="51" name="Google Shape;5270;p17">
              <a:extLst>
                <a:ext uri="{FF2B5EF4-FFF2-40B4-BE49-F238E27FC236}">
                  <a16:creationId xmlns:a16="http://schemas.microsoft.com/office/drawing/2014/main" id="{AA938401-7660-1E10-A9BB-6A0CC3E9D20A}"/>
                </a:ext>
              </a:extLst>
            </p:cNvPr>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effectLst/>
                <a:uLnTx/>
                <a:uFillTx/>
                <a:latin typeface="Arial"/>
                <a:cs typeface="Arial"/>
                <a:sym typeface="Arial"/>
              </a:endParaRPr>
            </a:p>
          </p:txBody>
        </p:sp>
        <p:sp>
          <p:nvSpPr>
            <p:cNvPr id="52" name="Google Shape;5271;p17">
              <a:extLst>
                <a:ext uri="{FF2B5EF4-FFF2-40B4-BE49-F238E27FC236}">
                  <a16:creationId xmlns:a16="http://schemas.microsoft.com/office/drawing/2014/main" id="{4E010B8F-D0D7-4029-D366-032794980ADC}"/>
                </a:ext>
              </a:extLst>
            </p:cNvPr>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effectLst/>
                <a:uLnTx/>
                <a:uFillTx/>
                <a:latin typeface="Arial"/>
                <a:cs typeface="Arial"/>
                <a:sym typeface="Arial"/>
              </a:endParaRPr>
            </a:p>
          </p:txBody>
        </p:sp>
        <p:sp>
          <p:nvSpPr>
            <p:cNvPr id="53" name="Google Shape;5272;p17">
              <a:extLst>
                <a:ext uri="{FF2B5EF4-FFF2-40B4-BE49-F238E27FC236}">
                  <a16:creationId xmlns:a16="http://schemas.microsoft.com/office/drawing/2014/main" id="{C36841E2-DF03-0F7F-E69F-A69F65D5BC4E}"/>
                </a:ext>
              </a:extLst>
            </p:cNvPr>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effectLst/>
                <a:uLnTx/>
                <a:uFillTx/>
                <a:latin typeface="Arial"/>
                <a:cs typeface="Arial"/>
                <a:sym typeface="Arial"/>
              </a:endParaRPr>
            </a:p>
          </p:txBody>
        </p:sp>
        <p:sp>
          <p:nvSpPr>
            <p:cNvPr id="54" name="Google Shape;5273;p17">
              <a:extLst>
                <a:ext uri="{FF2B5EF4-FFF2-40B4-BE49-F238E27FC236}">
                  <a16:creationId xmlns:a16="http://schemas.microsoft.com/office/drawing/2014/main" id="{B484009E-A5E7-B279-9BFF-5A67BD7BF4F2}"/>
                </a:ext>
              </a:extLst>
            </p:cNvPr>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effectLst/>
                <a:uLnTx/>
                <a:uFillTx/>
                <a:latin typeface="Arial"/>
                <a:cs typeface="Arial"/>
                <a:sym typeface="Arial"/>
              </a:endParaRPr>
            </a:p>
          </p:txBody>
        </p:sp>
        <p:sp>
          <p:nvSpPr>
            <p:cNvPr id="55" name="Google Shape;5274;p17">
              <a:extLst>
                <a:ext uri="{FF2B5EF4-FFF2-40B4-BE49-F238E27FC236}">
                  <a16:creationId xmlns:a16="http://schemas.microsoft.com/office/drawing/2014/main" id="{37C8D8C5-6CD6-B9C5-111F-12BA37FA7862}"/>
                </a:ext>
              </a:extLst>
            </p:cNvPr>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effectLst/>
                <a:uLnTx/>
                <a:uFillTx/>
                <a:latin typeface="Arial"/>
                <a:cs typeface="Arial"/>
                <a:sym typeface="Arial"/>
              </a:endParaRPr>
            </a:p>
          </p:txBody>
        </p:sp>
        <p:sp>
          <p:nvSpPr>
            <p:cNvPr id="56" name="Google Shape;5275;p17">
              <a:extLst>
                <a:ext uri="{FF2B5EF4-FFF2-40B4-BE49-F238E27FC236}">
                  <a16:creationId xmlns:a16="http://schemas.microsoft.com/office/drawing/2014/main" id="{AE1A2409-47F5-1E18-3F6C-4D76C6B32A01}"/>
                </a:ext>
              </a:extLst>
            </p:cNvPr>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effectLst/>
                <a:uLnTx/>
                <a:uFillTx/>
                <a:latin typeface="Arial"/>
                <a:cs typeface="Arial"/>
                <a:sym typeface="Arial"/>
              </a:endParaRPr>
            </a:p>
          </p:txBody>
        </p:sp>
      </p:grpSp>
      <p:grpSp>
        <p:nvGrpSpPr>
          <p:cNvPr id="57" name="Google Shape;5357;p17">
            <a:extLst>
              <a:ext uri="{FF2B5EF4-FFF2-40B4-BE49-F238E27FC236}">
                <a16:creationId xmlns:a16="http://schemas.microsoft.com/office/drawing/2014/main" id="{49E671B4-D299-7F91-0C07-A646549DBA1C}"/>
              </a:ext>
            </a:extLst>
          </p:cNvPr>
          <p:cNvGrpSpPr/>
          <p:nvPr/>
        </p:nvGrpSpPr>
        <p:grpSpPr>
          <a:xfrm>
            <a:off x="939158" y="2235990"/>
            <a:ext cx="352675" cy="355375"/>
            <a:chOff x="-31809525" y="3192625"/>
            <a:chExt cx="290650" cy="292875"/>
          </a:xfrm>
          <a:solidFill>
            <a:schemeClr val="accent3"/>
          </a:solidFill>
        </p:grpSpPr>
        <p:sp>
          <p:nvSpPr>
            <p:cNvPr id="58" name="Google Shape;5358;p17">
              <a:extLst>
                <a:ext uri="{FF2B5EF4-FFF2-40B4-BE49-F238E27FC236}">
                  <a16:creationId xmlns:a16="http://schemas.microsoft.com/office/drawing/2014/main" id="{D34B9BF9-BA33-1A69-496E-45B0DCF39BA6}"/>
                </a:ext>
              </a:extLst>
            </p:cNvPr>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 name="Google Shape;5359;p17">
              <a:extLst>
                <a:ext uri="{FF2B5EF4-FFF2-40B4-BE49-F238E27FC236}">
                  <a16:creationId xmlns:a16="http://schemas.microsoft.com/office/drawing/2014/main" id="{032718CA-9E0B-D98A-8BF9-DAE7D13BD466}"/>
                </a:ext>
              </a:extLst>
            </p:cNvPr>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 name="Google Shape;5360;p17">
              <a:extLst>
                <a:ext uri="{FF2B5EF4-FFF2-40B4-BE49-F238E27FC236}">
                  <a16:creationId xmlns:a16="http://schemas.microsoft.com/office/drawing/2014/main" id="{C2996A99-8BD6-466E-A7F2-362A62AAC153}"/>
                </a:ext>
              </a:extLst>
            </p:cNvPr>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 name="Google Shape;5361;p17">
              <a:extLst>
                <a:ext uri="{FF2B5EF4-FFF2-40B4-BE49-F238E27FC236}">
                  <a16:creationId xmlns:a16="http://schemas.microsoft.com/office/drawing/2014/main" id="{C1FFF8AE-941D-B9B5-672F-2F25266FB210}"/>
                </a:ext>
              </a:extLst>
            </p:cNvPr>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 name="Google Shape;5374;p17">
            <a:extLst>
              <a:ext uri="{FF2B5EF4-FFF2-40B4-BE49-F238E27FC236}">
                <a16:creationId xmlns:a16="http://schemas.microsoft.com/office/drawing/2014/main" id="{E120ACD3-70BC-1963-BA0B-351D14FD579F}"/>
              </a:ext>
            </a:extLst>
          </p:cNvPr>
          <p:cNvGrpSpPr/>
          <p:nvPr/>
        </p:nvGrpSpPr>
        <p:grpSpPr>
          <a:xfrm>
            <a:off x="938187" y="1341076"/>
            <a:ext cx="354616" cy="354586"/>
            <a:chOff x="-30354000" y="3569100"/>
            <a:chExt cx="292250" cy="292225"/>
          </a:xfrm>
          <a:solidFill>
            <a:schemeClr val="accent1"/>
          </a:solidFill>
        </p:grpSpPr>
        <p:sp>
          <p:nvSpPr>
            <p:cNvPr id="63" name="Google Shape;5375;p17">
              <a:extLst>
                <a:ext uri="{FF2B5EF4-FFF2-40B4-BE49-F238E27FC236}">
                  <a16:creationId xmlns:a16="http://schemas.microsoft.com/office/drawing/2014/main" id="{C41AF159-B84E-D8E8-8FA5-05E83CBC08CA}"/>
                </a:ext>
              </a:extLst>
            </p:cNvPr>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 name="Google Shape;5376;p17">
              <a:extLst>
                <a:ext uri="{FF2B5EF4-FFF2-40B4-BE49-F238E27FC236}">
                  <a16:creationId xmlns:a16="http://schemas.microsoft.com/office/drawing/2014/main" id="{338D17F3-AED7-23D4-AEFB-2F707C653D09}"/>
                </a:ext>
              </a:extLst>
            </p:cNvPr>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 name="Google Shape;5377;p17">
              <a:extLst>
                <a:ext uri="{FF2B5EF4-FFF2-40B4-BE49-F238E27FC236}">
                  <a16:creationId xmlns:a16="http://schemas.microsoft.com/office/drawing/2014/main" id="{CB7B05EA-A19C-F2B8-C11B-5E0473675102}"/>
                </a:ext>
              </a:extLst>
            </p:cNvPr>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 name="Google Shape;5378;p17">
              <a:extLst>
                <a:ext uri="{FF2B5EF4-FFF2-40B4-BE49-F238E27FC236}">
                  <a16:creationId xmlns:a16="http://schemas.microsoft.com/office/drawing/2014/main" id="{EA80DADF-C9AD-70D6-E531-68D4719846C7}"/>
                </a:ext>
              </a:extLst>
            </p:cNvPr>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 name="Google Shape;5379;p17">
              <a:extLst>
                <a:ext uri="{FF2B5EF4-FFF2-40B4-BE49-F238E27FC236}">
                  <a16:creationId xmlns:a16="http://schemas.microsoft.com/office/drawing/2014/main" id="{7884FB13-6F6B-68B8-1914-C860E99D1376}"/>
                </a:ext>
              </a:extLst>
            </p:cNvPr>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 name="Google Shape;5380;p17">
              <a:extLst>
                <a:ext uri="{FF2B5EF4-FFF2-40B4-BE49-F238E27FC236}">
                  <a16:creationId xmlns:a16="http://schemas.microsoft.com/office/drawing/2014/main" id="{A59F73E5-276C-63C7-05D9-8C4483651965}"/>
                </a:ext>
              </a:extLst>
            </p:cNvPr>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 name="Google Shape;5392;p17">
            <a:extLst>
              <a:ext uri="{FF2B5EF4-FFF2-40B4-BE49-F238E27FC236}">
                <a16:creationId xmlns:a16="http://schemas.microsoft.com/office/drawing/2014/main" id="{2F9C7CCA-B899-CCD3-34D4-E87C699A58EC}"/>
              </a:ext>
            </a:extLst>
          </p:cNvPr>
          <p:cNvGrpSpPr/>
          <p:nvPr/>
        </p:nvGrpSpPr>
        <p:grpSpPr>
          <a:xfrm>
            <a:off x="947273" y="3112617"/>
            <a:ext cx="336445" cy="354131"/>
            <a:chOff x="-33277650" y="3226875"/>
            <a:chExt cx="277275" cy="291850"/>
          </a:xfrm>
          <a:solidFill>
            <a:schemeClr val="accent4"/>
          </a:solidFill>
        </p:grpSpPr>
        <p:sp>
          <p:nvSpPr>
            <p:cNvPr id="70" name="Google Shape;5393;p17">
              <a:extLst>
                <a:ext uri="{FF2B5EF4-FFF2-40B4-BE49-F238E27FC236}">
                  <a16:creationId xmlns:a16="http://schemas.microsoft.com/office/drawing/2014/main" id="{FA043E1A-0536-C321-949C-00E0773C97F8}"/>
                </a:ext>
              </a:extLst>
            </p:cNvPr>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 name="Google Shape;5394;p17">
              <a:extLst>
                <a:ext uri="{FF2B5EF4-FFF2-40B4-BE49-F238E27FC236}">
                  <a16:creationId xmlns:a16="http://schemas.microsoft.com/office/drawing/2014/main" id="{C981F2E4-26CA-28F5-187A-BE9A3F5B2FAE}"/>
                </a:ext>
              </a:extLst>
            </p:cNvPr>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 name="Google Shape;5395;p17">
              <a:extLst>
                <a:ext uri="{FF2B5EF4-FFF2-40B4-BE49-F238E27FC236}">
                  <a16:creationId xmlns:a16="http://schemas.microsoft.com/office/drawing/2014/main" id="{A073666E-7AD3-5428-5A8F-46C150E4BDE9}"/>
                </a:ext>
              </a:extLst>
            </p:cNvPr>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 name="Google Shape;5396;p17">
              <a:extLst>
                <a:ext uri="{FF2B5EF4-FFF2-40B4-BE49-F238E27FC236}">
                  <a16:creationId xmlns:a16="http://schemas.microsoft.com/office/drawing/2014/main" id="{60228C3F-7169-E94D-3823-BA1F12B2F37A}"/>
                </a:ext>
              </a:extLst>
            </p:cNvPr>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5397;p17">
              <a:extLst>
                <a:ext uri="{FF2B5EF4-FFF2-40B4-BE49-F238E27FC236}">
                  <a16:creationId xmlns:a16="http://schemas.microsoft.com/office/drawing/2014/main" id="{2BBDA1F8-2DC7-19F1-FB03-7251BACEA7DE}"/>
                </a:ext>
              </a:extLst>
            </p:cNvPr>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5398;p17">
              <a:extLst>
                <a:ext uri="{FF2B5EF4-FFF2-40B4-BE49-F238E27FC236}">
                  <a16:creationId xmlns:a16="http://schemas.microsoft.com/office/drawing/2014/main" id="{597744CD-6B30-81B5-6286-2484EE544623}"/>
                </a:ext>
              </a:extLst>
            </p:cNvPr>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5399;p17">
              <a:extLst>
                <a:ext uri="{FF2B5EF4-FFF2-40B4-BE49-F238E27FC236}">
                  <a16:creationId xmlns:a16="http://schemas.microsoft.com/office/drawing/2014/main" id="{344130C6-917B-EE55-F0A4-483B98C43EB4}"/>
                </a:ext>
              </a:extLst>
            </p:cNvPr>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 name="Freeform 298">
            <a:extLst>
              <a:ext uri="{FF2B5EF4-FFF2-40B4-BE49-F238E27FC236}">
                <a16:creationId xmlns:a16="http://schemas.microsoft.com/office/drawing/2014/main" id="{A7855B3F-D3FD-4FCE-8357-A98B7A1FB2F0}"/>
              </a:ext>
            </a:extLst>
          </p:cNvPr>
          <p:cNvSpPr>
            <a:spLocks/>
          </p:cNvSpPr>
          <p:nvPr/>
        </p:nvSpPr>
        <p:spPr bwMode="auto">
          <a:xfrm>
            <a:off x="5245627" y="1065487"/>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 name="Freeform 302">
            <a:extLst>
              <a:ext uri="{FF2B5EF4-FFF2-40B4-BE49-F238E27FC236}">
                <a16:creationId xmlns:a16="http://schemas.microsoft.com/office/drawing/2014/main" id="{BCE093B2-AA0F-C303-7D05-B6F46573E978}"/>
              </a:ext>
            </a:extLst>
          </p:cNvPr>
          <p:cNvSpPr>
            <a:spLocks/>
          </p:cNvSpPr>
          <p:nvPr/>
        </p:nvSpPr>
        <p:spPr bwMode="auto">
          <a:xfrm>
            <a:off x="8473440" y="4352138"/>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 name="Freeform 235">
            <a:extLst>
              <a:ext uri="{FF2B5EF4-FFF2-40B4-BE49-F238E27FC236}">
                <a16:creationId xmlns:a16="http://schemas.microsoft.com/office/drawing/2014/main" id="{703AF66F-63BC-E3A4-BCD7-1D73A814593E}"/>
              </a:ext>
            </a:extLst>
          </p:cNvPr>
          <p:cNvSpPr>
            <a:spLocks/>
          </p:cNvSpPr>
          <p:nvPr/>
        </p:nvSpPr>
        <p:spPr bwMode="auto">
          <a:xfrm>
            <a:off x="7217998" y="2674592"/>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 name="Freeform 157">
            <a:extLst>
              <a:ext uri="{FF2B5EF4-FFF2-40B4-BE49-F238E27FC236}">
                <a16:creationId xmlns:a16="http://schemas.microsoft.com/office/drawing/2014/main" id="{E41DED6C-35FF-C995-8DB7-07F15690AE66}"/>
              </a:ext>
            </a:extLst>
          </p:cNvPr>
          <p:cNvSpPr>
            <a:spLocks noEditPoints="1"/>
          </p:cNvSpPr>
          <p:nvPr/>
        </p:nvSpPr>
        <p:spPr bwMode="auto">
          <a:xfrm>
            <a:off x="473619" y="3870044"/>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 name="Freeform 159">
            <a:extLst>
              <a:ext uri="{FF2B5EF4-FFF2-40B4-BE49-F238E27FC236}">
                <a16:creationId xmlns:a16="http://schemas.microsoft.com/office/drawing/2014/main" id="{A814DC57-0212-EAD4-C846-D624EF8087EC}"/>
              </a:ext>
            </a:extLst>
          </p:cNvPr>
          <p:cNvSpPr>
            <a:spLocks noEditPoints="1"/>
          </p:cNvSpPr>
          <p:nvPr/>
        </p:nvSpPr>
        <p:spPr bwMode="auto">
          <a:xfrm>
            <a:off x="8371772" y="50202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tx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12" name="Grupo 11">
            <a:extLst>
              <a:ext uri="{FF2B5EF4-FFF2-40B4-BE49-F238E27FC236}">
                <a16:creationId xmlns:a16="http://schemas.microsoft.com/office/drawing/2014/main" id="{DB4376BF-0FC9-689C-7C58-5CDCB29649A1}"/>
              </a:ext>
            </a:extLst>
          </p:cNvPr>
          <p:cNvGrpSpPr/>
          <p:nvPr/>
        </p:nvGrpSpPr>
        <p:grpSpPr>
          <a:xfrm rot="16200000">
            <a:off x="7129786" y="3797972"/>
            <a:ext cx="951858" cy="380744"/>
            <a:chOff x="5486401" y="3944938"/>
            <a:chExt cx="246062" cy="98425"/>
          </a:xfrm>
          <a:solidFill>
            <a:schemeClr val="tx1"/>
          </a:solidFill>
        </p:grpSpPr>
        <p:sp>
          <p:nvSpPr>
            <p:cNvPr id="13" name="Freeform 155">
              <a:extLst>
                <a:ext uri="{FF2B5EF4-FFF2-40B4-BE49-F238E27FC236}">
                  <a16:creationId xmlns:a16="http://schemas.microsoft.com/office/drawing/2014/main" id="{BBBB4B42-4A09-5765-00C5-24BC192CC456}"/>
                </a:ext>
              </a:extLst>
            </p:cNvPr>
            <p:cNvSpPr>
              <a:spLocks noEditPoints="1"/>
            </p:cNvSpPr>
            <p:nvPr/>
          </p:nvSpPr>
          <p:spPr bwMode="auto">
            <a:xfrm>
              <a:off x="5637213" y="3944938"/>
              <a:ext cx="95250" cy="98425"/>
            </a:xfrm>
            <a:custGeom>
              <a:avLst/>
              <a:gdLst>
                <a:gd name="T0" fmla="*/ 112 w 161"/>
                <a:gd name="T1" fmla="*/ 157 h 167"/>
                <a:gd name="T2" fmla="*/ 68 w 161"/>
                <a:gd name="T3" fmla="*/ 164 h 167"/>
                <a:gd name="T4" fmla="*/ 21 w 161"/>
                <a:gd name="T5" fmla="*/ 128 h 167"/>
                <a:gd name="T6" fmla="*/ 42 w 161"/>
                <a:gd name="T7" fmla="*/ 16 h 167"/>
                <a:gd name="T8" fmla="*/ 42 w 161"/>
                <a:gd name="T9" fmla="*/ 16 h 167"/>
                <a:gd name="T10" fmla="*/ 94 w 161"/>
                <a:gd name="T11" fmla="*/ 4 h 167"/>
                <a:gd name="T12" fmla="*/ 141 w 161"/>
                <a:gd name="T13" fmla="*/ 40 h 167"/>
                <a:gd name="T14" fmla="*/ 120 w 161"/>
                <a:gd name="T15" fmla="*/ 152 h 167"/>
                <a:gd name="T16" fmla="*/ 112 w 161"/>
                <a:gd name="T17" fmla="*/ 157 h 167"/>
                <a:gd name="T18" fmla="*/ 50 w 161"/>
                <a:gd name="T19" fmla="*/ 27 h 167"/>
                <a:gd name="T20" fmla="*/ 33 w 161"/>
                <a:gd name="T21" fmla="*/ 121 h 167"/>
                <a:gd name="T22" fmla="*/ 71 w 161"/>
                <a:gd name="T23" fmla="*/ 151 h 167"/>
                <a:gd name="T24" fmla="*/ 112 w 161"/>
                <a:gd name="T25" fmla="*/ 141 h 167"/>
                <a:gd name="T26" fmla="*/ 129 w 161"/>
                <a:gd name="T27" fmla="*/ 46 h 167"/>
                <a:gd name="T28" fmla="*/ 91 w 161"/>
                <a:gd name="T29" fmla="*/ 17 h 167"/>
                <a:gd name="T30" fmla="*/ 50 w 161"/>
                <a:gd name="T31" fmla="*/ 27 h 167"/>
                <a:gd name="T32" fmla="*/ 50 w 161"/>
                <a:gd name="T33" fmla="*/ 2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1" h="167">
                  <a:moveTo>
                    <a:pt x="112" y="157"/>
                  </a:moveTo>
                  <a:cubicBezTo>
                    <a:pt x="98" y="165"/>
                    <a:pt x="83" y="167"/>
                    <a:pt x="68" y="164"/>
                  </a:cubicBezTo>
                  <a:cubicBezTo>
                    <a:pt x="49" y="160"/>
                    <a:pt x="32" y="147"/>
                    <a:pt x="21" y="128"/>
                  </a:cubicBezTo>
                  <a:cubicBezTo>
                    <a:pt x="0" y="91"/>
                    <a:pt x="10" y="40"/>
                    <a:pt x="42" y="16"/>
                  </a:cubicBezTo>
                  <a:lnTo>
                    <a:pt x="42" y="16"/>
                  </a:lnTo>
                  <a:cubicBezTo>
                    <a:pt x="57" y="4"/>
                    <a:pt x="76" y="0"/>
                    <a:pt x="94" y="4"/>
                  </a:cubicBezTo>
                  <a:cubicBezTo>
                    <a:pt x="113" y="8"/>
                    <a:pt x="130" y="21"/>
                    <a:pt x="141" y="40"/>
                  </a:cubicBezTo>
                  <a:cubicBezTo>
                    <a:pt x="161" y="77"/>
                    <a:pt x="152" y="127"/>
                    <a:pt x="120" y="152"/>
                  </a:cubicBezTo>
                  <a:cubicBezTo>
                    <a:pt x="117" y="154"/>
                    <a:pt x="115" y="156"/>
                    <a:pt x="112" y="157"/>
                  </a:cubicBezTo>
                  <a:close/>
                  <a:moveTo>
                    <a:pt x="50" y="27"/>
                  </a:moveTo>
                  <a:cubicBezTo>
                    <a:pt x="23" y="47"/>
                    <a:pt x="16" y="90"/>
                    <a:pt x="33" y="121"/>
                  </a:cubicBezTo>
                  <a:cubicBezTo>
                    <a:pt x="42" y="137"/>
                    <a:pt x="55" y="147"/>
                    <a:pt x="71" y="151"/>
                  </a:cubicBezTo>
                  <a:cubicBezTo>
                    <a:pt x="85" y="154"/>
                    <a:pt x="99" y="150"/>
                    <a:pt x="112" y="141"/>
                  </a:cubicBezTo>
                  <a:cubicBezTo>
                    <a:pt x="139" y="120"/>
                    <a:pt x="146" y="78"/>
                    <a:pt x="129" y="46"/>
                  </a:cubicBezTo>
                  <a:cubicBezTo>
                    <a:pt x="120" y="31"/>
                    <a:pt x="106" y="20"/>
                    <a:pt x="91" y="17"/>
                  </a:cubicBezTo>
                  <a:cubicBezTo>
                    <a:pt x="77" y="14"/>
                    <a:pt x="62" y="18"/>
                    <a:pt x="50" y="27"/>
                  </a:cubicBezTo>
                  <a:lnTo>
                    <a:pt x="50" y="2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4" name="Freeform 156">
              <a:extLst>
                <a:ext uri="{FF2B5EF4-FFF2-40B4-BE49-F238E27FC236}">
                  <a16:creationId xmlns:a16="http://schemas.microsoft.com/office/drawing/2014/main" id="{BEE5A685-2636-9FD8-EEE1-8A8C09EA5A58}"/>
                </a:ext>
              </a:extLst>
            </p:cNvPr>
            <p:cNvSpPr>
              <a:spLocks noEditPoints="1"/>
            </p:cNvSpPr>
            <p:nvPr/>
          </p:nvSpPr>
          <p:spPr bwMode="auto">
            <a:xfrm>
              <a:off x="5486401" y="3944938"/>
              <a:ext cx="200025" cy="98425"/>
            </a:xfrm>
            <a:custGeom>
              <a:avLst/>
              <a:gdLst>
                <a:gd name="T0" fmla="*/ 70 w 339"/>
                <a:gd name="T1" fmla="*/ 163 h 166"/>
                <a:gd name="T2" fmla="*/ 7 w 339"/>
                <a:gd name="T3" fmla="*/ 117 h 166"/>
                <a:gd name="T4" fmla="*/ 4 w 339"/>
                <a:gd name="T5" fmla="*/ 109 h 166"/>
                <a:gd name="T6" fmla="*/ 2 w 339"/>
                <a:gd name="T7" fmla="*/ 101 h 166"/>
                <a:gd name="T8" fmla="*/ 0 w 339"/>
                <a:gd name="T9" fmla="*/ 88 h 166"/>
                <a:gd name="T10" fmla="*/ 0 w 339"/>
                <a:gd name="T11" fmla="*/ 81 h 166"/>
                <a:gd name="T12" fmla="*/ 2 w 339"/>
                <a:gd name="T13" fmla="*/ 62 h 166"/>
                <a:gd name="T14" fmla="*/ 5 w 339"/>
                <a:gd name="T15" fmla="*/ 53 h 166"/>
                <a:gd name="T16" fmla="*/ 9 w 339"/>
                <a:gd name="T17" fmla="*/ 42 h 166"/>
                <a:gd name="T18" fmla="*/ 18 w 339"/>
                <a:gd name="T19" fmla="*/ 40 h 166"/>
                <a:gd name="T20" fmla="*/ 16 w 339"/>
                <a:gd name="T21" fmla="*/ 30 h 166"/>
                <a:gd name="T22" fmla="*/ 22 w 339"/>
                <a:gd name="T23" fmla="*/ 23 h 166"/>
                <a:gd name="T24" fmla="*/ 32 w 339"/>
                <a:gd name="T25" fmla="*/ 13 h 166"/>
                <a:gd name="T26" fmla="*/ 44 w 339"/>
                <a:gd name="T27" fmla="*/ 6 h 166"/>
                <a:gd name="T28" fmla="*/ 52 w 339"/>
                <a:gd name="T29" fmla="*/ 3 h 166"/>
                <a:gd name="T30" fmla="*/ 59 w 339"/>
                <a:gd name="T31" fmla="*/ 1 h 166"/>
                <a:gd name="T32" fmla="*/ 69 w 339"/>
                <a:gd name="T33" fmla="*/ 0 h 166"/>
                <a:gd name="T34" fmla="*/ 339 w 339"/>
                <a:gd name="T35" fmla="*/ 2 h 166"/>
                <a:gd name="T36" fmla="*/ 337 w 339"/>
                <a:gd name="T37" fmla="*/ 16 h 166"/>
                <a:gd name="T38" fmla="*/ 332 w 339"/>
                <a:gd name="T39" fmla="*/ 16 h 166"/>
                <a:gd name="T40" fmla="*/ 323 w 339"/>
                <a:gd name="T41" fmla="*/ 18 h 166"/>
                <a:gd name="T42" fmla="*/ 317 w 339"/>
                <a:gd name="T43" fmla="*/ 21 h 166"/>
                <a:gd name="T44" fmla="*/ 307 w 339"/>
                <a:gd name="T45" fmla="*/ 27 h 166"/>
                <a:gd name="T46" fmla="*/ 299 w 339"/>
                <a:gd name="T47" fmla="*/ 34 h 166"/>
                <a:gd name="T48" fmla="*/ 294 w 339"/>
                <a:gd name="T49" fmla="*/ 40 h 166"/>
                <a:gd name="T50" fmla="*/ 288 w 339"/>
                <a:gd name="T51" fmla="*/ 50 h 166"/>
                <a:gd name="T52" fmla="*/ 283 w 339"/>
                <a:gd name="T53" fmla="*/ 65 h 166"/>
                <a:gd name="T54" fmla="*/ 281 w 339"/>
                <a:gd name="T55" fmla="*/ 75 h 166"/>
                <a:gd name="T56" fmla="*/ 281 w 339"/>
                <a:gd name="T57" fmla="*/ 89 h 166"/>
                <a:gd name="T58" fmla="*/ 283 w 339"/>
                <a:gd name="T59" fmla="*/ 101 h 166"/>
                <a:gd name="T60" fmla="*/ 284 w 339"/>
                <a:gd name="T61" fmla="*/ 107 h 166"/>
                <a:gd name="T62" fmla="*/ 287 w 339"/>
                <a:gd name="T63" fmla="*/ 115 h 166"/>
                <a:gd name="T64" fmla="*/ 337 w 339"/>
                <a:gd name="T65" fmla="*/ 151 h 166"/>
                <a:gd name="T66" fmla="*/ 47 w 339"/>
                <a:gd name="T67" fmla="*/ 20 h 166"/>
                <a:gd name="T68" fmla="*/ 40 w 339"/>
                <a:gd name="T69" fmla="*/ 24 h 166"/>
                <a:gd name="T70" fmla="*/ 32 w 339"/>
                <a:gd name="T71" fmla="*/ 32 h 166"/>
                <a:gd name="T72" fmla="*/ 27 w 339"/>
                <a:gd name="T73" fmla="*/ 38 h 166"/>
                <a:gd name="T74" fmla="*/ 22 w 339"/>
                <a:gd name="T75" fmla="*/ 47 h 166"/>
                <a:gd name="T76" fmla="*/ 18 w 339"/>
                <a:gd name="T77" fmla="*/ 57 h 166"/>
                <a:gd name="T78" fmla="*/ 15 w 339"/>
                <a:gd name="T79" fmla="*/ 71 h 166"/>
                <a:gd name="T80" fmla="*/ 14 w 339"/>
                <a:gd name="T81" fmla="*/ 82 h 166"/>
                <a:gd name="T82" fmla="*/ 15 w 339"/>
                <a:gd name="T83" fmla="*/ 93 h 166"/>
                <a:gd name="T84" fmla="*/ 16 w 339"/>
                <a:gd name="T85" fmla="*/ 100 h 166"/>
                <a:gd name="T86" fmla="*/ 18 w 339"/>
                <a:gd name="T87" fmla="*/ 107 h 166"/>
                <a:gd name="T88" fmla="*/ 23 w 339"/>
                <a:gd name="T89" fmla="*/ 119 h 166"/>
                <a:gd name="T90" fmla="*/ 278 w 339"/>
                <a:gd name="T91" fmla="*/ 128 h 166"/>
                <a:gd name="T92" fmla="*/ 274 w 339"/>
                <a:gd name="T93" fmla="*/ 118 h 166"/>
                <a:gd name="T94" fmla="*/ 280 w 339"/>
                <a:gd name="T95" fmla="*/ 116 h 166"/>
                <a:gd name="T96" fmla="*/ 271 w 339"/>
                <a:gd name="T97" fmla="*/ 111 h 166"/>
                <a:gd name="T98" fmla="*/ 269 w 339"/>
                <a:gd name="T99" fmla="*/ 103 h 166"/>
                <a:gd name="T100" fmla="*/ 267 w 339"/>
                <a:gd name="T101" fmla="*/ 91 h 166"/>
                <a:gd name="T102" fmla="*/ 268 w 339"/>
                <a:gd name="T103" fmla="*/ 74 h 166"/>
                <a:gd name="T104" fmla="*/ 270 w 339"/>
                <a:gd name="T105" fmla="*/ 62 h 166"/>
                <a:gd name="T106" fmla="*/ 276 w 339"/>
                <a:gd name="T107" fmla="*/ 44 h 166"/>
                <a:gd name="T108" fmla="*/ 283 w 339"/>
                <a:gd name="T109" fmla="*/ 32 h 166"/>
                <a:gd name="T110" fmla="*/ 288 w 339"/>
                <a:gd name="T111" fmla="*/ 25 h 166"/>
                <a:gd name="T112" fmla="*/ 299 w 339"/>
                <a:gd name="T113" fmla="*/ 16 h 166"/>
                <a:gd name="T114" fmla="*/ 67 w 339"/>
                <a:gd name="T115" fmla="*/ 14 h 166"/>
                <a:gd name="T116" fmla="*/ 61 w 339"/>
                <a:gd name="T117" fmla="*/ 15 h 166"/>
                <a:gd name="T118" fmla="*/ 51 w 339"/>
                <a:gd name="T119" fmla="*/ 18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9" h="166">
                  <a:moveTo>
                    <a:pt x="337" y="166"/>
                  </a:moveTo>
                  <a:lnTo>
                    <a:pt x="337" y="166"/>
                  </a:lnTo>
                  <a:lnTo>
                    <a:pt x="70" y="163"/>
                  </a:lnTo>
                  <a:cubicBezTo>
                    <a:pt x="46" y="163"/>
                    <a:pt x="24" y="149"/>
                    <a:pt x="11" y="126"/>
                  </a:cubicBezTo>
                  <a:cubicBezTo>
                    <a:pt x="10" y="123"/>
                    <a:pt x="9" y="121"/>
                    <a:pt x="7" y="119"/>
                  </a:cubicBezTo>
                  <a:cubicBezTo>
                    <a:pt x="7" y="118"/>
                    <a:pt x="7" y="117"/>
                    <a:pt x="7" y="117"/>
                  </a:cubicBezTo>
                  <a:lnTo>
                    <a:pt x="6" y="115"/>
                  </a:lnTo>
                  <a:cubicBezTo>
                    <a:pt x="6" y="114"/>
                    <a:pt x="5" y="113"/>
                    <a:pt x="5" y="111"/>
                  </a:cubicBezTo>
                  <a:cubicBezTo>
                    <a:pt x="5" y="110"/>
                    <a:pt x="4" y="110"/>
                    <a:pt x="4" y="109"/>
                  </a:cubicBezTo>
                  <a:lnTo>
                    <a:pt x="4" y="107"/>
                  </a:lnTo>
                  <a:cubicBezTo>
                    <a:pt x="3" y="106"/>
                    <a:pt x="3" y="105"/>
                    <a:pt x="3" y="103"/>
                  </a:cubicBezTo>
                  <a:cubicBezTo>
                    <a:pt x="3" y="103"/>
                    <a:pt x="2" y="102"/>
                    <a:pt x="2" y="101"/>
                  </a:cubicBezTo>
                  <a:lnTo>
                    <a:pt x="2" y="99"/>
                  </a:lnTo>
                  <a:cubicBezTo>
                    <a:pt x="2" y="98"/>
                    <a:pt x="1" y="97"/>
                    <a:pt x="1" y="95"/>
                  </a:cubicBezTo>
                  <a:cubicBezTo>
                    <a:pt x="1" y="93"/>
                    <a:pt x="1" y="91"/>
                    <a:pt x="0" y="88"/>
                  </a:cubicBezTo>
                  <a:lnTo>
                    <a:pt x="0" y="86"/>
                  </a:lnTo>
                  <a:cubicBezTo>
                    <a:pt x="0" y="85"/>
                    <a:pt x="0" y="83"/>
                    <a:pt x="0" y="82"/>
                  </a:cubicBezTo>
                  <a:lnTo>
                    <a:pt x="0" y="81"/>
                  </a:lnTo>
                  <a:cubicBezTo>
                    <a:pt x="0" y="78"/>
                    <a:pt x="0" y="75"/>
                    <a:pt x="1" y="72"/>
                  </a:cubicBezTo>
                  <a:cubicBezTo>
                    <a:pt x="1" y="71"/>
                    <a:pt x="1" y="70"/>
                    <a:pt x="1" y="70"/>
                  </a:cubicBezTo>
                  <a:cubicBezTo>
                    <a:pt x="1" y="67"/>
                    <a:pt x="2" y="65"/>
                    <a:pt x="2" y="62"/>
                  </a:cubicBezTo>
                  <a:cubicBezTo>
                    <a:pt x="2" y="62"/>
                    <a:pt x="2" y="61"/>
                    <a:pt x="2" y="61"/>
                  </a:cubicBezTo>
                  <a:cubicBezTo>
                    <a:pt x="2" y="61"/>
                    <a:pt x="3" y="60"/>
                    <a:pt x="3" y="60"/>
                  </a:cubicBezTo>
                  <a:cubicBezTo>
                    <a:pt x="3" y="57"/>
                    <a:pt x="4" y="55"/>
                    <a:pt x="5" y="53"/>
                  </a:cubicBezTo>
                  <a:cubicBezTo>
                    <a:pt x="5" y="52"/>
                    <a:pt x="5" y="52"/>
                    <a:pt x="5" y="51"/>
                  </a:cubicBezTo>
                  <a:lnTo>
                    <a:pt x="6" y="50"/>
                  </a:lnTo>
                  <a:cubicBezTo>
                    <a:pt x="6" y="48"/>
                    <a:pt x="8" y="45"/>
                    <a:pt x="9" y="42"/>
                  </a:cubicBezTo>
                  <a:lnTo>
                    <a:pt x="9" y="41"/>
                  </a:lnTo>
                  <a:cubicBezTo>
                    <a:pt x="10" y="40"/>
                    <a:pt x="11" y="39"/>
                    <a:pt x="11" y="38"/>
                  </a:cubicBezTo>
                  <a:lnTo>
                    <a:pt x="18" y="40"/>
                  </a:lnTo>
                  <a:lnTo>
                    <a:pt x="12" y="37"/>
                  </a:lnTo>
                  <a:lnTo>
                    <a:pt x="12" y="36"/>
                  </a:lnTo>
                  <a:cubicBezTo>
                    <a:pt x="13" y="34"/>
                    <a:pt x="15" y="32"/>
                    <a:pt x="16" y="30"/>
                  </a:cubicBezTo>
                  <a:lnTo>
                    <a:pt x="17" y="29"/>
                  </a:lnTo>
                  <a:cubicBezTo>
                    <a:pt x="18" y="27"/>
                    <a:pt x="19" y="26"/>
                    <a:pt x="20" y="25"/>
                  </a:cubicBezTo>
                  <a:cubicBezTo>
                    <a:pt x="21" y="24"/>
                    <a:pt x="21" y="23"/>
                    <a:pt x="22" y="23"/>
                  </a:cubicBezTo>
                  <a:cubicBezTo>
                    <a:pt x="23" y="22"/>
                    <a:pt x="24" y="21"/>
                    <a:pt x="25" y="19"/>
                  </a:cubicBezTo>
                  <a:lnTo>
                    <a:pt x="27" y="18"/>
                  </a:lnTo>
                  <a:cubicBezTo>
                    <a:pt x="28" y="16"/>
                    <a:pt x="30" y="15"/>
                    <a:pt x="32" y="13"/>
                  </a:cubicBezTo>
                  <a:cubicBezTo>
                    <a:pt x="34" y="12"/>
                    <a:pt x="36" y="11"/>
                    <a:pt x="38" y="9"/>
                  </a:cubicBezTo>
                  <a:lnTo>
                    <a:pt x="39" y="9"/>
                  </a:lnTo>
                  <a:cubicBezTo>
                    <a:pt x="41" y="8"/>
                    <a:pt x="42" y="7"/>
                    <a:pt x="44" y="6"/>
                  </a:cubicBezTo>
                  <a:lnTo>
                    <a:pt x="45" y="5"/>
                  </a:lnTo>
                  <a:cubicBezTo>
                    <a:pt x="47" y="4"/>
                    <a:pt x="50" y="4"/>
                    <a:pt x="51" y="3"/>
                  </a:cubicBezTo>
                  <a:lnTo>
                    <a:pt x="52" y="3"/>
                  </a:lnTo>
                  <a:cubicBezTo>
                    <a:pt x="54" y="2"/>
                    <a:pt x="56" y="2"/>
                    <a:pt x="58" y="1"/>
                  </a:cubicBezTo>
                  <a:cubicBezTo>
                    <a:pt x="58" y="1"/>
                    <a:pt x="58" y="1"/>
                    <a:pt x="58" y="1"/>
                  </a:cubicBezTo>
                  <a:lnTo>
                    <a:pt x="59" y="1"/>
                  </a:lnTo>
                  <a:cubicBezTo>
                    <a:pt x="61" y="1"/>
                    <a:pt x="62" y="0"/>
                    <a:pt x="63" y="0"/>
                  </a:cubicBezTo>
                  <a:cubicBezTo>
                    <a:pt x="64" y="0"/>
                    <a:pt x="64" y="0"/>
                    <a:pt x="65" y="0"/>
                  </a:cubicBezTo>
                  <a:cubicBezTo>
                    <a:pt x="66" y="0"/>
                    <a:pt x="67" y="0"/>
                    <a:pt x="69" y="0"/>
                  </a:cubicBezTo>
                  <a:lnTo>
                    <a:pt x="70" y="0"/>
                  </a:lnTo>
                  <a:lnTo>
                    <a:pt x="72" y="0"/>
                  </a:lnTo>
                  <a:lnTo>
                    <a:pt x="339" y="2"/>
                  </a:lnTo>
                  <a:lnTo>
                    <a:pt x="339" y="2"/>
                  </a:lnTo>
                  <a:lnTo>
                    <a:pt x="339" y="16"/>
                  </a:lnTo>
                  <a:lnTo>
                    <a:pt x="337" y="16"/>
                  </a:lnTo>
                  <a:lnTo>
                    <a:pt x="336" y="16"/>
                  </a:lnTo>
                  <a:cubicBezTo>
                    <a:pt x="335" y="16"/>
                    <a:pt x="334" y="16"/>
                    <a:pt x="333" y="16"/>
                  </a:cubicBezTo>
                  <a:lnTo>
                    <a:pt x="332" y="16"/>
                  </a:lnTo>
                  <a:cubicBezTo>
                    <a:pt x="331" y="16"/>
                    <a:pt x="330" y="17"/>
                    <a:pt x="329" y="17"/>
                  </a:cubicBezTo>
                  <a:lnTo>
                    <a:pt x="327" y="17"/>
                  </a:lnTo>
                  <a:cubicBezTo>
                    <a:pt x="326" y="17"/>
                    <a:pt x="325" y="18"/>
                    <a:pt x="323" y="18"/>
                  </a:cubicBezTo>
                  <a:lnTo>
                    <a:pt x="323" y="18"/>
                  </a:lnTo>
                  <a:cubicBezTo>
                    <a:pt x="321" y="19"/>
                    <a:pt x="319" y="20"/>
                    <a:pt x="318" y="20"/>
                  </a:cubicBezTo>
                  <a:lnTo>
                    <a:pt x="317" y="21"/>
                  </a:lnTo>
                  <a:cubicBezTo>
                    <a:pt x="316" y="21"/>
                    <a:pt x="314" y="22"/>
                    <a:pt x="313" y="23"/>
                  </a:cubicBezTo>
                  <a:lnTo>
                    <a:pt x="312" y="23"/>
                  </a:lnTo>
                  <a:cubicBezTo>
                    <a:pt x="310" y="24"/>
                    <a:pt x="309" y="25"/>
                    <a:pt x="307" y="27"/>
                  </a:cubicBezTo>
                  <a:cubicBezTo>
                    <a:pt x="306" y="28"/>
                    <a:pt x="304" y="29"/>
                    <a:pt x="303" y="30"/>
                  </a:cubicBezTo>
                  <a:lnTo>
                    <a:pt x="302" y="31"/>
                  </a:lnTo>
                  <a:lnTo>
                    <a:pt x="299" y="34"/>
                  </a:lnTo>
                  <a:lnTo>
                    <a:pt x="298" y="36"/>
                  </a:lnTo>
                  <a:cubicBezTo>
                    <a:pt x="297" y="37"/>
                    <a:pt x="296" y="38"/>
                    <a:pt x="295" y="39"/>
                  </a:cubicBezTo>
                  <a:lnTo>
                    <a:pt x="294" y="40"/>
                  </a:lnTo>
                  <a:cubicBezTo>
                    <a:pt x="293" y="42"/>
                    <a:pt x="292" y="43"/>
                    <a:pt x="291" y="45"/>
                  </a:cubicBezTo>
                  <a:lnTo>
                    <a:pt x="290" y="46"/>
                  </a:lnTo>
                  <a:cubicBezTo>
                    <a:pt x="290" y="48"/>
                    <a:pt x="289" y="49"/>
                    <a:pt x="288" y="50"/>
                  </a:cubicBezTo>
                  <a:cubicBezTo>
                    <a:pt x="287" y="52"/>
                    <a:pt x="286" y="55"/>
                    <a:pt x="285" y="57"/>
                  </a:cubicBezTo>
                  <a:lnTo>
                    <a:pt x="285" y="59"/>
                  </a:lnTo>
                  <a:cubicBezTo>
                    <a:pt x="284" y="61"/>
                    <a:pt x="284" y="63"/>
                    <a:pt x="283" y="65"/>
                  </a:cubicBezTo>
                  <a:cubicBezTo>
                    <a:pt x="283" y="66"/>
                    <a:pt x="283" y="67"/>
                    <a:pt x="283" y="67"/>
                  </a:cubicBezTo>
                  <a:cubicBezTo>
                    <a:pt x="282" y="69"/>
                    <a:pt x="282" y="71"/>
                    <a:pt x="282" y="73"/>
                  </a:cubicBezTo>
                  <a:lnTo>
                    <a:pt x="281" y="75"/>
                  </a:lnTo>
                  <a:cubicBezTo>
                    <a:pt x="281" y="78"/>
                    <a:pt x="281" y="81"/>
                    <a:pt x="281" y="83"/>
                  </a:cubicBezTo>
                  <a:lnTo>
                    <a:pt x="281" y="88"/>
                  </a:lnTo>
                  <a:lnTo>
                    <a:pt x="281" y="89"/>
                  </a:lnTo>
                  <a:cubicBezTo>
                    <a:pt x="281" y="91"/>
                    <a:pt x="281" y="93"/>
                    <a:pt x="282" y="95"/>
                  </a:cubicBezTo>
                  <a:cubicBezTo>
                    <a:pt x="282" y="96"/>
                    <a:pt x="282" y="97"/>
                    <a:pt x="282" y="98"/>
                  </a:cubicBezTo>
                  <a:lnTo>
                    <a:pt x="283" y="101"/>
                  </a:lnTo>
                  <a:cubicBezTo>
                    <a:pt x="283" y="101"/>
                    <a:pt x="283" y="102"/>
                    <a:pt x="283" y="102"/>
                  </a:cubicBezTo>
                  <a:cubicBezTo>
                    <a:pt x="283" y="103"/>
                    <a:pt x="284" y="104"/>
                    <a:pt x="284" y="105"/>
                  </a:cubicBezTo>
                  <a:lnTo>
                    <a:pt x="284" y="107"/>
                  </a:lnTo>
                  <a:lnTo>
                    <a:pt x="285" y="109"/>
                  </a:lnTo>
                  <a:cubicBezTo>
                    <a:pt x="285" y="110"/>
                    <a:pt x="286" y="111"/>
                    <a:pt x="286" y="112"/>
                  </a:cubicBezTo>
                  <a:lnTo>
                    <a:pt x="287" y="115"/>
                  </a:lnTo>
                  <a:cubicBezTo>
                    <a:pt x="288" y="117"/>
                    <a:pt x="289" y="119"/>
                    <a:pt x="290" y="121"/>
                  </a:cubicBezTo>
                  <a:cubicBezTo>
                    <a:pt x="301" y="140"/>
                    <a:pt x="318" y="151"/>
                    <a:pt x="337" y="151"/>
                  </a:cubicBezTo>
                  <a:lnTo>
                    <a:pt x="337" y="151"/>
                  </a:lnTo>
                  <a:lnTo>
                    <a:pt x="337" y="165"/>
                  </a:lnTo>
                  <a:lnTo>
                    <a:pt x="337" y="166"/>
                  </a:lnTo>
                  <a:close/>
                  <a:moveTo>
                    <a:pt x="47" y="20"/>
                  </a:moveTo>
                  <a:cubicBezTo>
                    <a:pt x="47" y="20"/>
                    <a:pt x="46" y="21"/>
                    <a:pt x="46" y="21"/>
                  </a:cubicBezTo>
                  <a:lnTo>
                    <a:pt x="45" y="21"/>
                  </a:lnTo>
                  <a:cubicBezTo>
                    <a:pt x="43" y="22"/>
                    <a:pt x="42" y="23"/>
                    <a:pt x="40" y="24"/>
                  </a:cubicBezTo>
                  <a:cubicBezTo>
                    <a:pt x="39" y="26"/>
                    <a:pt x="37" y="27"/>
                    <a:pt x="36" y="28"/>
                  </a:cubicBezTo>
                  <a:lnTo>
                    <a:pt x="35" y="29"/>
                  </a:lnTo>
                  <a:cubicBezTo>
                    <a:pt x="34" y="30"/>
                    <a:pt x="33" y="31"/>
                    <a:pt x="32" y="32"/>
                  </a:cubicBezTo>
                  <a:lnTo>
                    <a:pt x="31" y="34"/>
                  </a:lnTo>
                  <a:cubicBezTo>
                    <a:pt x="30" y="35"/>
                    <a:pt x="29" y="36"/>
                    <a:pt x="28" y="37"/>
                  </a:cubicBezTo>
                  <a:lnTo>
                    <a:pt x="27" y="38"/>
                  </a:lnTo>
                  <a:cubicBezTo>
                    <a:pt x="26" y="40"/>
                    <a:pt x="25" y="41"/>
                    <a:pt x="24" y="43"/>
                  </a:cubicBezTo>
                  <a:lnTo>
                    <a:pt x="23" y="44"/>
                  </a:lnTo>
                  <a:cubicBezTo>
                    <a:pt x="23" y="46"/>
                    <a:pt x="22" y="46"/>
                    <a:pt x="22" y="47"/>
                  </a:cubicBezTo>
                  <a:cubicBezTo>
                    <a:pt x="20" y="50"/>
                    <a:pt x="19" y="53"/>
                    <a:pt x="18" y="55"/>
                  </a:cubicBezTo>
                  <a:lnTo>
                    <a:pt x="18" y="56"/>
                  </a:lnTo>
                  <a:cubicBezTo>
                    <a:pt x="18" y="56"/>
                    <a:pt x="18" y="57"/>
                    <a:pt x="18" y="57"/>
                  </a:cubicBezTo>
                  <a:cubicBezTo>
                    <a:pt x="17" y="59"/>
                    <a:pt x="17" y="61"/>
                    <a:pt x="16" y="63"/>
                  </a:cubicBezTo>
                  <a:lnTo>
                    <a:pt x="16" y="65"/>
                  </a:lnTo>
                  <a:cubicBezTo>
                    <a:pt x="16" y="67"/>
                    <a:pt x="15" y="69"/>
                    <a:pt x="15" y="71"/>
                  </a:cubicBezTo>
                  <a:lnTo>
                    <a:pt x="15" y="73"/>
                  </a:lnTo>
                  <a:cubicBezTo>
                    <a:pt x="14" y="76"/>
                    <a:pt x="14" y="79"/>
                    <a:pt x="14" y="81"/>
                  </a:cubicBezTo>
                  <a:lnTo>
                    <a:pt x="14" y="82"/>
                  </a:lnTo>
                  <a:lnTo>
                    <a:pt x="14" y="85"/>
                  </a:lnTo>
                  <a:lnTo>
                    <a:pt x="14" y="87"/>
                  </a:lnTo>
                  <a:cubicBezTo>
                    <a:pt x="15" y="89"/>
                    <a:pt x="15" y="91"/>
                    <a:pt x="15" y="93"/>
                  </a:cubicBezTo>
                  <a:cubicBezTo>
                    <a:pt x="15" y="94"/>
                    <a:pt x="15" y="95"/>
                    <a:pt x="15" y="96"/>
                  </a:cubicBezTo>
                  <a:lnTo>
                    <a:pt x="16" y="98"/>
                  </a:lnTo>
                  <a:cubicBezTo>
                    <a:pt x="16" y="98"/>
                    <a:pt x="16" y="100"/>
                    <a:pt x="16" y="100"/>
                  </a:cubicBezTo>
                  <a:cubicBezTo>
                    <a:pt x="17" y="101"/>
                    <a:pt x="17" y="102"/>
                    <a:pt x="17" y="103"/>
                  </a:cubicBezTo>
                  <a:lnTo>
                    <a:pt x="18" y="105"/>
                  </a:lnTo>
                  <a:lnTo>
                    <a:pt x="18" y="107"/>
                  </a:lnTo>
                  <a:cubicBezTo>
                    <a:pt x="18" y="108"/>
                    <a:pt x="19" y="109"/>
                    <a:pt x="19" y="110"/>
                  </a:cubicBezTo>
                  <a:lnTo>
                    <a:pt x="20" y="113"/>
                  </a:lnTo>
                  <a:cubicBezTo>
                    <a:pt x="21" y="115"/>
                    <a:pt x="22" y="117"/>
                    <a:pt x="23" y="119"/>
                  </a:cubicBezTo>
                  <a:cubicBezTo>
                    <a:pt x="34" y="138"/>
                    <a:pt x="52" y="149"/>
                    <a:pt x="71" y="149"/>
                  </a:cubicBezTo>
                  <a:lnTo>
                    <a:pt x="298" y="151"/>
                  </a:lnTo>
                  <a:cubicBezTo>
                    <a:pt x="290" y="145"/>
                    <a:pt x="283" y="137"/>
                    <a:pt x="278" y="128"/>
                  </a:cubicBezTo>
                  <a:cubicBezTo>
                    <a:pt x="277" y="126"/>
                    <a:pt x="276" y="123"/>
                    <a:pt x="275" y="121"/>
                  </a:cubicBezTo>
                  <a:cubicBezTo>
                    <a:pt x="274" y="120"/>
                    <a:pt x="274" y="120"/>
                    <a:pt x="274" y="119"/>
                  </a:cubicBezTo>
                  <a:lnTo>
                    <a:pt x="274" y="118"/>
                  </a:lnTo>
                  <a:lnTo>
                    <a:pt x="280" y="116"/>
                  </a:lnTo>
                  <a:lnTo>
                    <a:pt x="274" y="118"/>
                  </a:lnTo>
                  <a:lnTo>
                    <a:pt x="280" y="116"/>
                  </a:lnTo>
                  <a:lnTo>
                    <a:pt x="273" y="118"/>
                  </a:lnTo>
                  <a:cubicBezTo>
                    <a:pt x="273" y="116"/>
                    <a:pt x="272" y="115"/>
                    <a:pt x="272" y="113"/>
                  </a:cubicBezTo>
                  <a:cubicBezTo>
                    <a:pt x="271" y="113"/>
                    <a:pt x="271" y="112"/>
                    <a:pt x="271" y="111"/>
                  </a:cubicBezTo>
                  <a:lnTo>
                    <a:pt x="271" y="109"/>
                  </a:lnTo>
                  <a:cubicBezTo>
                    <a:pt x="270" y="108"/>
                    <a:pt x="270" y="107"/>
                    <a:pt x="270" y="106"/>
                  </a:cubicBezTo>
                  <a:cubicBezTo>
                    <a:pt x="269" y="105"/>
                    <a:pt x="269" y="104"/>
                    <a:pt x="269" y="103"/>
                  </a:cubicBezTo>
                  <a:lnTo>
                    <a:pt x="269" y="101"/>
                  </a:lnTo>
                  <a:cubicBezTo>
                    <a:pt x="268" y="100"/>
                    <a:pt x="268" y="99"/>
                    <a:pt x="268" y="98"/>
                  </a:cubicBezTo>
                  <a:cubicBezTo>
                    <a:pt x="268" y="95"/>
                    <a:pt x="268" y="93"/>
                    <a:pt x="267" y="91"/>
                  </a:cubicBezTo>
                  <a:lnTo>
                    <a:pt x="267" y="89"/>
                  </a:lnTo>
                  <a:cubicBezTo>
                    <a:pt x="267" y="87"/>
                    <a:pt x="267" y="85"/>
                    <a:pt x="267" y="84"/>
                  </a:cubicBezTo>
                  <a:cubicBezTo>
                    <a:pt x="267" y="80"/>
                    <a:pt x="267" y="77"/>
                    <a:pt x="268" y="74"/>
                  </a:cubicBezTo>
                  <a:cubicBezTo>
                    <a:pt x="268" y="74"/>
                    <a:pt x="268" y="73"/>
                    <a:pt x="268" y="73"/>
                  </a:cubicBezTo>
                  <a:cubicBezTo>
                    <a:pt x="268" y="70"/>
                    <a:pt x="269" y="67"/>
                    <a:pt x="269" y="65"/>
                  </a:cubicBezTo>
                  <a:cubicBezTo>
                    <a:pt x="269" y="64"/>
                    <a:pt x="270" y="63"/>
                    <a:pt x="270" y="62"/>
                  </a:cubicBezTo>
                  <a:cubicBezTo>
                    <a:pt x="270" y="60"/>
                    <a:pt x="271" y="57"/>
                    <a:pt x="272" y="55"/>
                  </a:cubicBezTo>
                  <a:lnTo>
                    <a:pt x="272" y="53"/>
                  </a:lnTo>
                  <a:cubicBezTo>
                    <a:pt x="273" y="50"/>
                    <a:pt x="274" y="47"/>
                    <a:pt x="276" y="44"/>
                  </a:cubicBezTo>
                  <a:cubicBezTo>
                    <a:pt x="277" y="43"/>
                    <a:pt x="277" y="41"/>
                    <a:pt x="278" y="40"/>
                  </a:cubicBezTo>
                  <a:lnTo>
                    <a:pt x="279" y="38"/>
                  </a:lnTo>
                  <a:cubicBezTo>
                    <a:pt x="280" y="36"/>
                    <a:pt x="281" y="34"/>
                    <a:pt x="283" y="32"/>
                  </a:cubicBezTo>
                  <a:lnTo>
                    <a:pt x="283" y="31"/>
                  </a:lnTo>
                  <a:cubicBezTo>
                    <a:pt x="285" y="30"/>
                    <a:pt x="286" y="28"/>
                    <a:pt x="287" y="27"/>
                  </a:cubicBezTo>
                  <a:lnTo>
                    <a:pt x="288" y="25"/>
                  </a:lnTo>
                  <a:cubicBezTo>
                    <a:pt x="290" y="24"/>
                    <a:pt x="291" y="23"/>
                    <a:pt x="292" y="22"/>
                  </a:cubicBezTo>
                  <a:lnTo>
                    <a:pt x="294" y="20"/>
                  </a:lnTo>
                  <a:cubicBezTo>
                    <a:pt x="295" y="18"/>
                    <a:pt x="297" y="17"/>
                    <a:pt x="299" y="16"/>
                  </a:cubicBezTo>
                  <a:lnTo>
                    <a:pt x="299" y="16"/>
                  </a:lnTo>
                  <a:lnTo>
                    <a:pt x="69" y="14"/>
                  </a:lnTo>
                  <a:cubicBezTo>
                    <a:pt x="68" y="14"/>
                    <a:pt x="67" y="14"/>
                    <a:pt x="67" y="14"/>
                  </a:cubicBezTo>
                  <a:lnTo>
                    <a:pt x="65" y="14"/>
                  </a:lnTo>
                  <a:cubicBezTo>
                    <a:pt x="64" y="14"/>
                    <a:pt x="63" y="14"/>
                    <a:pt x="62" y="14"/>
                  </a:cubicBezTo>
                  <a:lnTo>
                    <a:pt x="61" y="15"/>
                  </a:lnTo>
                  <a:cubicBezTo>
                    <a:pt x="59" y="15"/>
                    <a:pt x="58" y="15"/>
                    <a:pt x="56" y="16"/>
                  </a:cubicBezTo>
                  <a:lnTo>
                    <a:pt x="56" y="16"/>
                  </a:lnTo>
                  <a:cubicBezTo>
                    <a:pt x="54" y="17"/>
                    <a:pt x="52" y="17"/>
                    <a:pt x="51" y="18"/>
                  </a:cubicBezTo>
                  <a:lnTo>
                    <a:pt x="50" y="18"/>
                  </a:lnTo>
                  <a:cubicBezTo>
                    <a:pt x="49" y="19"/>
                    <a:pt x="48" y="20"/>
                    <a:pt x="47" y="2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15" name="Grupo 14">
            <a:extLst>
              <a:ext uri="{FF2B5EF4-FFF2-40B4-BE49-F238E27FC236}">
                <a16:creationId xmlns:a16="http://schemas.microsoft.com/office/drawing/2014/main" id="{3EA787BB-02A6-0654-C76B-850F8808E067}"/>
              </a:ext>
            </a:extLst>
          </p:cNvPr>
          <p:cNvGrpSpPr/>
          <p:nvPr/>
        </p:nvGrpSpPr>
        <p:grpSpPr>
          <a:xfrm>
            <a:off x="5931313" y="1292407"/>
            <a:ext cx="1199268" cy="599634"/>
            <a:chOff x="5638801" y="2709863"/>
            <a:chExt cx="495300" cy="247650"/>
          </a:xfrm>
        </p:grpSpPr>
        <p:sp>
          <p:nvSpPr>
            <p:cNvPr id="25" name="Freeform 175">
              <a:extLst>
                <a:ext uri="{FF2B5EF4-FFF2-40B4-BE49-F238E27FC236}">
                  <a16:creationId xmlns:a16="http://schemas.microsoft.com/office/drawing/2014/main" id="{0310A30D-0669-C1ED-4232-EC7AD1F2131A}"/>
                </a:ext>
              </a:extLst>
            </p:cNvPr>
            <p:cNvSpPr>
              <a:spLocks/>
            </p:cNvSpPr>
            <p:nvPr/>
          </p:nvSpPr>
          <p:spPr bwMode="auto">
            <a:xfrm>
              <a:off x="5638801" y="2709863"/>
              <a:ext cx="495300" cy="247650"/>
            </a:xfrm>
            <a:custGeom>
              <a:avLst/>
              <a:gdLst>
                <a:gd name="T0" fmla="*/ 421 w 842"/>
                <a:gd name="T1" fmla="*/ 421 h 421"/>
                <a:gd name="T2" fmla="*/ 842 w 842"/>
                <a:gd name="T3" fmla="*/ 0 h 421"/>
                <a:gd name="T4" fmla="*/ 648 w 842"/>
                <a:gd name="T5" fmla="*/ 0 h 421"/>
                <a:gd name="T6" fmla="*/ 421 w 842"/>
                <a:gd name="T7" fmla="*/ 226 h 421"/>
                <a:gd name="T8" fmla="*/ 195 w 842"/>
                <a:gd name="T9" fmla="*/ 0 h 421"/>
                <a:gd name="T10" fmla="*/ 0 w 842"/>
                <a:gd name="T11" fmla="*/ 0 h 421"/>
                <a:gd name="T12" fmla="*/ 421 w 842"/>
                <a:gd name="T13" fmla="*/ 421 h 421"/>
              </a:gdLst>
              <a:ahLst/>
              <a:cxnLst>
                <a:cxn ang="0">
                  <a:pos x="T0" y="T1"/>
                </a:cxn>
                <a:cxn ang="0">
                  <a:pos x="T2" y="T3"/>
                </a:cxn>
                <a:cxn ang="0">
                  <a:pos x="T4" y="T5"/>
                </a:cxn>
                <a:cxn ang="0">
                  <a:pos x="T6" y="T7"/>
                </a:cxn>
                <a:cxn ang="0">
                  <a:pos x="T8" y="T9"/>
                </a:cxn>
                <a:cxn ang="0">
                  <a:pos x="T10" y="T11"/>
                </a:cxn>
                <a:cxn ang="0">
                  <a:pos x="T12" y="T13"/>
                </a:cxn>
              </a:cxnLst>
              <a:rect l="0" t="0" r="r" b="b"/>
              <a:pathLst>
                <a:path w="842" h="421">
                  <a:moveTo>
                    <a:pt x="421" y="421"/>
                  </a:moveTo>
                  <a:cubicBezTo>
                    <a:pt x="654" y="421"/>
                    <a:pt x="842" y="232"/>
                    <a:pt x="842" y="0"/>
                  </a:cubicBezTo>
                  <a:lnTo>
                    <a:pt x="648" y="0"/>
                  </a:lnTo>
                  <a:cubicBezTo>
                    <a:pt x="648" y="125"/>
                    <a:pt x="546" y="226"/>
                    <a:pt x="421" y="226"/>
                  </a:cubicBezTo>
                  <a:cubicBezTo>
                    <a:pt x="297" y="226"/>
                    <a:pt x="195" y="125"/>
                    <a:pt x="195" y="0"/>
                  </a:cubicBezTo>
                  <a:lnTo>
                    <a:pt x="0" y="0"/>
                  </a:lnTo>
                  <a:cubicBezTo>
                    <a:pt x="0" y="232"/>
                    <a:pt x="189" y="421"/>
                    <a:pt x="421" y="421"/>
                  </a:cubicBez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6" name="Freeform 178">
              <a:extLst>
                <a:ext uri="{FF2B5EF4-FFF2-40B4-BE49-F238E27FC236}">
                  <a16:creationId xmlns:a16="http://schemas.microsoft.com/office/drawing/2014/main" id="{A5E71F84-F2AE-0BD0-7207-C5C2E5A397F9}"/>
                </a:ext>
              </a:extLst>
            </p:cNvPr>
            <p:cNvSpPr>
              <a:spLocks/>
            </p:cNvSpPr>
            <p:nvPr/>
          </p:nvSpPr>
          <p:spPr bwMode="auto">
            <a:xfrm>
              <a:off x="5807076" y="2714626"/>
              <a:ext cx="155575" cy="77788"/>
            </a:xfrm>
            <a:custGeom>
              <a:avLst/>
              <a:gdLst>
                <a:gd name="T0" fmla="*/ 133 w 265"/>
                <a:gd name="T1" fmla="*/ 132 h 132"/>
                <a:gd name="T2" fmla="*/ 265 w 265"/>
                <a:gd name="T3" fmla="*/ 0 h 132"/>
                <a:gd name="T4" fmla="*/ 0 w 265"/>
                <a:gd name="T5" fmla="*/ 0 h 132"/>
                <a:gd name="T6" fmla="*/ 133 w 265"/>
                <a:gd name="T7" fmla="*/ 132 h 132"/>
              </a:gdLst>
              <a:ahLst/>
              <a:cxnLst>
                <a:cxn ang="0">
                  <a:pos x="T0" y="T1"/>
                </a:cxn>
                <a:cxn ang="0">
                  <a:pos x="T2" y="T3"/>
                </a:cxn>
                <a:cxn ang="0">
                  <a:pos x="T4" y="T5"/>
                </a:cxn>
                <a:cxn ang="0">
                  <a:pos x="T6" y="T7"/>
                </a:cxn>
              </a:cxnLst>
              <a:rect l="0" t="0" r="r" b="b"/>
              <a:pathLst>
                <a:path w="265" h="132">
                  <a:moveTo>
                    <a:pt x="133" y="132"/>
                  </a:moveTo>
                  <a:cubicBezTo>
                    <a:pt x="206" y="132"/>
                    <a:pt x="265" y="73"/>
                    <a:pt x="265" y="0"/>
                  </a:cubicBezTo>
                  <a:lnTo>
                    <a:pt x="0" y="0"/>
                  </a:lnTo>
                  <a:cubicBezTo>
                    <a:pt x="0" y="73"/>
                    <a:pt x="59" y="132"/>
                    <a:pt x="133" y="132"/>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10" name="Elipse 9">
            <a:extLst>
              <a:ext uri="{FF2B5EF4-FFF2-40B4-BE49-F238E27FC236}">
                <a16:creationId xmlns:a16="http://schemas.microsoft.com/office/drawing/2014/main" id="{FE6FB090-84D3-1D4D-A912-AB431A2FB144}"/>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7" name="Elipse 26">
            <a:extLst>
              <a:ext uri="{FF2B5EF4-FFF2-40B4-BE49-F238E27FC236}">
                <a16:creationId xmlns:a16="http://schemas.microsoft.com/office/drawing/2014/main" id="{8208391B-F745-3312-376F-571F2C1FB481}"/>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28" name="Elipse 27">
            <a:extLst>
              <a:ext uri="{FF2B5EF4-FFF2-40B4-BE49-F238E27FC236}">
                <a16:creationId xmlns:a16="http://schemas.microsoft.com/office/drawing/2014/main" id="{B15808B2-1E57-324D-7026-89C938643CA6}"/>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1070358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par>
                                <p:cTn id="21" presetID="32" presetClass="emph" presetSubtype="0" fill="hold" nodeType="withEffect">
                                  <p:stCondLst>
                                    <p:cond delay="0"/>
                                  </p:stCondLst>
                                  <p:childTnLst>
                                    <p:animRot by="120000">
                                      <p:cBhvr>
                                        <p:cTn id="22" dur="100" fill="hold">
                                          <p:stCondLst>
                                            <p:cond delay="0"/>
                                          </p:stCondLst>
                                        </p:cTn>
                                        <p:tgtEl>
                                          <p:spTgt spid="15"/>
                                        </p:tgtEl>
                                        <p:attrNameLst>
                                          <p:attrName>r</p:attrName>
                                        </p:attrNameLst>
                                      </p:cBhvr>
                                    </p:animRot>
                                    <p:animRot by="-240000">
                                      <p:cBhvr>
                                        <p:cTn id="23" dur="200" fill="hold">
                                          <p:stCondLst>
                                            <p:cond delay="200"/>
                                          </p:stCondLst>
                                        </p:cTn>
                                        <p:tgtEl>
                                          <p:spTgt spid="15"/>
                                        </p:tgtEl>
                                        <p:attrNameLst>
                                          <p:attrName>r</p:attrName>
                                        </p:attrNameLst>
                                      </p:cBhvr>
                                    </p:animRot>
                                    <p:animRot by="240000">
                                      <p:cBhvr>
                                        <p:cTn id="24" dur="200" fill="hold">
                                          <p:stCondLst>
                                            <p:cond delay="400"/>
                                          </p:stCondLst>
                                        </p:cTn>
                                        <p:tgtEl>
                                          <p:spTgt spid="15"/>
                                        </p:tgtEl>
                                        <p:attrNameLst>
                                          <p:attrName>r</p:attrName>
                                        </p:attrNameLst>
                                      </p:cBhvr>
                                    </p:animRot>
                                    <p:animRot by="-240000">
                                      <p:cBhvr>
                                        <p:cTn id="25" dur="200" fill="hold">
                                          <p:stCondLst>
                                            <p:cond delay="600"/>
                                          </p:stCondLst>
                                        </p:cTn>
                                        <p:tgtEl>
                                          <p:spTgt spid="15"/>
                                        </p:tgtEl>
                                        <p:attrNameLst>
                                          <p:attrName>r</p:attrName>
                                        </p:attrNameLst>
                                      </p:cBhvr>
                                    </p:animRot>
                                    <p:animRot by="120000">
                                      <p:cBhvr>
                                        <p:cTn id="26" dur="200" fill="hold">
                                          <p:stCondLst>
                                            <p:cond delay="800"/>
                                          </p:stCondLst>
                                        </p:cTn>
                                        <p:tgtEl>
                                          <p:spTgt spid="15"/>
                                        </p:tgtEl>
                                        <p:attrNameLst>
                                          <p:attrName>r</p:attrName>
                                        </p:attrNameLst>
                                      </p:cBhvr>
                                    </p:animRot>
                                  </p:childTnLst>
                                </p:cTn>
                              </p:par>
                              <p:par>
                                <p:cTn id="27" presetID="32" presetClass="emph" presetSubtype="0" fill="hold" grpId="0" nodeType="withEffect">
                                  <p:stCondLst>
                                    <p:cond delay="0"/>
                                  </p:stCondLst>
                                  <p:childTnLst>
                                    <p:animRot by="120000">
                                      <p:cBhvr>
                                        <p:cTn id="28" dur="100" fill="hold">
                                          <p:stCondLst>
                                            <p:cond delay="0"/>
                                          </p:stCondLst>
                                        </p:cTn>
                                        <p:tgtEl>
                                          <p:spTgt spid="7"/>
                                        </p:tgtEl>
                                        <p:attrNameLst>
                                          <p:attrName>r</p:attrName>
                                        </p:attrNameLst>
                                      </p:cBhvr>
                                    </p:animRot>
                                    <p:animRot by="-240000">
                                      <p:cBhvr>
                                        <p:cTn id="29" dur="200" fill="hold">
                                          <p:stCondLst>
                                            <p:cond delay="200"/>
                                          </p:stCondLst>
                                        </p:cTn>
                                        <p:tgtEl>
                                          <p:spTgt spid="7"/>
                                        </p:tgtEl>
                                        <p:attrNameLst>
                                          <p:attrName>r</p:attrName>
                                        </p:attrNameLst>
                                      </p:cBhvr>
                                    </p:animRot>
                                    <p:animRot by="240000">
                                      <p:cBhvr>
                                        <p:cTn id="30" dur="200" fill="hold">
                                          <p:stCondLst>
                                            <p:cond delay="400"/>
                                          </p:stCondLst>
                                        </p:cTn>
                                        <p:tgtEl>
                                          <p:spTgt spid="7"/>
                                        </p:tgtEl>
                                        <p:attrNameLst>
                                          <p:attrName>r</p:attrName>
                                        </p:attrNameLst>
                                      </p:cBhvr>
                                    </p:animRot>
                                    <p:animRot by="-240000">
                                      <p:cBhvr>
                                        <p:cTn id="31" dur="200" fill="hold">
                                          <p:stCondLst>
                                            <p:cond delay="600"/>
                                          </p:stCondLst>
                                        </p:cTn>
                                        <p:tgtEl>
                                          <p:spTgt spid="7"/>
                                        </p:tgtEl>
                                        <p:attrNameLst>
                                          <p:attrName>r</p:attrName>
                                        </p:attrNameLst>
                                      </p:cBhvr>
                                    </p:animRot>
                                    <p:animRot by="120000">
                                      <p:cBhvr>
                                        <p:cTn id="32" dur="200" fill="hold">
                                          <p:stCondLst>
                                            <p:cond delay="800"/>
                                          </p:stCondLst>
                                        </p:cTn>
                                        <p:tgtEl>
                                          <p:spTgt spid="7"/>
                                        </p:tgtEl>
                                        <p:attrNameLst>
                                          <p:attrName>r</p:attrName>
                                        </p:attrNameLst>
                                      </p:cBhvr>
                                    </p:animRot>
                                  </p:childTnLst>
                                </p:cTn>
                              </p:par>
                              <p:par>
                                <p:cTn id="33" presetID="32" presetClass="emph" presetSubtype="0" fill="hold" nodeType="withEffect">
                                  <p:stCondLst>
                                    <p:cond delay="0"/>
                                  </p:stCondLst>
                                  <p:childTnLst>
                                    <p:animRot by="120000">
                                      <p:cBhvr>
                                        <p:cTn id="34" dur="100" fill="hold">
                                          <p:stCondLst>
                                            <p:cond delay="0"/>
                                          </p:stCondLst>
                                        </p:cTn>
                                        <p:tgtEl>
                                          <p:spTgt spid="12"/>
                                        </p:tgtEl>
                                        <p:attrNameLst>
                                          <p:attrName>r</p:attrName>
                                        </p:attrNameLst>
                                      </p:cBhvr>
                                    </p:animRot>
                                    <p:animRot by="-240000">
                                      <p:cBhvr>
                                        <p:cTn id="35" dur="200" fill="hold">
                                          <p:stCondLst>
                                            <p:cond delay="200"/>
                                          </p:stCondLst>
                                        </p:cTn>
                                        <p:tgtEl>
                                          <p:spTgt spid="12"/>
                                        </p:tgtEl>
                                        <p:attrNameLst>
                                          <p:attrName>r</p:attrName>
                                        </p:attrNameLst>
                                      </p:cBhvr>
                                    </p:animRot>
                                    <p:animRot by="240000">
                                      <p:cBhvr>
                                        <p:cTn id="36" dur="200" fill="hold">
                                          <p:stCondLst>
                                            <p:cond delay="400"/>
                                          </p:stCondLst>
                                        </p:cTn>
                                        <p:tgtEl>
                                          <p:spTgt spid="12"/>
                                        </p:tgtEl>
                                        <p:attrNameLst>
                                          <p:attrName>r</p:attrName>
                                        </p:attrNameLst>
                                      </p:cBhvr>
                                    </p:animRot>
                                    <p:animRot by="-240000">
                                      <p:cBhvr>
                                        <p:cTn id="37" dur="200" fill="hold">
                                          <p:stCondLst>
                                            <p:cond delay="600"/>
                                          </p:stCondLst>
                                        </p:cTn>
                                        <p:tgtEl>
                                          <p:spTgt spid="12"/>
                                        </p:tgtEl>
                                        <p:attrNameLst>
                                          <p:attrName>r</p:attrName>
                                        </p:attrNameLst>
                                      </p:cBhvr>
                                    </p:animRot>
                                    <p:animRot by="120000">
                                      <p:cBhvr>
                                        <p:cTn id="38" dur="200" fill="hold">
                                          <p:stCondLst>
                                            <p:cond delay="800"/>
                                          </p:stCondLst>
                                        </p:cTn>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DDB381-A964-40D1-8EC8-73CF6F5805FE}"/>
              </a:ext>
            </a:extLst>
          </p:cNvPr>
          <p:cNvSpPr>
            <a:spLocks noGrp="1"/>
          </p:cNvSpPr>
          <p:nvPr>
            <p:ph type="title"/>
          </p:nvPr>
        </p:nvSpPr>
        <p:spPr>
          <a:xfrm>
            <a:off x="628650" y="273844"/>
            <a:ext cx="7886700" cy="994172"/>
          </a:xfrm>
        </p:spPr>
        <p:txBody>
          <a:bodyPr/>
          <a:lstStyle/>
          <a:p>
            <a:r>
              <a:rPr lang="es-ES" dirty="0"/>
              <a:t>NUESTRO ÉXITO</a:t>
            </a:r>
            <a:endParaRPr lang="en-US" dirty="0"/>
          </a:p>
        </p:txBody>
      </p:sp>
      <p:sp>
        <p:nvSpPr>
          <p:cNvPr id="5" name="Google Shape;522;p51">
            <a:extLst>
              <a:ext uri="{FF2B5EF4-FFF2-40B4-BE49-F238E27FC236}">
                <a16:creationId xmlns:a16="http://schemas.microsoft.com/office/drawing/2014/main" id="{EF430E58-C959-41F9-9473-8BA55164A9A9}"/>
              </a:ext>
            </a:extLst>
          </p:cNvPr>
          <p:cNvSpPr txBox="1"/>
          <p:nvPr/>
        </p:nvSpPr>
        <p:spPr>
          <a:xfrm>
            <a:off x="723900" y="4322882"/>
            <a:ext cx="7696200" cy="25516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ES" sz="1200" dirty="0">
                <a:ea typeface="Anaheim"/>
                <a:cs typeface="Anaheim"/>
                <a:sym typeface="Anaheim"/>
              </a:rPr>
              <a:t>Sigue el enlace del gráfico para modificar sus datos y luego pega el nuevo aquí. Para más información, haz clic </a:t>
            </a:r>
            <a:r>
              <a:rPr lang="es-ES" sz="1200" b="1" dirty="0">
                <a:ea typeface="Anaheim"/>
                <a:cs typeface="Anaheim"/>
                <a:sym typeface="Anaheim"/>
                <a:hlinkClick r:id="rId2">
                  <a:extLst>
                    <a:ext uri="{A12FA001-AC4F-418D-AE19-62706E023703}">
                      <ahyp:hlinkClr xmlns:ahyp="http://schemas.microsoft.com/office/drawing/2018/hyperlinkcolor" val="tx"/>
                    </a:ext>
                  </a:extLst>
                </a:hlinkClick>
              </a:rPr>
              <a:t>aquí</a:t>
            </a:r>
            <a:endParaRPr lang="en-US" sz="1200" b="1" dirty="0">
              <a:ea typeface="Anaheim"/>
              <a:cs typeface="Anaheim"/>
              <a:sym typeface="Anaheim"/>
            </a:endParaRPr>
          </a:p>
        </p:txBody>
      </p:sp>
      <p:sp>
        <p:nvSpPr>
          <p:cNvPr id="18" name="Text Placeholder 10">
            <a:extLst>
              <a:ext uri="{FF2B5EF4-FFF2-40B4-BE49-F238E27FC236}">
                <a16:creationId xmlns:a16="http://schemas.microsoft.com/office/drawing/2014/main" id="{5F6F0F09-882B-DC7F-1CDE-41D7C23EFC8E}"/>
              </a:ext>
            </a:extLst>
          </p:cNvPr>
          <p:cNvSpPr txBox="1">
            <a:spLocks/>
          </p:cNvSpPr>
          <p:nvPr/>
        </p:nvSpPr>
        <p:spPr>
          <a:xfrm>
            <a:off x="1306195" y="1205165"/>
            <a:ext cx="2266333" cy="319666"/>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2300" b="1" dirty="0">
                <a:latin typeface="+mj-lt"/>
              </a:rPr>
              <a:t>ÉXITO A</a:t>
            </a:r>
            <a:endParaRPr lang="en-US" sz="2300" b="1" dirty="0">
              <a:latin typeface="+mj-lt"/>
            </a:endParaRPr>
          </a:p>
        </p:txBody>
      </p:sp>
      <p:sp>
        <p:nvSpPr>
          <p:cNvPr id="19" name="Content Placeholder 8">
            <a:extLst>
              <a:ext uri="{FF2B5EF4-FFF2-40B4-BE49-F238E27FC236}">
                <a16:creationId xmlns:a16="http://schemas.microsoft.com/office/drawing/2014/main" id="{8FD71E1F-B94C-482A-C239-B39BD6F1AF3E}"/>
              </a:ext>
            </a:extLst>
          </p:cNvPr>
          <p:cNvSpPr txBox="1">
            <a:spLocks/>
          </p:cNvSpPr>
          <p:nvPr/>
        </p:nvSpPr>
        <p:spPr>
          <a:xfrm>
            <a:off x="1306195" y="1472152"/>
            <a:ext cx="2266333" cy="528571"/>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1400" dirty="0"/>
              <a:t>Venus es el segundo planeta más cercano al Sol</a:t>
            </a:r>
            <a:endParaRPr lang="en-US" sz="1400" dirty="0"/>
          </a:p>
        </p:txBody>
      </p:sp>
      <p:sp>
        <p:nvSpPr>
          <p:cNvPr id="22" name="Text Placeholder 10">
            <a:extLst>
              <a:ext uri="{FF2B5EF4-FFF2-40B4-BE49-F238E27FC236}">
                <a16:creationId xmlns:a16="http://schemas.microsoft.com/office/drawing/2014/main" id="{C68F6084-B085-12AB-0A34-2A5A11BD7209}"/>
              </a:ext>
            </a:extLst>
          </p:cNvPr>
          <p:cNvSpPr txBox="1">
            <a:spLocks/>
          </p:cNvSpPr>
          <p:nvPr/>
        </p:nvSpPr>
        <p:spPr>
          <a:xfrm>
            <a:off x="1306195" y="2276187"/>
            <a:ext cx="2266333" cy="319666"/>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2300" b="1" dirty="0">
                <a:latin typeface="+mj-lt"/>
              </a:rPr>
              <a:t>ÉXITO B</a:t>
            </a:r>
            <a:endParaRPr lang="en-US" sz="2300" b="1" dirty="0">
              <a:latin typeface="+mj-lt"/>
            </a:endParaRPr>
          </a:p>
        </p:txBody>
      </p:sp>
      <p:sp>
        <p:nvSpPr>
          <p:cNvPr id="23" name="Content Placeholder 8">
            <a:extLst>
              <a:ext uri="{FF2B5EF4-FFF2-40B4-BE49-F238E27FC236}">
                <a16:creationId xmlns:a16="http://schemas.microsoft.com/office/drawing/2014/main" id="{F7880589-F15B-69A1-3683-90F7EBA6C5C6}"/>
              </a:ext>
            </a:extLst>
          </p:cNvPr>
          <p:cNvSpPr txBox="1">
            <a:spLocks/>
          </p:cNvSpPr>
          <p:nvPr/>
        </p:nvSpPr>
        <p:spPr>
          <a:xfrm>
            <a:off x="1306195" y="2543174"/>
            <a:ext cx="2266333" cy="528571"/>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1400" dirty="0"/>
              <a:t>Marte contiene gran cantidad de óxido de hierro</a:t>
            </a:r>
            <a:endParaRPr lang="en-US" sz="1400" dirty="0"/>
          </a:p>
        </p:txBody>
      </p:sp>
      <p:sp>
        <p:nvSpPr>
          <p:cNvPr id="24" name="Text Placeholder 10">
            <a:extLst>
              <a:ext uri="{FF2B5EF4-FFF2-40B4-BE49-F238E27FC236}">
                <a16:creationId xmlns:a16="http://schemas.microsoft.com/office/drawing/2014/main" id="{4D60563A-C3E8-B901-BA0C-34EFC0535AF0}"/>
              </a:ext>
            </a:extLst>
          </p:cNvPr>
          <p:cNvSpPr txBox="1">
            <a:spLocks/>
          </p:cNvSpPr>
          <p:nvPr/>
        </p:nvSpPr>
        <p:spPr>
          <a:xfrm>
            <a:off x="1306195" y="3347208"/>
            <a:ext cx="2266333" cy="319666"/>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2300" b="1" dirty="0">
                <a:latin typeface="+mj-lt"/>
              </a:rPr>
              <a:t>ÉXITO C</a:t>
            </a:r>
            <a:endParaRPr lang="en-US" sz="2300" b="1" dirty="0">
              <a:latin typeface="+mj-lt"/>
            </a:endParaRPr>
          </a:p>
        </p:txBody>
      </p:sp>
      <p:sp>
        <p:nvSpPr>
          <p:cNvPr id="25" name="Content Placeholder 8">
            <a:extLst>
              <a:ext uri="{FF2B5EF4-FFF2-40B4-BE49-F238E27FC236}">
                <a16:creationId xmlns:a16="http://schemas.microsoft.com/office/drawing/2014/main" id="{B7B6F03F-36A9-B33D-86DE-3D52BB502B97}"/>
              </a:ext>
            </a:extLst>
          </p:cNvPr>
          <p:cNvSpPr txBox="1">
            <a:spLocks/>
          </p:cNvSpPr>
          <p:nvPr/>
        </p:nvSpPr>
        <p:spPr>
          <a:xfrm>
            <a:off x="1306195" y="3614195"/>
            <a:ext cx="2266333" cy="528571"/>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1400" dirty="0"/>
              <a:t>Júpiter es el planeta más grande del sistema solar</a:t>
            </a:r>
            <a:endParaRPr lang="en-US" sz="1400" dirty="0"/>
          </a:p>
        </p:txBody>
      </p:sp>
      <p:graphicFrame>
        <p:nvGraphicFramePr>
          <p:cNvPr id="36" name="Gráfico 35">
            <a:extLst>
              <a:ext uri="{FF2B5EF4-FFF2-40B4-BE49-F238E27FC236}">
                <a16:creationId xmlns:a16="http://schemas.microsoft.com/office/drawing/2014/main" id="{83302EE4-86AF-23E3-6324-7C3E068E9008}"/>
              </a:ext>
            </a:extLst>
          </p:cNvPr>
          <p:cNvGraphicFramePr/>
          <p:nvPr>
            <p:extLst>
              <p:ext uri="{D42A27DB-BD31-4B8C-83A1-F6EECF244321}">
                <p14:modId xmlns:p14="http://schemas.microsoft.com/office/powerpoint/2010/main" val="1374681909"/>
              </p:ext>
            </p:extLst>
          </p:nvPr>
        </p:nvGraphicFramePr>
        <p:xfrm>
          <a:off x="3855720" y="1250284"/>
          <a:ext cx="4564380" cy="2738005"/>
        </p:xfrm>
        <a:graphic>
          <a:graphicData uri="http://schemas.openxmlformats.org/drawingml/2006/chart">
            <c:chart xmlns:c="http://schemas.openxmlformats.org/drawingml/2006/chart" xmlns:r="http://schemas.openxmlformats.org/officeDocument/2006/relationships" r:id="rId3"/>
          </a:graphicData>
        </a:graphic>
      </p:graphicFrame>
      <p:grpSp>
        <p:nvGrpSpPr>
          <p:cNvPr id="9" name="Google Shape;4409;p15">
            <a:extLst>
              <a:ext uri="{FF2B5EF4-FFF2-40B4-BE49-F238E27FC236}">
                <a16:creationId xmlns:a16="http://schemas.microsoft.com/office/drawing/2014/main" id="{3642FC82-335E-5D0F-3D42-8BD58CD6B365}"/>
              </a:ext>
            </a:extLst>
          </p:cNvPr>
          <p:cNvGrpSpPr/>
          <p:nvPr/>
        </p:nvGrpSpPr>
        <p:grpSpPr>
          <a:xfrm>
            <a:off x="823365" y="2428373"/>
            <a:ext cx="375842" cy="374926"/>
            <a:chOff x="-41111350" y="3239100"/>
            <a:chExt cx="318200" cy="317425"/>
          </a:xfrm>
          <a:solidFill>
            <a:schemeClr val="accent2"/>
          </a:solidFill>
        </p:grpSpPr>
        <p:sp>
          <p:nvSpPr>
            <p:cNvPr id="10" name="Google Shape;4410;p15">
              <a:extLst>
                <a:ext uri="{FF2B5EF4-FFF2-40B4-BE49-F238E27FC236}">
                  <a16:creationId xmlns:a16="http://schemas.microsoft.com/office/drawing/2014/main" id="{BF89A4C8-D63A-699D-AB33-77EE037F2C3E}"/>
                </a:ext>
              </a:extLst>
            </p:cNvPr>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 name="Google Shape;4411;p15">
              <a:extLst>
                <a:ext uri="{FF2B5EF4-FFF2-40B4-BE49-F238E27FC236}">
                  <a16:creationId xmlns:a16="http://schemas.microsoft.com/office/drawing/2014/main" id="{C2D9B377-070F-048D-5DB9-3570A13E4D5E}"/>
                </a:ext>
              </a:extLst>
            </p:cNvPr>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4412;p15">
              <a:extLst>
                <a:ext uri="{FF2B5EF4-FFF2-40B4-BE49-F238E27FC236}">
                  <a16:creationId xmlns:a16="http://schemas.microsoft.com/office/drawing/2014/main" id="{F1555D89-58BD-7787-CB4F-A41B647EF107}"/>
                </a:ext>
              </a:extLst>
            </p:cNvPr>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4413;p15">
              <a:extLst>
                <a:ext uri="{FF2B5EF4-FFF2-40B4-BE49-F238E27FC236}">
                  <a16:creationId xmlns:a16="http://schemas.microsoft.com/office/drawing/2014/main" id="{5B6B7D5D-5BB8-EF7E-E5E7-F9CAB6821489}"/>
                </a:ext>
              </a:extLst>
            </p:cNvPr>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 name="Google Shape;4436;p15">
            <a:extLst>
              <a:ext uri="{FF2B5EF4-FFF2-40B4-BE49-F238E27FC236}">
                <a16:creationId xmlns:a16="http://schemas.microsoft.com/office/drawing/2014/main" id="{6F99756E-64D6-BB6C-0964-31BFF7549D67}"/>
              </a:ext>
            </a:extLst>
          </p:cNvPr>
          <p:cNvGrpSpPr/>
          <p:nvPr/>
        </p:nvGrpSpPr>
        <p:grpSpPr>
          <a:xfrm>
            <a:off x="820767" y="3493588"/>
            <a:ext cx="381039" cy="374365"/>
            <a:chOff x="-40748275" y="3238700"/>
            <a:chExt cx="322600" cy="316950"/>
          </a:xfrm>
          <a:solidFill>
            <a:schemeClr val="accent1"/>
          </a:solidFill>
        </p:grpSpPr>
        <p:sp>
          <p:nvSpPr>
            <p:cNvPr id="15" name="Google Shape;4437;p15">
              <a:extLst>
                <a:ext uri="{FF2B5EF4-FFF2-40B4-BE49-F238E27FC236}">
                  <a16:creationId xmlns:a16="http://schemas.microsoft.com/office/drawing/2014/main" id="{BD122BFA-1F68-28C6-A2B5-10B3859D7DF8}"/>
                </a:ext>
              </a:extLst>
            </p:cNvPr>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4438;p15">
              <a:extLst>
                <a:ext uri="{FF2B5EF4-FFF2-40B4-BE49-F238E27FC236}">
                  <a16:creationId xmlns:a16="http://schemas.microsoft.com/office/drawing/2014/main" id="{1517CEC9-624D-060B-CB2C-F180F4FDEE8B}"/>
                </a:ext>
              </a:extLst>
            </p:cNvPr>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4439;p15">
              <a:extLst>
                <a:ext uri="{FF2B5EF4-FFF2-40B4-BE49-F238E27FC236}">
                  <a16:creationId xmlns:a16="http://schemas.microsoft.com/office/drawing/2014/main" id="{F4923549-07CB-7C1D-6183-96999CF41A81}"/>
                </a:ext>
              </a:extLst>
            </p:cNvPr>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4440;p15">
              <a:extLst>
                <a:ext uri="{FF2B5EF4-FFF2-40B4-BE49-F238E27FC236}">
                  <a16:creationId xmlns:a16="http://schemas.microsoft.com/office/drawing/2014/main" id="{FCAC59DD-843A-10D5-0CCA-0D3C2E604ED4}"/>
                </a:ext>
              </a:extLst>
            </p:cNvPr>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 name="Google Shape;4441;p15">
              <a:extLst>
                <a:ext uri="{FF2B5EF4-FFF2-40B4-BE49-F238E27FC236}">
                  <a16:creationId xmlns:a16="http://schemas.microsoft.com/office/drawing/2014/main" id="{50629851-7480-22A3-F93B-FAD3EB0D9E2D}"/>
                </a:ext>
              </a:extLst>
            </p:cNvPr>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4442;p15">
              <a:extLst>
                <a:ext uri="{FF2B5EF4-FFF2-40B4-BE49-F238E27FC236}">
                  <a16:creationId xmlns:a16="http://schemas.microsoft.com/office/drawing/2014/main" id="{A9461DA2-FCEB-09FD-81F2-F3795C0AB679}"/>
                </a:ext>
              </a:extLst>
            </p:cNvPr>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 name="Google Shape;4472;p15">
            <a:extLst>
              <a:ext uri="{FF2B5EF4-FFF2-40B4-BE49-F238E27FC236}">
                <a16:creationId xmlns:a16="http://schemas.microsoft.com/office/drawing/2014/main" id="{49A43ED7-9214-7FB8-8224-AA729792A26D}"/>
              </a:ext>
            </a:extLst>
          </p:cNvPr>
          <p:cNvGrpSpPr/>
          <p:nvPr/>
        </p:nvGrpSpPr>
        <p:grpSpPr>
          <a:xfrm>
            <a:off x="823823" y="1360219"/>
            <a:ext cx="374926" cy="341441"/>
            <a:chOff x="-40378075" y="3267450"/>
            <a:chExt cx="317425" cy="289075"/>
          </a:xfrm>
          <a:solidFill>
            <a:schemeClr val="accent3"/>
          </a:solidFill>
        </p:grpSpPr>
        <p:sp>
          <p:nvSpPr>
            <p:cNvPr id="38" name="Google Shape;4473;p15">
              <a:extLst>
                <a:ext uri="{FF2B5EF4-FFF2-40B4-BE49-F238E27FC236}">
                  <a16:creationId xmlns:a16="http://schemas.microsoft.com/office/drawing/2014/main" id="{94E6A8FB-C60D-092F-7778-53D435518010}"/>
                </a:ext>
              </a:extLst>
            </p:cNvPr>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4474;p15">
              <a:extLst>
                <a:ext uri="{FF2B5EF4-FFF2-40B4-BE49-F238E27FC236}">
                  <a16:creationId xmlns:a16="http://schemas.microsoft.com/office/drawing/2014/main" id="{BE28EDDE-3546-D39A-6D24-C2DF0F64ADBC}"/>
                </a:ext>
              </a:extLst>
            </p:cNvPr>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4475;p15">
              <a:extLst>
                <a:ext uri="{FF2B5EF4-FFF2-40B4-BE49-F238E27FC236}">
                  <a16:creationId xmlns:a16="http://schemas.microsoft.com/office/drawing/2014/main" id="{F4BF0488-3F1A-629B-FB7D-3BD6051028FA}"/>
                </a:ext>
              </a:extLst>
            </p:cNvPr>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4476;p15">
              <a:extLst>
                <a:ext uri="{FF2B5EF4-FFF2-40B4-BE49-F238E27FC236}">
                  <a16:creationId xmlns:a16="http://schemas.microsoft.com/office/drawing/2014/main" id="{A3D91423-5C06-062F-26A7-8A2D7E116085}"/>
                </a:ext>
              </a:extLst>
            </p:cNvPr>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 name="Freeform 298">
            <a:extLst>
              <a:ext uri="{FF2B5EF4-FFF2-40B4-BE49-F238E27FC236}">
                <a16:creationId xmlns:a16="http://schemas.microsoft.com/office/drawing/2014/main" id="{6FBD0319-2DD1-FFD4-8AB0-16BC491C0C26}"/>
              </a:ext>
            </a:extLst>
          </p:cNvPr>
          <p:cNvSpPr>
            <a:spLocks/>
          </p:cNvSpPr>
          <p:nvPr/>
        </p:nvSpPr>
        <p:spPr bwMode="auto">
          <a:xfrm>
            <a:off x="5245627" y="1065487"/>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6" name="Freeform 302">
            <a:extLst>
              <a:ext uri="{FF2B5EF4-FFF2-40B4-BE49-F238E27FC236}">
                <a16:creationId xmlns:a16="http://schemas.microsoft.com/office/drawing/2014/main" id="{832B8259-2626-B732-F46A-044FC2DF0E8A}"/>
              </a:ext>
            </a:extLst>
          </p:cNvPr>
          <p:cNvSpPr>
            <a:spLocks/>
          </p:cNvSpPr>
          <p:nvPr/>
        </p:nvSpPr>
        <p:spPr bwMode="auto">
          <a:xfrm>
            <a:off x="8473440" y="4352138"/>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7" name="Freeform 235">
            <a:extLst>
              <a:ext uri="{FF2B5EF4-FFF2-40B4-BE49-F238E27FC236}">
                <a16:creationId xmlns:a16="http://schemas.microsoft.com/office/drawing/2014/main" id="{0C14E593-CAFE-0F53-6548-7E3DD8F5CDDD}"/>
              </a:ext>
            </a:extLst>
          </p:cNvPr>
          <p:cNvSpPr>
            <a:spLocks/>
          </p:cNvSpPr>
          <p:nvPr/>
        </p:nvSpPr>
        <p:spPr bwMode="auto">
          <a:xfrm>
            <a:off x="4115703" y="4977071"/>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8" name="Freeform 157">
            <a:extLst>
              <a:ext uri="{FF2B5EF4-FFF2-40B4-BE49-F238E27FC236}">
                <a16:creationId xmlns:a16="http://schemas.microsoft.com/office/drawing/2014/main" id="{5441203D-1B71-AAB8-D2DC-5B0BA6F29BCA}"/>
              </a:ext>
            </a:extLst>
          </p:cNvPr>
          <p:cNvSpPr>
            <a:spLocks noEditPoints="1"/>
          </p:cNvSpPr>
          <p:nvPr/>
        </p:nvSpPr>
        <p:spPr bwMode="auto">
          <a:xfrm>
            <a:off x="429314" y="4368502"/>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9" name="Freeform 159">
            <a:extLst>
              <a:ext uri="{FF2B5EF4-FFF2-40B4-BE49-F238E27FC236}">
                <a16:creationId xmlns:a16="http://schemas.microsoft.com/office/drawing/2014/main" id="{16B2C19B-DECA-52AB-B2CD-AB86152721DA}"/>
              </a:ext>
            </a:extLst>
          </p:cNvPr>
          <p:cNvSpPr>
            <a:spLocks noEditPoints="1"/>
          </p:cNvSpPr>
          <p:nvPr/>
        </p:nvSpPr>
        <p:spPr bwMode="auto">
          <a:xfrm>
            <a:off x="8371772" y="50202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0" name="Elipse 29">
            <a:extLst>
              <a:ext uri="{FF2B5EF4-FFF2-40B4-BE49-F238E27FC236}">
                <a16:creationId xmlns:a16="http://schemas.microsoft.com/office/drawing/2014/main" id="{D3BCF0AA-9ED8-571B-492B-866AB90C7AA1}"/>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1" name="Elipse 30">
            <a:extLst>
              <a:ext uri="{FF2B5EF4-FFF2-40B4-BE49-F238E27FC236}">
                <a16:creationId xmlns:a16="http://schemas.microsoft.com/office/drawing/2014/main" id="{C3E5B5C3-0EC9-B324-D5AE-9BFCE5473B8B}"/>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32" name="Elipse 31">
            <a:extLst>
              <a:ext uri="{FF2B5EF4-FFF2-40B4-BE49-F238E27FC236}">
                <a16:creationId xmlns:a16="http://schemas.microsoft.com/office/drawing/2014/main" id="{7DA9510A-FA34-F8B5-85ED-EFB384D732D0}"/>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4141672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ppt_x"/>
                                          </p:val>
                                        </p:tav>
                                        <p:tav tm="100000">
                                          <p:val>
                                            <p:strVal val="#ppt_x"/>
                                          </p:val>
                                        </p:tav>
                                      </p:tavLst>
                                    </p:anim>
                                    <p:anim calcmode="lin" valueType="num">
                                      <p:cBhvr additive="base">
                                        <p:cTn id="12" dur="5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500" fill="hold"/>
                                        <p:tgtEl>
                                          <p:spTgt spid="29"/>
                                        </p:tgtEl>
                                        <p:attrNameLst>
                                          <p:attrName>ppt_x</p:attrName>
                                        </p:attrNameLst>
                                      </p:cBhvr>
                                      <p:tavLst>
                                        <p:tav tm="0">
                                          <p:val>
                                            <p:strVal val="#ppt_x"/>
                                          </p:val>
                                        </p:tav>
                                        <p:tav tm="100000">
                                          <p:val>
                                            <p:strVal val="#ppt_x"/>
                                          </p:val>
                                        </p:tav>
                                      </p:tavLst>
                                    </p:anim>
                                    <p:anim calcmode="lin" valueType="num">
                                      <p:cBhvr additive="base">
                                        <p:cTn id="20" dur="500" fill="hold"/>
                                        <p:tgtEl>
                                          <p:spTgt spid="29"/>
                                        </p:tgtEl>
                                        <p:attrNameLst>
                                          <p:attrName>ppt_y</p:attrName>
                                        </p:attrNameLst>
                                      </p:cBhvr>
                                      <p:tavLst>
                                        <p:tav tm="0">
                                          <p:val>
                                            <p:strVal val="1+#ppt_h/2"/>
                                          </p:val>
                                        </p:tav>
                                        <p:tav tm="100000">
                                          <p:val>
                                            <p:strVal val="#ppt_y"/>
                                          </p:val>
                                        </p:tav>
                                      </p:tavLst>
                                    </p:anim>
                                  </p:childTnLst>
                                </p:cTn>
                              </p:par>
                              <p:par>
                                <p:cTn id="21" presetID="32" presetClass="emph" presetSubtype="0" fill="hold" grpId="0" nodeType="withEffect">
                                  <p:stCondLst>
                                    <p:cond delay="0"/>
                                  </p:stCondLst>
                                  <p:childTnLst>
                                    <p:animRot by="120000">
                                      <p:cBhvr>
                                        <p:cTn id="22" dur="100" fill="hold">
                                          <p:stCondLst>
                                            <p:cond delay="0"/>
                                          </p:stCondLst>
                                        </p:cTn>
                                        <p:tgtEl>
                                          <p:spTgt spid="27"/>
                                        </p:tgtEl>
                                        <p:attrNameLst>
                                          <p:attrName>r</p:attrName>
                                        </p:attrNameLst>
                                      </p:cBhvr>
                                    </p:animRot>
                                    <p:animRot by="-240000">
                                      <p:cBhvr>
                                        <p:cTn id="23" dur="200" fill="hold">
                                          <p:stCondLst>
                                            <p:cond delay="200"/>
                                          </p:stCondLst>
                                        </p:cTn>
                                        <p:tgtEl>
                                          <p:spTgt spid="27"/>
                                        </p:tgtEl>
                                        <p:attrNameLst>
                                          <p:attrName>r</p:attrName>
                                        </p:attrNameLst>
                                      </p:cBhvr>
                                    </p:animRot>
                                    <p:animRot by="240000">
                                      <p:cBhvr>
                                        <p:cTn id="24" dur="200" fill="hold">
                                          <p:stCondLst>
                                            <p:cond delay="400"/>
                                          </p:stCondLst>
                                        </p:cTn>
                                        <p:tgtEl>
                                          <p:spTgt spid="27"/>
                                        </p:tgtEl>
                                        <p:attrNameLst>
                                          <p:attrName>r</p:attrName>
                                        </p:attrNameLst>
                                      </p:cBhvr>
                                    </p:animRot>
                                    <p:animRot by="-240000">
                                      <p:cBhvr>
                                        <p:cTn id="25" dur="200" fill="hold">
                                          <p:stCondLst>
                                            <p:cond delay="600"/>
                                          </p:stCondLst>
                                        </p:cTn>
                                        <p:tgtEl>
                                          <p:spTgt spid="27"/>
                                        </p:tgtEl>
                                        <p:attrNameLst>
                                          <p:attrName>r</p:attrName>
                                        </p:attrNameLst>
                                      </p:cBhvr>
                                    </p:animRot>
                                    <p:animRot by="120000">
                                      <p:cBhvr>
                                        <p:cTn id="26" dur="200" fill="hold">
                                          <p:stCondLst>
                                            <p:cond delay="800"/>
                                          </p:stCondLst>
                                        </p:cTn>
                                        <p:tgtEl>
                                          <p:spTgt spid="2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26" grpId="0" animBg="1"/>
      <p:bldP spid="27" grpId="0" animBg="1"/>
      <p:bldP spid="28" grpId="0" animBg="1"/>
      <p:bldP spid="2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B7D4EDF-F31C-102F-DB81-C9E360AE53A5}"/>
              </a:ext>
            </a:extLst>
          </p:cNvPr>
          <p:cNvSpPr>
            <a:spLocks noGrp="1"/>
          </p:cNvSpPr>
          <p:nvPr>
            <p:ph type="title"/>
          </p:nvPr>
        </p:nvSpPr>
        <p:spPr/>
        <p:txBody>
          <a:bodyPr/>
          <a:lstStyle/>
          <a:p>
            <a:r>
              <a:rPr lang="es-ES" dirty="0"/>
              <a:t>ESTADÍSTICAS</a:t>
            </a:r>
          </a:p>
        </p:txBody>
      </p:sp>
      <p:sp>
        <p:nvSpPr>
          <p:cNvPr id="7" name="Google Shape;522;p51">
            <a:extLst>
              <a:ext uri="{FF2B5EF4-FFF2-40B4-BE49-F238E27FC236}">
                <a16:creationId xmlns:a16="http://schemas.microsoft.com/office/drawing/2014/main" id="{D0F5DADA-A257-FA3F-7F97-A50D7A8A4597}"/>
              </a:ext>
            </a:extLst>
          </p:cNvPr>
          <p:cNvSpPr txBox="1"/>
          <p:nvPr/>
        </p:nvSpPr>
        <p:spPr>
          <a:xfrm>
            <a:off x="723900" y="4322882"/>
            <a:ext cx="7696200" cy="25516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ES" sz="1200" dirty="0">
                <a:ea typeface="Anaheim"/>
                <a:cs typeface="Anaheim"/>
                <a:sym typeface="Anaheim"/>
              </a:rPr>
              <a:t>Sigue el enlace del gráfico para modificar sus datos y luego pega el nuevo aquí. Para más información, haz clic </a:t>
            </a:r>
            <a:r>
              <a:rPr lang="es-ES" sz="1200" b="1" dirty="0">
                <a:ea typeface="Anaheim"/>
                <a:cs typeface="Anaheim"/>
                <a:sym typeface="Anaheim"/>
              </a:rPr>
              <a:t>aquí</a:t>
            </a:r>
            <a:endParaRPr lang="en-US" sz="1200" b="1" dirty="0">
              <a:ea typeface="Anaheim"/>
              <a:cs typeface="Anaheim"/>
              <a:sym typeface="Anaheim"/>
            </a:endParaRPr>
          </a:p>
        </p:txBody>
      </p:sp>
      <p:sp>
        <p:nvSpPr>
          <p:cNvPr id="9" name="Text Placeholder 10">
            <a:extLst>
              <a:ext uri="{FF2B5EF4-FFF2-40B4-BE49-F238E27FC236}">
                <a16:creationId xmlns:a16="http://schemas.microsoft.com/office/drawing/2014/main" id="{A0E501FA-BCC3-8BFC-F4AA-0BADD8702145}"/>
              </a:ext>
            </a:extLst>
          </p:cNvPr>
          <p:cNvSpPr txBox="1">
            <a:spLocks/>
          </p:cNvSpPr>
          <p:nvPr/>
        </p:nvSpPr>
        <p:spPr>
          <a:xfrm>
            <a:off x="6113517" y="1544922"/>
            <a:ext cx="2261945" cy="3196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2300" b="1" dirty="0">
                <a:latin typeface="+mj-lt"/>
              </a:rPr>
              <a:t>PRESUPUESTO</a:t>
            </a:r>
            <a:endParaRPr lang="en-US" sz="2300" b="1" dirty="0">
              <a:latin typeface="+mj-lt"/>
            </a:endParaRPr>
          </a:p>
        </p:txBody>
      </p:sp>
      <p:sp>
        <p:nvSpPr>
          <p:cNvPr id="10" name="Content Placeholder 8">
            <a:extLst>
              <a:ext uri="{FF2B5EF4-FFF2-40B4-BE49-F238E27FC236}">
                <a16:creationId xmlns:a16="http://schemas.microsoft.com/office/drawing/2014/main" id="{AB5F0330-B82F-8D9B-4F4A-5DB0B82F1139}"/>
              </a:ext>
            </a:extLst>
          </p:cNvPr>
          <p:cNvSpPr txBox="1">
            <a:spLocks/>
          </p:cNvSpPr>
          <p:nvPr/>
        </p:nvSpPr>
        <p:spPr>
          <a:xfrm>
            <a:off x="6113517" y="1867789"/>
            <a:ext cx="2261945" cy="528571"/>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1400" dirty="0"/>
              <a:t>Marte contiene gran cantidad de óxido de hierro</a:t>
            </a:r>
            <a:endParaRPr lang="en-US" sz="1400" dirty="0"/>
          </a:p>
        </p:txBody>
      </p:sp>
      <p:sp>
        <p:nvSpPr>
          <p:cNvPr id="12" name="Text Placeholder 10">
            <a:extLst>
              <a:ext uri="{FF2B5EF4-FFF2-40B4-BE49-F238E27FC236}">
                <a16:creationId xmlns:a16="http://schemas.microsoft.com/office/drawing/2014/main" id="{1E7A8F14-873A-6A1A-387A-AD9BF2DD3C2C}"/>
              </a:ext>
            </a:extLst>
          </p:cNvPr>
          <p:cNvSpPr txBox="1">
            <a:spLocks/>
          </p:cNvSpPr>
          <p:nvPr/>
        </p:nvSpPr>
        <p:spPr>
          <a:xfrm>
            <a:off x="6113517" y="2603951"/>
            <a:ext cx="2261945" cy="319666"/>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2300" b="1" dirty="0">
                <a:latin typeface="+mj-lt"/>
              </a:rPr>
              <a:t>ALUMNOS</a:t>
            </a:r>
            <a:endParaRPr lang="en-US" sz="2300" b="1" dirty="0">
              <a:latin typeface="+mj-lt"/>
            </a:endParaRPr>
          </a:p>
        </p:txBody>
      </p:sp>
      <p:sp>
        <p:nvSpPr>
          <p:cNvPr id="13" name="Content Placeholder 8">
            <a:extLst>
              <a:ext uri="{FF2B5EF4-FFF2-40B4-BE49-F238E27FC236}">
                <a16:creationId xmlns:a16="http://schemas.microsoft.com/office/drawing/2014/main" id="{830804CE-7F03-3EF5-A462-863DED8E54FF}"/>
              </a:ext>
            </a:extLst>
          </p:cNvPr>
          <p:cNvSpPr txBox="1">
            <a:spLocks/>
          </p:cNvSpPr>
          <p:nvPr/>
        </p:nvSpPr>
        <p:spPr>
          <a:xfrm>
            <a:off x="6113517" y="2926818"/>
            <a:ext cx="2261945" cy="528571"/>
          </a:xfrm>
          <a:prstGeom prst="rect">
            <a:avLst/>
          </a:prstGeom>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s-ES" sz="1400" dirty="0"/>
              <a:t>Júpiter es el planeta más grande del sistema solar</a:t>
            </a:r>
            <a:endParaRPr lang="en-US" sz="1400" dirty="0"/>
          </a:p>
        </p:txBody>
      </p:sp>
      <p:graphicFrame>
        <p:nvGraphicFramePr>
          <p:cNvPr id="16" name="Gráfico 15">
            <a:extLst>
              <a:ext uri="{FF2B5EF4-FFF2-40B4-BE49-F238E27FC236}">
                <a16:creationId xmlns:a16="http://schemas.microsoft.com/office/drawing/2014/main" id="{0BCD92DC-CD34-0BE4-383E-3CC0E81DBCD9}"/>
              </a:ext>
            </a:extLst>
          </p:cNvPr>
          <p:cNvGraphicFramePr/>
          <p:nvPr>
            <p:extLst>
              <p:ext uri="{D42A27DB-BD31-4B8C-83A1-F6EECF244321}">
                <p14:modId xmlns:p14="http://schemas.microsoft.com/office/powerpoint/2010/main" val="1879948224"/>
              </p:ext>
            </p:extLst>
          </p:nvPr>
        </p:nvGraphicFramePr>
        <p:xfrm>
          <a:off x="768538" y="1307098"/>
          <a:ext cx="4125150" cy="2755435"/>
        </p:xfrm>
        <a:graphic>
          <a:graphicData uri="http://schemas.openxmlformats.org/drawingml/2006/chart">
            <c:chart xmlns:c="http://schemas.openxmlformats.org/drawingml/2006/chart" xmlns:r="http://schemas.openxmlformats.org/officeDocument/2006/relationships" r:id="rId2"/>
          </a:graphicData>
        </a:graphic>
      </p:graphicFrame>
      <p:grpSp>
        <p:nvGrpSpPr>
          <p:cNvPr id="18" name="Google Shape;4825;p16">
            <a:extLst>
              <a:ext uri="{FF2B5EF4-FFF2-40B4-BE49-F238E27FC236}">
                <a16:creationId xmlns:a16="http://schemas.microsoft.com/office/drawing/2014/main" id="{8D4AE523-3566-59D7-9222-BF8ED949E65C}"/>
              </a:ext>
            </a:extLst>
          </p:cNvPr>
          <p:cNvGrpSpPr/>
          <p:nvPr/>
        </p:nvGrpSpPr>
        <p:grpSpPr>
          <a:xfrm>
            <a:off x="5447475" y="1736065"/>
            <a:ext cx="366550" cy="366364"/>
            <a:chOff x="-62884425" y="4111775"/>
            <a:chExt cx="317425" cy="316650"/>
          </a:xfrm>
          <a:solidFill>
            <a:schemeClr val="accent1"/>
          </a:solidFill>
        </p:grpSpPr>
        <p:sp>
          <p:nvSpPr>
            <p:cNvPr id="19" name="Google Shape;4826;p16">
              <a:extLst>
                <a:ext uri="{FF2B5EF4-FFF2-40B4-BE49-F238E27FC236}">
                  <a16:creationId xmlns:a16="http://schemas.microsoft.com/office/drawing/2014/main" id="{EFEBE8DD-533E-4F0C-5606-5745DCC3C91D}"/>
                </a:ext>
              </a:extLst>
            </p:cNvPr>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4827;p16">
              <a:extLst>
                <a:ext uri="{FF2B5EF4-FFF2-40B4-BE49-F238E27FC236}">
                  <a16:creationId xmlns:a16="http://schemas.microsoft.com/office/drawing/2014/main" id="{7C75E7BB-157B-F503-FDB0-86F1310CE52E}"/>
                </a:ext>
              </a:extLst>
            </p:cNvPr>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 name="Google Shape;5148;p16">
            <a:extLst>
              <a:ext uri="{FF2B5EF4-FFF2-40B4-BE49-F238E27FC236}">
                <a16:creationId xmlns:a16="http://schemas.microsoft.com/office/drawing/2014/main" id="{A559BF6D-8312-4EE4-FE0C-8979BA2B1D08}"/>
              </a:ext>
            </a:extLst>
          </p:cNvPr>
          <p:cNvGrpSpPr/>
          <p:nvPr/>
        </p:nvGrpSpPr>
        <p:grpSpPr>
          <a:xfrm>
            <a:off x="5456049" y="2799429"/>
            <a:ext cx="349401" cy="350079"/>
            <a:chOff x="3497300" y="3227275"/>
            <a:chExt cx="296175" cy="296175"/>
          </a:xfrm>
          <a:solidFill>
            <a:schemeClr val="accent4"/>
          </a:solidFill>
        </p:grpSpPr>
        <p:sp>
          <p:nvSpPr>
            <p:cNvPr id="22" name="Google Shape;5149;p16">
              <a:extLst>
                <a:ext uri="{FF2B5EF4-FFF2-40B4-BE49-F238E27FC236}">
                  <a16:creationId xmlns:a16="http://schemas.microsoft.com/office/drawing/2014/main" id="{0E70AE35-860D-78B6-933A-7CE2374AF84B}"/>
                </a:ext>
              </a:extLst>
            </p:cNvPr>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 name="Google Shape;5150;p16">
              <a:extLst>
                <a:ext uri="{FF2B5EF4-FFF2-40B4-BE49-F238E27FC236}">
                  <a16:creationId xmlns:a16="http://schemas.microsoft.com/office/drawing/2014/main" id="{E6DD17EE-FB71-3031-9481-B2F083C4D52C}"/>
                </a:ext>
              </a:extLst>
            </p:cNvPr>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 name="Google Shape;5151;p16">
              <a:extLst>
                <a:ext uri="{FF2B5EF4-FFF2-40B4-BE49-F238E27FC236}">
                  <a16:creationId xmlns:a16="http://schemas.microsoft.com/office/drawing/2014/main" id="{5EABFCB8-BE05-1496-A36A-110A159E280C}"/>
                </a:ext>
              </a:extLst>
            </p:cNvPr>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 name="Google Shape;5152;p16">
              <a:extLst>
                <a:ext uri="{FF2B5EF4-FFF2-40B4-BE49-F238E27FC236}">
                  <a16:creationId xmlns:a16="http://schemas.microsoft.com/office/drawing/2014/main" id="{F124A594-F8A1-71B5-4D71-4701E262BF82}"/>
                </a:ext>
              </a:extLst>
            </p:cNvPr>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 name="Google Shape;5153;p16">
              <a:extLst>
                <a:ext uri="{FF2B5EF4-FFF2-40B4-BE49-F238E27FC236}">
                  <a16:creationId xmlns:a16="http://schemas.microsoft.com/office/drawing/2014/main" id="{CCBABB69-A459-26E4-BCF2-6F12668E51E2}"/>
                </a:ext>
              </a:extLst>
            </p:cNvPr>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 name="Google Shape;5154;p16">
              <a:extLst>
                <a:ext uri="{FF2B5EF4-FFF2-40B4-BE49-F238E27FC236}">
                  <a16:creationId xmlns:a16="http://schemas.microsoft.com/office/drawing/2014/main" id="{8BACA788-A006-6A11-6E60-23BD4B133B97}"/>
                </a:ext>
              </a:extLst>
            </p:cNvPr>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 name="Google Shape;5155;p16">
              <a:extLst>
                <a:ext uri="{FF2B5EF4-FFF2-40B4-BE49-F238E27FC236}">
                  <a16:creationId xmlns:a16="http://schemas.microsoft.com/office/drawing/2014/main" id="{32DADB5B-4906-C172-18B0-377E419990E3}"/>
                </a:ext>
              </a:extLst>
            </p:cNvPr>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5156;p16">
              <a:extLst>
                <a:ext uri="{FF2B5EF4-FFF2-40B4-BE49-F238E27FC236}">
                  <a16:creationId xmlns:a16="http://schemas.microsoft.com/office/drawing/2014/main" id="{E0D3FEF9-A32C-6437-564A-DD256B9A4413}"/>
                </a:ext>
              </a:extLst>
            </p:cNvPr>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grpFill/>
            <a:ln>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 name="Freeform 298">
            <a:extLst>
              <a:ext uri="{FF2B5EF4-FFF2-40B4-BE49-F238E27FC236}">
                <a16:creationId xmlns:a16="http://schemas.microsoft.com/office/drawing/2014/main" id="{B891603B-FC0D-D0ED-DF6E-E50BD73A3E2E}"/>
              </a:ext>
            </a:extLst>
          </p:cNvPr>
          <p:cNvSpPr>
            <a:spLocks/>
          </p:cNvSpPr>
          <p:nvPr/>
        </p:nvSpPr>
        <p:spPr bwMode="auto">
          <a:xfrm>
            <a:off x="453212" y="4094070"/>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 name="Freeform 302">
            <a:extLst>
              <a:ext uri="{FF2B5EF4-FFF2-40B4-BE49-F238E27FC236}">
                <a16:creationId xmlns:a16="http://schemas.microsoft.com/office/drawing/2014/main" id="{6E3C2275-8A77-339F-6857-C4371A60ED36}"/>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 name="Freeform 235">
            <a:extLst>
              <a:ext uri="{FF2B5EF4-FFF2-40B4-BE49-F238E27FC236}">
                <a16:creationId xmlns:a16="http://schemas.microsoft.com/office/drawing/2014/main" id="{9574CEB5-7124-C237-B3EA-1E23968DFB95}"/>
              </a:ext>
            </a:extLst>
          </p:cNvPr>
          <p:cNvSpPr>
            <a:spLocks/>
          </p:cNvSpPr>
          <p:nvPr/>
        </p:nvSpPr>
        <p:spPr bwMode="auto">
          <a:xfrm>
            <a:off x="4964697" y="3893186"/>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Freeform 157">
            <a:extLst>
              <a:ext uri="{FF2B5EF4-FFF2-40B4-BE49-F238E27FC236}">
                <a16:creationId xmlns:a16="http://schemas.microsoft.com/office/drawing/2014/main" id="{3E90F343-AF14-EACF-7A50-D03EB1953C4A}"/>
              </a:ext>
            </a:extLst>
          </p:cNvPr>
          <p:cNvSpPr>
            <a:spLocks noEditPoints="1"/>
          </p:cNvSpPr>
          <p:nvPr/>
        </p:nvSpPr>
        <p:spPr bwMode="auto">
          <a:xfrm>
            <a:off x="8331492" y="3715738"/>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1" name="Freeform 159">
            <a:extLst>
              <a:ext uri="{FF2B5EF4-FFF2-40B4-BE49-F238E27FC236}">
                <a16:creationId xmlns:a16="http://schemas.microsoft.com/office/drawing/2014/main" id="{7C84CBC8-B837-1F3B-6B12-534B6D684BCD}"/>
              </a:ext>
            </a:extLst>
          </p:cNvPr>
          <p:cNvSpPr>
            <a:spLocks noEditPoints="1"/>
          </p:cNvSpPr>
          <p:nvPr/>
        </p:nvSpPr>
        <p:spPr bwMode="auto">
          <a:xfrm>
            <a:off x="5014818" y="105135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tx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3" name="Elipse 32">
            <a:extLst>
              <a:ext uri="{FF2B5EF4-FFF2-40B4-BE49-F238E27FC236}">
                <a16:creationId xmlns:a16="http://schemas.microsoft.com/office/drawing/2014/main" id="{1A8E20C5-9020-3EC4-8853-48DD3C5DBCBC}"/>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4" name="Elipse 33">
            <a:extLst>
              <a:ext uri="{FF2B5EF4-FFF2-40B4-BE49-F238E27FC236}">
                <a16:creationId xmlns:a16="http://schemas.microsoft.com/office/drawing/2014/main" id="{8D5C0B00-03FB-A9DD-5687-781707E81774}"/>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35" name="Elipse 34">
            <a:extLst>
              <a:ext uri="{FF2B5EF4-FFF2-40B4-BE49-F238E27FC236}">
                <a16:creationId xmlns:a16="http://schemas.microsoft.com/office/drawing/2014/main" id="{364E2B1A-722A-8390-EE37-9E3F05EC7A46}"/>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2" name="Freeform 233">
            <a:extLst>
              <a:ext uri="{FF2B5EF4-FFF2-40B4-BE49-F238E27FC236}">
                <a16:creationId xmlns:a16="http://schemas.microsoft.com/office/drawing/2014/main" id="{2504A64D-95AB-A31E-470C-6894950C9A46}"/>
              </a:ext>
            </a:extLst>
          </p:cNvPr>
          <p:cNvSpPr>
            <a:spLocks/>
          </p:cNvSpPr>
          <p:nvPr/>
        </p:nvSpPr>
        <p:spPr bwMode="auto">
          <a:xfrm>
            <a:off x="6830917" y="5031988"/>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 name="Freeform 235">
            <a:extLst>
              <a:ext uri="{FF2B5EF4-FFF2-40B4-BE49-F238E27FC236}">
                <a16:creationId xmlns:a16="http://schemas.microsoft.com/office/drawing/2014/main" id="{6D3ADD3A-25BA-1048-2D23-339A4F45B318}"/>
              </a:ext>
            </a:extLst>
          </p:cNvPr>
          <p:cNvSpPr>
            <a:spLocks/>
          </p:cNvSpPr>
          <p:nvPr/>
        </p:nvSpPr>
        <p:spPr bwMode="auto">
          <a:xfrm>
            <a:off x="4158859" y="-116194"/>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Tree>
    <p:extLst>
      <p:ext uri="{BB962C8B-B14F-4D97-AF65-F5344CB8AC3E}">
        <p14:creationId xmlns:p14="http://schemas.microsoft.com/office/powerpoint/2010/main" val="1086447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par>
                                <p:cTn id="17" presetID="32" presetClass="emph" presetSubtype="0" fill="hold" grpId="0" nodeType="withEffect">
                                  <p:stCondLst>
                                    <p:cond delay="0"/>
                                  </p:stCondLst>
                                  <p:childTnLst>
                                    <p:animRot by="120000">
                                      <p:cBhvr>
                                        <p:cTn id="18" dur="100" fill="hold">
                                          <p:stCondLst>
                                            <p:cond delay="0"/>
                                          </p:stCondLst>
                                        </p:cTn>
                                        <p:tgtEl>
                                          <p:spTgt spid="8"/>
                                        </p:tgtEl>
                                        <p:attrNameLst>
                                          <p:attrName>r</p:attrName>
                                        </p:attrNameLst>
                                      </p:cBhvr>
                                    </p:animRot>
                                    <p:animRot by="-240000">
                                      <p:cBhvr>
                                        <p:cTn id="19" dur="200" fill="hold">
                                          <p:stCondLst>
                                            <p:cond delay="200"/>
                                          </p:stCondLst>
                                        </p:cTn>
                                        <p:tgtEl>
                                          <p:spTgt spid="8"/>
                                        </p:tgtEl>
                                        <p:attrNameLst>
                                          <p:attrName>r</p:attrName>
                                        </p:attrNameLst>
                                      </p:cBhvr>
                                    </p:animRot>
                                    <p:animRot by="240000">
                                      <p:cBhvr>
                                        <p:cTn id="20" dur="200" fill="hold">
                                          <p:stCondLst>
                                            <p:cond delay="400"/>
                                          </p:stCondLst>
                                        </p:cTn>
                                        <p:tgtEl>
                                          <p:spTgt spid="8"/>
                                        </p:tgtEl>
                                        <p:attrNameLst>
                                          <p:attrName>r</p:attrName>
                                        </p:attrNameLst>
                                      </p:cBhvr>
                                    </p:animRot>
                                    <p:animRot by="-240000">
                                      <p:cBhvr>
                                        <p:cTn id="21" dur="200" fill="hold">
                                          <p:stCondLst>
                                            <p:cond delay="600"/>
                                          </p:stCondLst>
                                        </p:cTn>
                                        <p:tgtEl>
                                          <p:spTgt spid="8"/>
                                        </p:tgtEl>
                                        <p:attrNameLst>
                                          <p:attrName>r</p:attrName>
                                        </p:attrNameLst>
                                      </p:cBhvr>
                                    </p:animRot>
                                    <p:animRot by="120000">
                                      <p:cBhvr>
                                        <p:cTn id="22" dur="200" fill="hold">
                                          <p:stCondLst>
                                            <p:cond delay="800"/>
                                          </p:stCondLst>
                                        </p:cTn>
                                        <p:tgtEl>
                                          <p:spTgt spid="8"/>
                                        </p:tgtEl>
                                        <p:attrNameLst>
                                          <p:attrName>r</p:attrName>
                                        </p:attrNameLst>
                                      </p:cBhvr>
                                    </p:animRot>
                                  </p:childTnLst>
                                </p:cTn>
                              </p:par>
                              <p:par>
                                <p:cTn id="23" presetID="32" presetClass="emph" presetSubtype="0" fill="hold" grpId="0" nodeType="withEffect">
                                  <p:stCondLst>
                                    <p:cond delay="0"/>
                                  </p:stCondLst>
                                  <p:childTnLst>
                                    <p:animRot by="120000">
                                      <p:cBhvr>
                                        <p:cTn id="24" dur="100" fill="hold">
                                          <p:stCondLst>
                                            <p:cond delay="0"/>
                                          </p:stCondLst>
                                        </p:cTn>
                                        <p:tgtEl>
                                          <p:spTgt spid="2"/>
                                        </p:tgtEl>
                                        <p:attrNameLst>
                                          <p:attrName>r</p:attrName>
                                        </p:attrNameLst>
                                      </p:cBhvr>
                                    </p:animRot>
                                    <p:animRot by="-240000">
                                      <p:cBhvr>
                                        <p:cTn id="25" dur="200" fill="hold">
                                          <p:stCondLst>
                                            <p:cond delay="200"/>
                                          </p:stCondLst>
                                        </p:cTn>
                                        <p:tgtEl>
                                          <p:spTgt spid="2"/>
                                        </p:tgtEl>
                                        <p:attrNameLst>
                                          <p:attrName>r</p:attrName>
                                        </p:attrNameLst>
                                      </p:cBhvr>
                                    </p:animRot>
                                    <p:animRot by="240000">
                                      <p:cBhvr>
                                        <p:cTn id="26" dur="200" fill="hold">
                                          <p:stCondLst>
                                            <p:cond delay="400"/>
                                          </p:stCondLst>
                                        </p:cTn>
                                        <p:tgtEl>
                                          <p:spTgt spid="2"/>
                                        </p:tgtEl>
                                        <p:attrNameLst>
                                          <p:attrName>r</p:attrName>
                                        </p:attrNameLst>
                                      </p:cBhvr>
                                    </p:animRot>
                                    <p:animRot by="-240000">
                                      <p:cBhvr>
                                        <p:cTn id="27" dur="200" fill="hold">
                                          <p:stCondLst>
                                            <p:cond delay="600"/>
                                          </p:stCondLst>
                                        </p:cTn>
                                        <p:tgtEl>
                                          <p:spTgt spid="2"/>
                                        </p:tgtEl>
                                        <p:attrNameLst>
                                          <p:attrName>r</p:attrName>
                                        </p:attrNameLst>
                                      </p:cBhvr>
                                    </p:animRot>
                                    <p:animRot by="120000">
                                      <p:cBhvr>
                                        <p:cTn id="28" dur="200" fill="hold">
                                          <p:stCondLst>
                                            <p:cond delay="800"/>
                                          </p:stCondLst>
                                        </p:cTn>
                                        <p:tgtEl>
                                          <p:spTgt spid="2"/>
                                        </p:tgtEl>
                                        <p:attrNameLst>
                                          <p:attrName>r</p:attrName>
                                        </p:attrNameLst>
                                      </p:cBhvr>
                                    </p:animRot>
                                  </p:childTnLst>
                                </p:cTn>
                              </p:par>
                              <p:par>
                                <p:cTn id="29" presetID="32" presetClass="emph" presetSubtype="0" fill="hold" grpId="0" nodeType="withEffect">
                                  <p:stCondLst>
                                    <p:cond delay="0"/>
                                  </p:stCondLst>
                                  <p:childTnLst>
                                    <p:animRot by="120000">
                                      <p:cBhvr>
                                        <p:cTn id="30" dur="100" fill="hold">
                                          <p:stCondLst>
                                            <p:cond delay="0"/>
                                          </p:stCondLst>
                                        </p:cTn>
                                        <p:tgtEl>
                                          <p:spTgt spid="6"/>
                                        </p:tgtEl>
                                        <p:attrNameLst>
                                          <p:attrName>r</p:attrName>
                                        </p:attrNameLst>
                                      </p:cBhvr>
                                    </p:animRot>
                                    <p:animRot by="-240000">
                                      <p:cBhvr>
                                        <p:cTn id="31" dur="200" fill="hold">
                                          <p:stCondLst>
                                            <p:cond delay="200"/>
                                          </p:stCondLst>
                                        </p:cTn>
                                        <p:tgtEl>
                                          <p:spTgt spid="6"/>
                                        </p:tgtEl>
                                        <p:attrNameLst>
                                          <p:attrName>r</p:attrName>
                                        </p:attrNameLst>
                                      </p:cBhvr>
                                    </p:animRot>
                                    <p:animRot by="240000">
                                      <p:cBhvr>
                                        <p:cTn id="32" dur="200" fill="hold">
                                          <p:stCondLst>
                                            <p:cond delay="400"/>
                                          </p:stCondLst>
                                        </p:cTn>
                                        <p:tgtEl>
                                          <p:spTgt spid="6"/>
                                        </p:tgtEl>
                                        <p:attrNameLst>
                                          <p:attrName>r</p:attrName>
                                        </p:attrNameLst>
                                      </p:cBhvr>
                                    </p:animRot>
                                    <p:animRot by="-240000">
                                      <p:cBhvr>
                                        <p:cTn id="33" dur="200" fill="hold">
                                          <p:stCondLst>
                                            <p:cond delay="600"/>
                                          </p:stCondLst>
                                        </p:cTn>
                                        <p:tgtEl>
                                          <p:spTgt spid="6"/>
                                        </p:tgtEl>
                                        <p:attrNameLst>
                                          <p:attrName>r</p:attrName>
                                        </p:attrNameLst>
                                      </p:cBhvr>
                                    </p:animRot>
                                    <p:animRot by="120000">
                                      <p:cBhvr>
                                        <p:cTn id="34" dur="200" fill="hold">
                                          <p:stCondLst>
                                            <p:cond delay="80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11" grpId="0" animBg="1"/>
      <p:bldP spid="31" grpId="0" animBg="1"/>
      <p:bldP spid="2" grpId="0" animBg="1"/>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texto 8">
            <a:extLst>
              <a:ext uri="{FF2B5EF4-FFF2-40B4-BE49-F238E27FC236}">
                <a16:creationId xmlns:a16="http://schemas.microsoft.com/office/drawing/2014/main" id="{7CFA2345-9229-B54E-4CEE-C7228E538976}"/>
              </a:ext>
            </a:extLst>
          </p:cNvPr>
          <p:cNvSpPr>
            <a:spLocks noGrp="1"/>
          </p:cNvSpPr>
          <p:nvPr>
            <p:ph type="body" idx="1"/>
          </p:nvPr>
        </p:nvSpPr>
        <p:spPr/>
        <p:txBody>
          <a:bodyPr/>
          <a:lstStyle/>
          <a:p>
            <a:r>
              <a:rPr lang="es-ES" dirty="0"/>
              <a:t>Aquí puedes hablar un poco sobre esta persona</a:t>
            </a:r>
          </a:p>
        </p:txBody>
      </p:sp>
      <p:sp>
        <p:nvSpPr>
          <p:cNvPr id="10" name="Marcador de texto 9">
            <a:extLst>
              <a:ext uri="{FF2B5EF4-FFF2-40B4-BE49-F238E27FC236}">
                <a16:creationId xmlns:a16="http://schemas.microsoft.com/office/drawing/2014/main" id="{CA3709B5-802C-DF94-0DE8-6BCBE56540E3}"/>
              </a:ext>
            </a:extLst>
          </p:cNvPr>
          <p:cNvSpPr>
            <a:spLocks noGrp="1"/>
          </p:cNvSpPr>
          <p:nvPr>
            <p:ph type="body" idx="13"/>
          </p:nvPr>
        </p:nvSpPr>
        <p:spPr/>
        <p:txBody>
          <a:bodyPr/>
          <a:lstStyle/>
          <a:p>
            <a:r>
              <a:rPr lang="es-ES" dirty="0"/>
              <a:t>HELEN DOE</a:t>
            </a:r>
          </a:p>
        </p:txBody>
      </p:sp>
      <p:sp>
        <p:nvSpPr>
          <p:cNvPr id="11" name="Marcador de texto 10">
            <a:extLst>
              <a:ext uri="{FF2B5EF4-FFF2-40B4-BE49-F238E27FC236}">
                <a16:creationId xmlns:a16="http://schemas.microsoft.com/office/drawing/2014/main" id="{584ECC69-25B9-0CD3-3E63-C50FC853A5CE}"/>
              </a:ext>
            </a:extLst>
          </p:cNvPr>
          <p:cNvSpPr>
            <a:spLocks noGrp="1"/>
          </p:cNvSpPr>
          <p:nvPr>
            <p:ph type="body" idx="14"/>
          </p:nvPr>
        </p:nvSpPr>
        <p:spPr/>
        <p:txBody>
          <a:bodyPr/>
          <a:lstStyle/>
          <a:p>
            <a:r>
              <a:rPr lang="es-ES" dirty="0"/>
              <a:t>Aquí puedes hablar un poco sobre esta persona</a:t>
            </a:r>
          </a:p>
        </p:txBody>
      </p:sp>
      <p:sp>
        <p:nvSpPr>
          <p:cNvPr id="12" name="Marcador de texto 11">
            <a:extLst>
              <a:ext uri="{FF2B5EF4-FFF2-40B4-BE49-F238E27FC236}">
                <a16:creationId xmlns:a16="http://schemas.microsoft.com/office/drawing/2014/main" id="{B5995246-98E3-22C6-9528-64307F05AA29}"/>
              </a:ext>
            </a:extLst>
          </p:cNvPr>
          <p:cNvSpPr>
            <a:spLocks noGrp="1"/>
          </p:cNvSpPr>
          <p:nvPr>
            <p:ph type="body" idx="15"/>
          </p:nvPr>
        </p:nvSpPr>
        <p:spPr/>
        <p:txBody>
          <a:bodyPr/>
          <a:lstStyle/>
          <a:p>
            <a:r>
              <a:rPr lang="es-ES" dirty="0"/>
              <a:t>TIM RALPH</a:t>
            </a:r>
          </a:p>
        </p:txBody>
      </p:sp>
      <p:sp>
        <p:nvSpPr>
          <p:cNvPr id="8" name="Título 7">
            <a:extLst>
              <a:ext uri="{FF2B5EF4-FFF2-40B4-BE49-F238E27FC236}">
                <a16:creationId xmlns:a16="http://schemas.microsoft.com/office/drawing/2014/main" id="{33F1CDC1-35B6-11E9-E459-94D21580A29D}"/>
              </a:ext>
            </a:extLst>
          </p:cNvPr>
          <p:cNvSpPr>
            <a:spLocks noGrp="1"/>
          </p:cNvSpPr>
          <p:nvPr>
            <p:ph type="title"/>
          </p:nvPr>
        </p:nvSpPr>
        <p:spPr/>
        <p:txBody>
          <a:bodyPr/>
          <a:lstStyle/>
          <a:p>
            <a:r>
              <a:rPr lang="es-ES" dirty="0"/>
              <a:t>NUESTROS PROFESORES</a:t>
            </a:r>
          </a:p>
        </p:txBody>
      </p:sp>
      <p:pic>
        <p:nvPicPr>
          <p:cNvPr id="23" name="Picture Placeholder 9">
            <a:extLst>
              <a:ext uri="{FF2B5EF4-FFF2-40B4-BE49-F238E27FC236}">
                <a16:creationId xmlns:a16="http://schemas.microsoft.com/office/drawing/2014/main" id="{721A19B8-A83A-1A11-A7F9-686E788272CB}"/>
              </a:ext>
            </a:extLst>
          </p:cNvPr>
          <p:cNvPicPr>
            <a:picLocks noChangeAspect="1"/>
          </p:cNvPicPr>
          <p:nvPr/>
        </p:nvPicPr>
        <p:blipFill rotWithShape="1">
          <a:blip r:embed="rId2">
            <a:extLst>
              <a:ext uri="{28A0092B-C50C-407E-A947-70E740481C1C}">
                <a14:useLocalDpi xmlns:a14="http://schemas.microsoft.com/office/drawing/2010/main" val="0"/>
              </a:ext>
            </a:extLst>
          </a:blip>
          <a:srcRect l="34750" t="4699" r="886" b="3531"/>
          <a:stretch/>
        </p:blipFill>
        <p:spPr>
          <a:xfrm flipH="1">
            <a:off x="2375143" y="1649438"/>
            <a:ext cx="1421677" cy="1351254"/>
          </a:xfrm>
          <a:prstGeom prst="roundRect">
            <a:avLst>
              <a:gd name="adj" fmla="val 9756"/>
            </a:avLst>
          </a:prstGeom>
          <a:ln>
            <a:solidFill>
              <a:schemeClr val="tx1"/>
            </a:solidFill>
          </a:ln>
          <a:effectLst>
            <a:outerShdw dist="152400" dir="2400000" algn="ctr" rotWithShape="0">
              <a:schemeClr val="tx1"/>
            </a:outerShdw>
          </a:effectLst>
        </p:spPr>
      </p:pic>
      <p:pic>
        <p:nvPicPr>
          <p:cNvPr id="24" name="Picture Placeholder 9">
            <a:extLst>
              <a:ext uri="{FF2B5EF4-FFF2-40B4-BE49-F238E27FC236}">
                <a16:creationId xmlns:a16="http://schemas.microsoft.com/office/drawing/2014/main" id="{4004E5D5-1D3F-9FD6-254A-7BD08778CD83}"/>
              </a:ext>
            </a:extLst>
          </p:cNvPr>
          <p:cNvPicPr>
            <a:picLocks noChangeAspect="1"/>
          </p:cNvPicPr>
          <p:nvPr/>
        </p:nvPicPr>
        <p:blipFill rotWithShape="1">
          <a:blip r:embed="rId3">
            <a:extLst>
              <a:ext uri="{28A0092B-C50C-407E-A947-70E740481C1C}">
                <a14:useLocalDpi xmlns:a14="http://schemas.microsoft.com/office/drawing/2010/main" val="0"/>
              </a:ext>
            </a:extLst>
          </a:blip>
          <a:srcRect l="24109" t="3391" r="12248" b="5898"/>
          <a:stretch/>
        </p:blipFill>
        <p:spPr>
          <a:xfrm>
            <a:off x="5337965" y="1649438"/>
            <a:ext cx="1421677" cy="1351254"/>
          </a:xfrm>
          <a:prstGeom prst="roundRect">
            <a:avLst>
              <a:gd name="adj" fmla="val 9756"/>
            </a:avLst>
          </a:prstGeom>
          <a:ln>
            <a:solidFill>
              <a:schemeClr val="tx1"/>
            </a:solidFill>
          </a:ln>
          <a:effectLst>
            <a:outerShdw dist="152400" dir="2400000" algn="ctr" rotWithShape="0">
              <a:schemeClr val="tx1"/>
            </a:outerShdw>
          </a:effectLst>
        </p:spPr>
      </p:pic>
      <p:sp>
        <p:nvSpPr>
          <p:cNvPr id="30" name="Freeform 298">
            <a:extLst>
              <a:ext uri="{FF2B5EF4-FFF2-40B4-BE49-F238E27FC236}">
                <a16:creationId xmlns:a16="http://schemas.microsoft.com/office/drawing/2014/main" id="{5161B870-6E3B-50B3-AD27-2F841B1B34C2}"/>
              </a:ext>
            </a:extLst>
          </p:cNvPr>
          <p:cNvSpPr>
            <a:spLocks/>
          </p:cNvSpPr>
          <p:nvPr/>
        </p:nvSpPr>
        <p:spPr bwMode="auto">
          <a:xfrm>
            <a:off x="1232610" y="1285751"/>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1" name="Freeform 302">
            <a:extLst>
              <a:ext uri="{FF2B5EF4-FFF2-40B4-BE49-F238E27FC236}">
                <a16:creationId xmlns:a16="http://schemas.microsoft.com/office/drawing/2014/main" id="{6B38C6F5-4D69-628B-DD4C-E30AA8A2A446}"/>
              </a:ext>
            </a:extLst>
          </p:cNvPr>
          <p:cNvSpPr>
            <a:spLocks/>
          </p:cNvSpPr>
          <p:nvPr/>
        </p:nvSpPr>
        <p:spPr bwMode="auto">
          <a:xfrm>
            <a:off x="8035566" y="4357917"/>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2" name="Freeform 235">
            <a:extLst>
              <a:ext uri="{FF2B5EF4-FFF2-40B4-BE49-F238E27FC236}">
                <a16:creationId xmlns:a16="http://schemas.microsoft.com/office/drawing/2014/main" id="{371D791A-A07E-6FDE-9A4E-E3C455A89DE0}"/>
              </a:ext>
            </a:extLst>
          </p:cNvPr>
          <p:cNvSpPr>
            <a:spLocks/>
          </p:cNvSpPr>
          <p:nvPr/>
        </p:nvSpPr>
        <p:spPr bwMode="auto">
          <a:xfrm>
            <a:off x="7386521" y="1430214"/>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3" name="Freeform 157">
            <a:extLst>
              <a:ext uri="{FF2B5EF4-FFF2-40B4-BE49-F238E27FC236}">
                <a16:creationId xmlns:a16="http://schemas.microsoft.com/office/drawing/2014/main" id="{4A38F1D3-7329-3BD7-42C4-37EC9E30C375}"/>
              </a:ext>
            </a:extLst>
          </p:cNvPr>
          <p:cNvSpPr>
            <a:spLocks noEditPoints="1"/>
          </p:cNvSpPr>
          <p:nvPr/>
        </p:nvSpPr>
        <p:spPr bwMode="auto">
          <a:xfrm>
            <a:off x="1729740" y="4389696"/>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4" name="Freeform 159">
            <a:extLst>
              <a:ext uri="{FF2B5EF4-FFF2-40B4-BE49-F238E27FC236}">
                <a16:creationId xmlns:a16="http://schemas.microsoft.com/office/drawing/2014/main" id="{DE813ED3-54AC-5F4F-48DE-850EB24B489B}"/>
              </a:ext>
            </a:extLst>
          </p:cNvPr>
          <p:cNvSpPr>
            <a:spLocks noEditPoints="1"/>
          </p:cNvSpPr>
          <p:nvPr/>
        </p:nvSpPr>
        <p:spPr bwMode="auto">
          <a:xfrm>
            <a:off x="8371772" y="50202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4"/>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38" name="Grupo 37">
            <a:extLst>
              <a:ext uri="{FF2B5EF4-FFF2-40B4-BE49-F238E27FC236}">
                <a16:creationId xmlns:a16="http://schemas.microsoft.com/office/drawing/2014/main" id="{174FEE51-CEED-2781-7B00-8420AD1CB191}"/>
              </a:ext>
            </a:extLst>
          </p:cNvPr>
          <p:cNvGrpSpPr/>
          <p:nvPr/>
        </p:nvGrpSpPr>
        <p:grpSpPr>
          <a:xfrm>
            <a:off x="530472" y="2815037"/>
            <a:ext cx="1199268" cy="599634"/>
            <a:chOff x="5638801" y="2709863"/>
            <a:chExt cx="495300" cy="247650"/>
          </a:xfrm>
        </p:grpSpPr>
        <p:sp>
          <p:nvSpPr>
            <p:cNvPr id="39" name="Freeform 175">
              <a:extLst>
                <a:ext uri="{FF2B5EF4-FFF2-40B4-BE49-F238E27FC236}">
                  <a16:creationId xmlns:a16="http://schemas.microsoft.com/office/drawing/2014/main" id="{19223B67-2318-9135-903F-9222B48DEFC1}"/>
                </a:ext>
              </a:extLst>
            </p:cNvPr>
            <p:cNvSpPr>
              <a:spLocks/>
            </p:cNvSpPr>
            <p:nvPr/>
          </p:nvSpPr>
          <p:spPr bwMode="auto">
            <a:xfrm>
              <a:off x="5638801" y="2709863"/>
              <a:ext cx="495300" cy="247650"/>
            </a:xfrm>
            <a:custGeom>
              <a:avLst/>
              <a:gdLst>
                <a:gd name="T0" fmla="*/ 421 w 842"/>
                <a:gd name="T1" fmla="*/ 421 h 421"/>
                <a:gd name="T2" fmla="*/ 842 w 842"/>
                <a:gd name="T3" fmla="*/ 0 h 421"/>
                <a:gd name="T4" fmla="*/ 648 w 842"/>
                <a:gd name="T5" fmla="*/ 0 h 421"/>
                <a:gd name="T6" fmla="*/ 421 w 842"/>
                <a:gd name="T7" fmla="*/ 226 h 421"/>
                <a:gd name="T8" fmla="*/ 195 w 842"/>
                <a:gd name="T9" fmla="*/ 0 h 421"/>
                <a:gd name="T10" fmla="*/ 0 w 842"/>
                <a:gd name="T11" fmla="*/ 0 h 421"/>
                <a:gd name="T12" fmla="*/ 421 w 842"/>
                <a:gd name="T13" fmla="*/ 421 h 421"/>
              </a:gdLst>
              <a:ahLst/>
              <a:cxnLst>
                <a:cxn ang="0">
                  <a:pos x="T0" y="T1"/>
                </a:cxn>
                <a:cxn ang="0">
                  <a:pos x="T2" y="T3"/>
                </a:cxn>
                <a:cxn ang="0">
                  <a:pos x="T4" y="T5"/>
                </a:cxn>
                <a:cxn ang="0">
                  <a:pos x="T6" y="T7"/>
                </a:cxn>
                <a:cxn ang="0">
                  <a:pos x="T8" y="T9"/>
                </a:cxn>
                <a:cxn ang="0">
                  <a:pos x="T10" y="T11"/>
                </a:cxn>
                <a:cxn ang="0">
                  <a:pos x="T12" y="T13"/>
                </a:cxn>
              </a:cxnLst>
              <a:rect l="0" t="0" r="r" b="b"/>
              <a:pathLst>
                <a:path w="842" h="421">
                  <a:moveTo>
                    <a:pt x="421" y="421"/>
                  </a:moveTo>
                  <a:cubicBezTo>
                    <a:pt x="654" y="421"/>
                    <a:pt x="842" y="232"/>
                    <a:pt x="842" y="0"/>
                  </a:cubicBezTo>
                  <a:lnTo>
                    <a:pt x="648" y="0"/>
                  </a:lnTo>
                  <a:cubicBezTo>
                    <a:pt x="648" y="125"/>
                    <a:pt x="546" y="226"/>
                    <a:pt x="421" y="226"/>
                  </a:cubicBezTo>
                  <a:cubicBezTo>
                    <a:pt x="297" y="226"/>
                    <a:pt x="195" y="125"/>
                    <a:pt x="195" y="0"/>
                  </a:cubicBezTo>
                  <a:lnTo>
                    <a:pt x="0" y="0"/>
                  </a:lnTo>
                  <a:cubicBezTo>
                    <a:pt x="0" y="232"/>
                    <a:pt x="189" y="421"/>
                    <a:pt x="421" y="421"/>
                  </a:cubicBez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0" name="Freeform 178">
              <a:extLst>
                <a:ext uri="{FF2B5EF4-FFF2-40B4-BE49-F238E27FC236}">
                  <a16:creationId xmlns:a16="http://schemas.microsoft.com/office/drawing/2014/main" id="{E0C312C0-430B-847D-5421-B6CBD4AA4A17}"/>
                </a:ext>
              </a:extLst>
            </p:cNvPr>
            <p:cNvSpPr>
              <a:spLocks/>
            </p:cNvSpPr>
            <p:nvPr/>
          </p:nvSpPr>
          <p:spPr bwMode="auto">
            <a:xfrm>
              <a:off x="5807076" y="2714626"/>
              <a:ext cx="155575" cy="77788"/>
            </a:xfrm>
            <a:custGeom>
              <a:avLst/>
              <a:gdLst>
                <a:gd name="T0" fmla="*/ 133 w 265"/>
                <a:gd name="T1" fmla="*/ 132 h 132"/>
                <a:gd name="T2" fmla="*/ 265 w 265"/>
                <a:gd name="T3" fmla="*/ 0 h 132"/>
                <a:gd name="T4" fmla="*/ 0 w 265"/>
                <a:gd name="T5" fmla="*/ 0 h 132"/>
                <a:gd name="T6" fmla="*/ 133 w 265"/>
                <a:gd name="T7" fmla="*/ 132 h 132"/>
              </a:gdLst>
              <a:ahLst/>
              <a:cxnLst>
                <a:cxn ang="0">
                  <a:pos x="T0" y="T1"/>
                </a:cxn>
                <a:cxn ang="0">
                  <a:pos x="T2" y="T3"/>
                </a:cxn>
                <a:cxn ang="0">
                  <a:pos x="T4" y="T5"/>
                </a:cxn>
                <a:cxn ang="0">
                  <a:pos x="T6" y="T7"/>
                </a:cxn>
              </a:cxnLst>
              <a:rect l="0" t="0" r="r" b="b"/>
              <a:pathLst>
                <a:path w="265" h="132">
                  <a:moveTo>
                    <a:pt x="133" y="132"/>
                  </a:moveTo>
                  <a:cubicBezTo>
                    <a:pt x="206" y="132"/>
                    <a:pt x="265" y="73"/>
                    <a:pt x="265" y="0"/>
                  </a:cubicBezTo>
                  <a:lnTo>
                    <a:pt x="0" y="0"/>
                  </a:lnTo>
                  <a:cubicBezTo>
                    <a:pt x="0" y="73"/>
                    <a:pt x="59" y="132"/>
                    <a:pt x="133" y="132"/>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5" name="Elipse 4">
            <a:extLst>
              <a:ext uri="{FF2B5EF4-FFF2-40B4-BE49-F238E27FC236}">
                <a16:creationId xmlns:a16="http://schemas.microsoft.com/office/drawing/2014/main" id="{1577A2A3-1DB1-5DD0-9181-79B1BE60D0D1}"/>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063E1F58-3342-558C-D594-655800F1E637}"/>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52639B80-8382-D4F7-115C-59C943836C33}"/>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3327641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ppt_x"/>
                                          </p:val>
                                        </p:tav>
                                        <p:tav tm="100000">
                                          <p:val>
                                            <p:strVal val="#ppt_x"/>
                                          </p:val>
                                        </p:tav>
                                      </p:tavLst>
                                    </p:anim>
                                    <p:anim calcmode="lin" valueType="num">
                                      <p:cBhvr additive="base">
                                        <p:cTn id="12" dur="500" fill="hold"/>
                                        <p:tgtEl>
                                          <p:spTgt spid="3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500" fill="hold"/>
                                        <p:tgtEl>
                                          <p:spTgt spid="31"/>
                                        </p:tgtEl>
                                        <p:attrNameLst>
                                          <p:attrName>ppt_x</p:attrName>
                                        </p:attrNameLst>
                                      </p:cBhvr>
                                      <p:tavLst>
                                        <p:tav tm="0">
                                          <p:val>
                                            <p:strVal val="#ppt_x"/>
                                          </p:val>
                                        </p:tav>
                                        <p:tav tm="100000">
                                          <p:val>
                                            <p:strVal val="#ppt_x"/>
                                          </p:val>
                                        </p:tav>
                                      </p:tavLst>
                                    </p:anim>
                                    <p:anim calcmode="lin" valueType="num">
                                      <p:cBhvr additive="base">
                                        <p:cTn id="16" dur="500" fill="hold"/>
                                        <p:tgtEl>
                                          <p:spTgt spid="3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500" fill="hold"/>
                                        <p:tgtEl>
                                          <p:spTgt spid="33"/>
                                        </p:tgtEl>
                                        <p:attrNameLst>
                                          <p:attrName>ppt_x</p:attrName>
                                        </p:attrNameLst>
                                      </p:cBhvr>
                                      <p:tavLst>
                                        <p:tav tm="0">
                                          <p:val>
                                            <p:strVal val="#ppt_x"/>
                                          </p:val>
                                        </p:tav>
                                        <p:tav tm="100000">
                                          <p:val>
                                            <p:strVal val="#ppt_x"/>
                                          </p:val>
                                        </p:tav>
                                      </p:tavLst>
                                    </p:anim>
                                    <p:anim calcmode="lin" valueType="num">
                                      <p:cBhvr additive="base">
                                        <p:cTn id="20" dur="500" fill="hold"/>
                                        <p:tgtEl>
                                          <p:spTgt spid="33"/>
                                        </p:tgtEl>
                                        <p:attrNameLst>
                                          <p:attrName>ppt_y</p:attrName>
                                        </p:attrNameLst>
                                      </p:cBhvr>
                                      <p:tavLst>
                                        <p:tav tm="0">
                                          <p:val>
                                            <p:strVal val="1+#ppt_h/2"/>
                                          </p:val>
                                        </p:tav>
                                        <p:tav tm="100000">
                                          <p:val>
                                            <p:strVal val="#ppt_y"/>
                                          </p:val>
                                        </p:tav>
                                      </p:tavLst>
                                    </p:anim>
                                  </p:childTnLst>
                                </p:cTn>
                              </p:par>
                              <p:par>
                                <p:cTn id="21" presetID="32" presetClass="emph" presetSubtype="0" fill="hold" nodeType="withEffect">
                                  <p:stCondLst>
                                    <p:cond delay="0"/>
                                  </p:stCondLst>
                                  <p:childTnLst>
                                    <p:animRot by="120000">
                                      <p:cBhvr>
                                        <p:cTn id="22" dur="100" fill="hold">
                                          <p:stCondLst>
                                            <p:cond delay="0"/>
                                          </p:stCondLst>
                                        </p:cTn>
                                        <p:tgtEl>
                                          <p:spTgt spid="38"/>
                                        </p:tgtEl>
                                        <p:attrNameLst>
                                          <p:attrName>r</p:attrName>
                                        </p:attrNameLst>
                                      </p:cBhvr>
                                    </p:animRot>
                                    <p:animRot by="-240000">
                                      <p:cBhvr>
                                        <p:cTn id="23" dur="200" fill="hold">
                                          <p:stCondLst>
                                            <p:cond delay="200"/>
                                          </p:stCondLst>
                                        </p:cTn>
                                        <p:tgtEl>
                                          <p:spTgt spid="38"/>
                                        </p:tgtEl>
                                        <p:attrNameLst>
                                          <p:attrName>r</p:attrName>
                                        </p:attrNameLst>
                                      </p:cBhvr>
                                    </p:animRot>
                                    <p:animRot by="240000">
                                      <p:cBhvr>
                                        <p:cTn id="24" dur="200" fill="hold">
                                          <p:stCondLst>
                                            <p:cond delay="400"/>
                                          </p:stCondLst>
                                        </p:cTn>
                                        <p:tgtEl>
                                          <p:spTgt spid="38"/>
                                        </p:tgtEl>
                                        <p:attrNameLst>
                                          <p:attrName>r</p:attrName>
                                        </p:attrNameLst>
                                      </p:cBhvr>
                                    </p:animRot>
                                    <p:animRot by="-240000">
                                      <p:cBhvr>
                                        <p:cTn id="25" dur="200" fill="hold">
                                          <p:stCondLst>
                                            <p:cond delay="600"/>
                                          </p:stCondLst>
                                        </p:cTn>
                                        <p:tgtEl>
                                          <p:spTgt spid="38"/>
                                        </p:tgtEl>
                                        <p:attrNameLst>
                                          <p:attrName>r</p:attrName>
                                        </p:attrNameLst>
                                      </p:cBhvr>
                                    </p:animRot>
                                    <p:animRot by="120000">
                                      <p:cBhvr>
                                        <p:cTn id="26" dur="200" fill="hold">
                                          <p:stCondLst>
                                            <p:cond delay="800"/>
                                          </p:stCondLst>
                                        </p:cTn>
                                        <p:tgtEl>
                                          <p:spTgt spid="38"/>
                                        </p:tgtEl>
                                        <p:attrNameLst>
                                          <p:attrName>r</p:attrName>
                                        </p:attrNameLst>
                                      </p:cBhvr>
                                    </p:animRot>
                                  </p:childTnLst>
                                </p:cTn>
                              </p:par>
                              <p:par>
                                <p:cTn id="27" presetID="32" presetClass="emph" presetSubtype="0" fill="hold" grpId="0" nodeType="withEffect">
                                  <p:stCondLst>
                                    <p:cond delay="0"/>
                                  </p:stCondLst>
                                  <p:childTnLst>
                                    <p:animRot by="120000">
                                      <p:cBhvr>
                                        <p:cTn id="28" dur="100" fill="hold">
                                          <p:stCondLst>
                                            <p:cond delay="0"/>
                                          </p:stCondLst>
                                        </p:cTn>
                                        <p:tgtEl>
                                          <p:spTgt spid="32"/>
                                        </p:tgtEl>
                                        <p:attrNameLst>
                                          <p:attrName>r</p:attrName>
                                        </p:attrNameLst>
                                      </p:cBhvr>
                                    </p:animRot>
                                    <p:animRot by="-240000">
                                      <p:cBhvr>
                                        <p:cTn id="29" dur="200" fill="hold">
                                          <p:stCondLst>
                                            <p:cond delay="200"/>
                                          </p:stCondLst>
                                        </p:cTn>
                                        <p:tgtEl>
                                          <p:spTgt spid="32"/>
                                        </p:tgtEl>
                                        <p:attrNameLst>
                                          <p:attrName>r</p:attrName>
                                        </p:attrNameLst>
                                      </p:cBhvr>
                                    </p:animRot>
                                    <p:animRot by="240000">
                                      <p:cBhvr>
                                        <p:cTn id="30" dur="200" fill="hold">
                                          <p:stCondLst>
                                            <p:cond delay="400"/>
                                          </p:stCondLst>
                                        </p:cTn>
                                        <p:tgtEl>
                                          <p:spTgt spid="32"/>
                                        </p:tgtEl>
                                        <p:attrNameLst>
                                          <p:attrName>r</p:attrName>
                                        </p:attrNameLst>
                                      </p:cBhvr>
                                    </p:animRot>
                                    <p:animRot by="-240000">
                                      <p:cBhvr>
                                        <p:cTn id="31" dur="200" fill="hold">
                                          <p:stCondLst>
                                            <p:cond delay="600"/>
                                          </p:stCondLst>
                                        </p:cTn>
                                        <p:tgtEl>
                                          <p:spTgt spid="32"/>
                                        </p:tgtEl>
                                        <p:attrNameLst>
                                          <p:attrName>r</p:attrName>
                                        </p:attrNameLst>
                                      </p:cBhvr>
                                    </p:animRot>
                                    <p:animRot by="120000">
                                      <p:cBhvr>
                                        <p:cTn id="32" dur="200" fill="hold">
                                          <p:stCondLst>
                                            <p:cond delay="800"/>
                                          </p:stCondLst>
                                        </p:cTn>
                                        <p:tgtEl>
                                          <p:spTgt spid="32"/>
                                        </p:tgtEl>
                                        <p:attrNameLst>
                                          <p:attrName>r</p:attrName>
                                        </p:attrNameLst>
                                      </p:cBhvr>
                                    </p:animRot>
                                  </p:childTnLst>
                                </p:cTn>
                              </p:par>
                              <p:par>
                                <p:cTn id="33" presetID="32" presetClass="emph" presetSubtype="0" fill="hold" nodeType="withEffect">
                                  <p:stCondLst>
                                    <p:cond delay="0"/>
                                  </p:stCondLst>
                                  <p:childTnLst>
                                    <p:animRot by="120000">
                                      <p:cBhvr>
                                        <p:cTn id="34" dur="100" fill="hold">
                                          <p:stCondLst>
                                            <p:cond delay="0"/>
                                          </p:stCondLst>
                                        </p:cTn>
                                        <p:tgtEl>
                                          <p:spTgt spid="23"/>
                                        </p:tgtEl>
                                        <p:attrNameLst>
                                          <p:attrName>r</p:attrName>
                                        </p:attrNameLst>
                                      </p:cBhvr>
                                    </p:animRot>
                                    <p:animRot by="-240000">
                                      <p:cBhvr>
                                        <p:cTn id="35" dur="200" fill="hold">
                                          <p:stCondLst>
                                            <p:cond delay="200"/>
                                          </p:stCondLst>
                                        </p:cTn>
                                        <p:tgtEl>
                                          <p:spTgt spid="23"/>
                                        </p:tgtEl>
                                        <p:attrNameLst>
                                          <p:attrName>r</p:attrName>
                                        </p:attrNameLst>
                                      </p:cBhvr>
                                    </p:animRot>
                                    <p:animRot by="240000">
                                      <p:cBhvr>
                                        <p:cTn id="36" dur="200" fill="hold">
                                          <p:stCondLst>
                                            <p:cond delay="400"/>
                                          </p:stCondLst>
                                        </p:cTn>
                                        <p:tgtEl>
                                          <p:spTgt spid="23"/>
                                        </p:tgtEl>
                                        <p:attrNameLst>
                                          <p:attrName>r</p:attrName>
                                        </p:attrNameLst>
                                      </p:cBhvr>
                                    </p:animRot>
                                    <p:animRot by="-240000">
                                      <p:cBhvr>
                                        <p:cTn id="37" dur="200" fill="hold">
                                          <p:stCondLst>
                                            <p:cond delay="600"/>
                                          </p:stCondLst>
                                        </p:cTn>
                                        <p:tgtEl>
                                          <p:spTgt spid="23"/>
                                        </p:tgtEl>
                                        <p:attrNameLst>
                                          <p:attrName>r</p:attrName>
                                        </p:attrNameLst>
                                      </p:cBhvr>
                                    </p:animRot>
                                    <p:animRot by="120000">
                                      <p:cBhvr>
                                        <p:cTn id="38" dur="200" fill="hold">
                                          <p:stCondLst>
                                            <p:cond delay="800"/>
                                          </p:stCondLst>
                                        </p:cTn>
                                        <p:tgtEl>
                                          <p:spTgt spid="23"/>
                                        </p:tgtEl>
                                        <p:attrNameLst>
                                          <p:attrName>r</p:attrName>
                                        </p:attrNameLst>
                                      </p:cBhvr>
                                    </p:animRot>
                                  </p:childTnLst>
                                </p:cTn>
                              </p:par>
                              <p:par>
                                <p:cTn id="39" presetID="32" presetClass="emph" presetSubtype="0" fill="hold" nodeType="withEffect">
                                  <p:stCondLst>
                                    <p:cond delay="0"/>
                                  </p:stCondLst>
                                  <p:childTnLst>
                                    <p:animRot by="120000">
                                      <p:cBhvr>
                                        <p:cTn id="40" dur="100" fill="hold">
                                          <p:stCondLst>
                                            <p:cond delay="0"/>
                                          </p:stCondLst>
                                        </p:cTn>
                                        <p:tgtEl>
                                          <p:spTgt spid="24"/>
                                        </p:tgtEl>
                                        <p:attrNameLst>
                                          <p:attrName>r</p:attrName>
                                        </p:attrNameLst>
                                      </p:cBhvr>
                                    </p:animRot>
                                    <p:animRot by="-240000">
                                      <p:cBhvr>
                                        <p:cTn id="41" dur="200" fill="hold">
                                          <p:stCondLst>
                                            <p:cond delay="200"/>
                                          </p:stCondLst>
                                        </p:cTn>
                                        <p:tgtEl>
                                          <p:spTgt spid="24"/>
                                        </p:tgtEl>
                                        <p:attrNameLst>
                                          <p:attrName>r</p:attrName>
                                        </p:attrNameLst>
                                      </p:cBhvr>
                                    </p:animRot>
                                    <p:animRot by="240000">
                                      <p:cBhvr>
                                        <p:cTn id="42" dur="200" fill="hold">
                                          <p:stCondLst>
                                            <p:cond delay="400"/>
                                          </p:stCondLst>
                                        </p:cTn>
                                        <p:tgtEl>
                                          <p:spTgt spid="24"/>
                                        </p:tgtEl>
                                        <p:attrNameLst>
                                          <p:attrName>r</p:attrName>
                                        </p:attrNameLst>
                                      </p:cBhvr>
                                    </p:animRot>
                                    <p:animRot by="-240000">
                                      <p:cBhvr>
                                        <p:cTn id="43" dur="200" fill="hold">
                                          <p:stCondLst>
                                            <p:cond delay="600"/>
                                          </p:stCondLst>
                                        </p:cTn>
                                        <p:tgtEl>
                                          <p:spTgt spid="24"/>
                                        </p:tgtEl>
                                        <p:attrNameLst>
                                          <p:attrName>r</p:attrName>
                                        </p:attrNameLst>
                                      </p:cBhvr>
                                    </p:animRot>
                                    <p:animRot by="120000">
                                      <p:cBhvr>
                                        <p:cTn id="44" dur="200" fill="hold">
                                          <p:stCondLst>
                                            <p:cond delay="800"/>
                                          </p:stCondLst>
                                        </p:cTn>
                                        <p:tgtEl>
                                          <p:spTgt spid="2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3" grpId="0" animBg="1"/>
      <p:bldP spid="3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68F8C9-9363-411D-9575-F40C87BDBCAB}"/>
              </a:ext>
            </a:extLst>
          </p:cNvPr>
          <p:cNvSpPr>
            <a:spLocks noGrp="1"/>
          </p:cNvSpPr>
          <p:nvPr>
            <p:ph type="title"/>
          </p:nvPr>
        </p:nvSpPr>
        <p:spPr/>
        <p:txBody>
          <a:bodyPr>
            <a:normAutofit fontScale="90000"/>
          </a:bodyPr>
          <a:lstStyle/>
          <a:p>
            <a:r>
              <a:rPr lang="es-ES" dirty="0"/>
              <a:t>CONTENIDO DE ESTA PLANTILLA</a:t>
            </a:r>
            <a:endParaRPr lang="en-US" dirty="0"/>
          </a:p>
        </p:txBody>
      </p:sp>
      <p:sp>
        <p:nvSpPr>
          <p:cNvPr id="5" name="Content Placeholder 4">
            <a:extLst>
              <a:ext uri="{FF2B5EF4-FFF2-40B4-BE49-F238E27FC236}">
                <a16:creationId xmlns:a16="http://schemas.microsoft.com/office/drawing/2014/main" id="{09FC422D-C590-4546-A610-C5B81B3A5334}"/>
              </a:ext>
            </a:extLst>
          </p:cNvPr>
          <p:cNvSpPr>
            <a:spLocks noGrp="1"/>
          </p:cNvSpPr>
          <p:nvPr>
            <p:ph idx="1"/>
          </p:nvPr>
        </p:nvSpPr>
        <p:spPr/>
        <p:txBody>
          <a:bodyPr/>
          <a:lstStyle/>
          <a:p>
            <a:r>
              <a:rPr lang="es-ES" dirty="0"/>
              <a:t>Puedes eliminar esta diapositiva cuando hayas terminado de editar la presentación</a:t>
            </a:r>
            <a:endParaRPr lang="en-US" dirty="0"/>
          </a:p>
        </p:txBody>
      </p:sp>
      <p:graphicFrame>
        <p:nvGraphicFramePr>
          <p:cNvPr id="6" name="Tabla 5">
            <a:extLst>
              <a:ext uri="{FF2B5EF4-FFF2-40B4-BE49-F238E27FC236}">
                <a16:creationId xmlns:a16="http://schemas.microsoft.com/office/drawing/2014/main" id="{8BCB5FE7-A711-CCF3-ED39-987C562AFFEC}"/>
              </a:ext>
            </a:extLst>
          </p:cNvPr>
          <p:cNvGraphicFramePr>
            <a:graphicFrameLocks noGrp="1"/>
          </p:cNvGraphicFramePr>
          <p:nvPr>
            <p:extLst>
              <p:ext uri="{D42A27DB-BD31-4B8C-83A1-F6EECF244321}">
                <p14:modId xmlns:p14="http://schemas.microsoft.com/office/powerpoint/2010/main" val="3418646831"/>
              </p:ext>
            </p:extLst>
          </p:nvPr>
        </p:nvGraphicFramePr>
        <p:xfrm>
          <a:off x="723900" y="1228392"/>
          <a:ext cx="7696199" cy="2763968"/>
        </p:xfrm>
        <a:graphic>
          <a:graphicData uri="http://schemas.openxmlformats.org/drawingml/2006/table">
            <a:tbl>
              <a:tblPr/>
              <a:tblGrid>
                <a:gridCol w="2944395">
                  <a:extLst>
                    <a:ext uri="{9D8B030D-6E8A-4147-A177-3AD203B41FA5}">
                      <a16:colId xmlns:a16="http://schemas.microsoft.com/office/drawing/2014/main" val="2528091237"/>
                    </a:ext>
                  </a:extLst>
                </a:gridCol>
                <a:gridCol w="4751804">
                  <a:extLst>
                    <a:ext uri="{9D8B030D-6E8A-4147-A177-3AD203B41FA5}">
                      <a16:colId xmlns:a16="http://schemas.microsoft.com/office/drawing/2014/main" val="3373026024"/>
                    </a:ext>
                  </a:extLst>
                </a:gridCol>
              </a:tblGrid>
              <a:tr h="492063">
                <a:tc>
                  <a:txBody>
                    <a:bodyPr/>
                    <a:lstStyle/>
                    <a:p>
                      <a:pPr algn="l" rtl="0" fontAlgn="t">
                        <a:spcBef>
                          <a:spcPts val="0"/>
                        </a:spcBef>
                        <a:spcAft>
                          <a:spcPts val="0"/>
                        </a:spcAft>
                      </a:pPr>
                      <a:r>
                        <a:rPr lang="es-ES" sz="1200" b="1" i="0" u="sng" dirty="0">
                          <a:solidFill>
                            <a:schemeClr val="tx1"/>
                          </a:solidFill>
                          <a:effectLst/>
                          <a:latin typeface="+mj-lt"/>
                          <a:hlinkClick r:id="rId2" action="ppaction://hlinksldjump">
                            <a:extLst>
                              <a:ext uri="{A12FA001-AC4F-418D-AE19-62706E023703}">
                                <ahyp:hlinkClr xmlns:ahyp="http://schemas.microsoft.com/office/drawing/2018/hyperlinkcolor" val="tx"/>
                              </a:ext>
                            </a:extLst>
                          </a:hlinkClick>
                        </a:rPr>
                        <a:t>FUENTES</a:t>
                      </a:r>
                      <a:endParaRPr lang="es-ES" sz="1200" dirty="0">
                        <a:solidFill>
                          <a:schemeClr val="tx1"/>
                        </a:solidFill>
                        <a:effectLst/>
                        <a:latin typeface="+mj-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rtl="0" fontAlgn="t">
                        <a:spcBef>
                          <a:spcPts val="0"/>
                        </a:spcBef>
                        <a:spcAft>
                          <a:spcPts val="1600"/>
                        </a:spcAft>
                      </a:pPr>
                      <a:r>
                        <a:rPr lang="es-ES" sz="1200" b="0" i="0" u="none" strike="noStrike" dirty="0">
                          <a:solidFill>
                            <a:schemeClr val="tx1"/>
                          </a:solidFill>
                          <a:effectLst/>
                          <a:latin typeface="+mn-lt"/>
                        </a:rPr>
                        <a:t>Para ver las tipografías correctas en PowerPoint, descárgalas e instálalas en tu equipo</a:t>
                      </a:r>
                      <a:endParaRPr lang="es-ES" sz="1200" dirty="0">
                        <a:solidFill>
                          <a:schemeClr val="tx1"/>
                        </a:solidFill>
                        <a:effectLst/>
                        <a:latin typeface="+mn-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50784944"/>
                  </a:ext>
                </a:extLst>
              </a:tr>
              <a:tr h="437104">
                <a:tc>
                  <a:txBody>
                    <a:bodyPr/>
                    <a:lstStyle/>
                    <a:p>
                      <a:pPr algn="l" rtl="0" fontAlgn="t">
                        <a:spcBef>
                          <a:spcPts val="0"/>
                        </a:spcBef>
                        <a:spcAft>
                          <a:spcPts val="0"/>
                        </a:spcAft>
                      </a:pPr>
                      <a:r>
                        <a:rPr lang="es-ES" sz="1200" b="1" i="0" u="sng" dirty="0">
                          <a:solidFill>
                            <a:schemeClr val="tx1"/>
                          </a:solidFill>
                          <a:effectLst/>
                          <a:latin typeface="+mj-lt"/>
                          <a:hlinkClick r:id="rId3" action="ppaction://hlinksldjump">
                            <a:extLst>
                              <a:ext uri="{A12FA001-AC4F-418D-AE19-62706E023703}">
                                <ahyp:hlinkClr xmlns:ahyp="http://schemas.microsoft.com/office/drawing/2018/hyperlinkcolor" val="tx"/>
                              </a:ext>
                            </a:extLst>
                          </a:hlinkClick>
                        </a:rPr>
                        <a:t>RECURSOS USADOS </a:t>
                      </a:r>
                      <a:r>
                        <a:rPr lang="es-ES" sz="1200" b="1" i="0" u="sng" dirty="0">
                          <a:solidFill>
                            <a:schemeClr val="tx1"/>
                          </a:solidFill>
                          <a:effectLst/>
                          <a:latin typeface="+mj-lt"/>
                        </a:rPr>
                        <a:t>Y </a:t>
                      </a:r>
                      <a:r>
                        <a:rPr lang="es-ES" sz="1100" b="1" i="0" u="sng" dirty="0">
                          <a:solidFill>
                            <a:schemeClr val="tx1"/>
                          </a:solidFill>
                          <a:effectLst/>
                          <a:latin typeface="+mj-lt"/>
                          <a:hlinkClick r:id="rId4" action="ppaction://hlinksldjump">
                            <a:extLst>
                              <a:ext uri="{A12FA001-AC4F-418D-AE19-62706E023703}">
                                <ahyp:hlinkClr xmlns:ahyp="http://schemas.microsoft.com/office/drawing/2018/hyperlinkcolor" val="tx"/>
                              </a:ext>
                            </a:extLst>
                          </a:hlinkClick>
                        </a:rPr>
                        <a:t>ALTERNATIVOS</a:t>
                      </a:r>
                      <a:endParaRPr lang="es-ES" sz="1200" dirty="0">
                        <a:solidFill>
                          <a:schemeClr val="tx1"/>
                        </a:solidFill>
                        <a:effectLst/>
                        <a:latin typeface="+mj-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l" rtl="0" fontAlgn="t">
                        <a:spcBef>
                          <a:spcPts val="0"/>
                        </a:spcBef>
                        <a:spcAft>
                          <a:spcPts val="1600"/>
                        </a:spcAft>
                      </a:pPr>
                      <a:r>
                        <a:rPr lang="es-ES" sz="1200" b="0" i="0" u="none" strike="noStrike" dirty="0">
                          <a:solidFill>
                            <a:schemeClr val="tx1"/>
                          </a:solidFill>
                          <a:effectLst/>
                          <a:latin typeface="+mn-lt"/>
                        </a:rPr>
                        <a:t>Una variedad de recursos gráficos acordes al estilo de nuestro diseño</a:t>
                      </a:r>
                      <a:endParaRPr lang="es-ES" sz="1200" dirty="0">
                        <a:solidFill>
                          <a:schemeClr val="tx1"/>
                        </a:solidFill>
                        <a:effectLst/>
                        <a:latin typeface="+mn-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89734534"/>
                  </a:ext>
                </a:extLst>
              </a:tr>
              <a:tr h="437104">
                <a:tc>
                  <a:txBody>
                    <a:bodyPr/>
                    <a:lstStyle/>
                    <a:p>
                      <a:pPr algn="l" rtl="0" fontAlgn="t">
                        <a:spcBef>
                          <a:spcPts val="0"/>
                        </a:spcBef>
                        <a:spcAft>
                          <a:spcPts val="0"/>
                        </a:spcAft>
                      </a:pPr>
                      <a:r>
                        <a:rPr lang="es-ES" sz="1200" b="1" i="0" u="sng" dirty="0">
                          <a:solidFill>
                            <a:schemeClr val="tx1"/>
                          </a:solidFill>
                          <a:effectLst/>
                          <a:latin typeface="+mj-lt"/>
                          <a:hlinkClick r:id="rId5" action="ppaction://hlinksldjump">
                            <a:extLst>
                              <a:ext uri="{A12FA001-AC4F-418D-AE19-62706E023703}">
                                <ahyp:hlinkClr xmlns:ahyp="http://schemas.microsoft.com/office/drawing/2018/hyperlinkcolor" val="tx"/>
                              </a:ext>
                            </a:extLst>
                          </a:hlinkClick>
                        </a:rPr>
                        <a:t>DIAPOSITIVA DE AGRADECIMIENTOS</a:t>
                      </a:r>
                      <a:endParaRPr lang="es-ES" sz="1200" dirty="0">
                        <a:solidFill>
                          <a:schemeClr val="tx1"/>
                        </a:solidFill>
                        <a:effectLst/>
                        <a:latin typeface="+mj-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l" rtl="0" fontAlgn="t">
                        <a:spcBef>
                          <a:spcPts val="0"/>
                        </a:spcBef>
                        <a:spcAft>
                          <a:spcPts val="1600"/>
                        </a:spcAft>
                      </a:pPr>
                      <a:r>
                        <a:rPr lang="es-ES" sz="1200" b="0" i="0" u="none" strike="noStrike" dirty="0">
                          <a:solidFill>
                            <a:schemeClr val="tx1"/>
                          </a:solidFill>
                          <a:effectLst/>
                          <a:latin typeface="+mn-lt"/>
                        </a:rPr>
                        <a:t>La debes conservar para dar los créditos correspondientes a nuestro diseño</a:t>
                      </a:r>
                      <a:endParaRPr lang="es-ES" sz="1200" dirty="0">
                        <a:solidFill>
                          <a:schemeClr val="tx1"/>
                        </a:solidFill>
                        <a:effectLst/>
                        <a:latin typeface="+mn-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52870336"/>
                  </a:ext>
                </a:extLst>
              </a:tr>
              <a:tr h="282832">
                <a:tc>
                  <a:txBody>
                    <a:bodyPr/>
                    <a:lstStyle/>
                    <a:p>
                      <a:pPr algn="l" rtl="0" fontAlgn="t">
                        <a:spcBef>
                          <a:spcPts val="0"/>
                        </a:spcBef>
                        <a:spcAft>
                          <a:spcPts val="0"/>
                        </a:spcAft>
                      </a:pPr>
                      <a:r>
                        <a:rPr lang="es-ES" sz="1200" b="1" i="0" u="sng" dirty="0">
                          <a:solidFill>
                            <a:schemeClr val="tx1"/>
                          </a:solidFill>
                          <a:effectLst/>
                          <a:latin typeface="+mj-lt"/>
                          <a:hlinkClick r:id="rId2" action="ppaction://hlinksldjump">
                            <a:extLst>
                              <a:ext uri="{A12FA001-AC4F-418D-AE19-62706E023703}">
                                <ahyp:hlinkClr xmlns:ahyp="http://schemas.microsoft.com/office/drawing/2018/hyperlinkcolor" val="tx"/>
                              </a:ext>
                            </a:extLst>
                          </a:hlinkClick>
                        </a:rPr>
                        <a:t>COLORES</a:t>
                      </a:r>
                      <a:endParaRPr lang="es-ES" sz="1200" dirty="0">
                        <a:solidFill>
                          <a:schemeClr val="tx1"/>
                        </a:solidFill>
                        <a:effectLst/>
                        <a:latin typeface="+mj-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l" rtl="0" fontAlgn="t">
                        <a:spcBef>
                          <a:spcPts val="0"/>
                        </a:spcBef>
                        <a:spcAft>
                          <a:spcPts val="1600"/>
                        </a:spcAft>
                      </a:pPr>
                      <a:r>
                        <a:rPr lang="es-ES" sz="1200" b="0" i="0" u="none" strike="noStrike" dirty="0">
                          <a:solidFill>
                            <a:schemeClr val="tx1"/>
                          </a:solidFill>
                          <a:effectLst/>
                          <a:latin typeface="+mn-lt"/>
                        </a:rPr>
                        <a:t>Todos los colores que se han usado en esta presentación</a:t>
                      </a:r>
                      <a:endParaRPr lang="es-ES" sz="1200" dirty="0">
                        <a:solidFill>
                          <a:schemeClr val="tx1"/>
                        </a:solidFill>
                        <a:effectLst/>
                        <a:latin typeface="+mn-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30884011"/>
                  </a:ext>
                </a:extLst>
              </a:tr>
              <a:tr h="437104">
                <a:tc>
                  <a:txBody>
                    <a:bodyPr/>
                    <a:lstStyle/>
                    <a:p>
                      <a:pPr algn="l" rtl="0" fontAlgn="t">
                        <a:spcBef>
                          <a:spcPts val="0"/>
                        </a:spcBef>
                        <a:spcAft>
                          <a:spcPts val="0"/>
                        </a:spcAft>
                      </a:pPr>
                      <a:r>
                        <a:rPr lang="es-ES" sz="1200" b="1" i="0" u="sng" dirty="0">
                          <a:solidFill>
                            <a:schemeClr val="tx1"/>
                          </a:solidFill>
                          <a:effectLst/>
                          <a:latin typeface="+mj-lt"/>
                          <a:hlinkClick r:id="rId6" action="ppaction://hlinksldjump">
                            <a:extLst>
                              <a:ext uri="{A12FA001-AC4F-418D-AE19-62706E023703}">
                                <ahyp:hlinkClr xmlns:ahyp="http://schemas.microsoft.com/office/drawing/2018/hyperlinkcolor" val="tx"/>
                              </a:ext>
                            </a:extLst>
                          </a:hlinkClick>
                        </a:rPr>
                        <a:t>RECURSOS INFOGRÁFICOS </a:t>
                      </a:r>
                      <a:r>
                        <a:rPr lang="es-ES" sz="1200" b="1" i="0" u="sng" dirty="0">
                          <a:solidFill>
                            <a:schemeClr val="tx1"/>
                          </a:solidFill>
                          <a:effectLst/>
                          <a:latin typeface="+mj-lt"/>
                        </a:rPr>
                        <a:t>E </a:t>
                      </a:r>
                      <a:r>
                        <a:rPr lang="es-ES" sz="1200" b="1" i="0" u="sng" dirty="0">
                          <a:solidFill>
                            <a:schemeClr val="tx1"/>
                          </a:solidFill>
                          <a:effectLst/>
                          <a:latin typeface="+mj-lt"/>
                          <a:hlinkClick r:id="rId7" action="ppaction://hlinksldjump">
                            <a:extLst>
                              <a:ext uri="{A12FA001-AC4F-418D-AE19-62706E023703}">
                                <ahyp:hlinkClr xmlns:ahyp="http://schemas.microsoft.com/office/drawing/2018/hyperlinkcolor" val="tx"/>
                              </a:ext>
                            </a:extLst>
                          </a:hlinkClick>
                        </a:rPr>
                        <a:t>ICONOS</a:t>
                      </a:r>
                      <a:endParaRPr lang="es-ES" sz="1200" dirty="0">
                        <a:solidFill>
                          <a:schemeClr val="tx1"/>
                        </a:solidFill>
                        <a:effectLst/>
                        <a:latin typeface="+mj-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rtl="0" fontAlgn="t">
                        <a:spcBef>
                          <a:spcPts val="0"/>
                        </a:spcBef>
                        <a:spcAft>
                          <a:spcPts val="0"/>
                        </a:spcAft>
                      </a:pPr>
                      <a:r>
                        <a:rPr lang="es-ES" sz="1200" b="0" i="0" u="none" strike="noStrike" dirty="0">
                          <a:solidFill>
                            <a:schemeClr val="tx1"/>
                          </a:solidFill>
                          <a:effectLst/>
                          <a:latin typeface="+mn-lt"/>
                        </a:rPr>
                        <a:t>Pueden utilizarse en la presentación: su tamaño y color se pueden editar</a:t>
                      </a:r>
                      <a:endParaRPr lang="es-ES" sz="1200" dirty="0">
                        <a:solidFill>
                          <a:schemeClr val="tx1"/>
                        </a:solidFill>
                        <a:effectLst/>
                        <a:latin typeface="+mn-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17989172"/>
                  </a:ext>
                </a:extLst>
              </a:tr>
              <a:tr h="437104">
                <a:tc>
                  <a:txBody>
                    <a:bodyPr/>
                    <a:lstStyle/>
                    <a:p>
                      <a:pPr algn="l" rtl="0" fontAlgn="t">
                        <a:spcBef>
                          <a:spcPts val="0"/>
                        </a:spcBef>
                        <a:spcAft>
                          <a:spcPts val="0"/>
                        </a:spcAft>
                      </a:pPr>
                      <a:r>
                        <a:rPr lang="es-ES" sz="1200" b="1" i="0" u="sng" dirty="0">
                          <a:solidFill>
                            <a:schemeClr val="tx1"/>
                          </a:solidFill>
                          <a:effectLst/>
                          <a:latin typeface="+mj-lt"/>
                        </a:rPr>
                        <a:t>TEMA EDITABLE DE LA PRESENTACIÓN </a:t>
                      </a:r>
                      <a:endParaRPr lang="es-ES" sz="1200" dirty="0">
                        <a:solidFill>
                          <a:schemeClr val="tx1"/>
                        </a:solidFill>
                        <a:effectLst/>
                        <a:latin typeface="+mj-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l" rtl="0" fontAlgn="t">
                        <a:spcBef>
                          <a:spcPts val="0"/>
                        </a:spcBef>
                        <a:spcAft>
                          <a:spcPts val="1600"/>
                        </a:spcAft>
                      </a:pPr>
                      <a:r>
                        <a:rPr lang="es-ES" sz="1200" b="0" i="0" u="none" strike="noStrike" dirty="0">
                          <a:solidFill>
                            <a:schemeClr val="tx1"/>
                          </a:solidFill>
                          <a:effectLst/>
                          <a:latin typeface="+mn-lt"/>
                        </a:rPr>
                        <a:t>Las diapositivas maestras pueden editarse fácilmente. Haz clic </a:t>
                      </a:r>
                      <a:r>
                        <a:rPr lang="es-ES" sz="1200" b="1" i="0" u="sng" strike="noStrike" dirty="0">
                          <a:solidFill>
                            <a:schemeClr val="tx1"/>
                          </a:solidFill>
                          <a:effectLst/>
                          <a:latin typeface="+mn-lt"/>
                          <a:hlinkClick r:id="rId8">
                            <a:extLst>
                              <a:ext uri="{A12FA001-AC4F-418D-AE19-62706E023703}">
                                <ahyp:hlinkClr xmlns:ahyp="http://schemas.microsoft.com/office/drawing/2018/hyperlinkcolor" val="tx"/>
                              </a:ext>
                            </a:extLst>
                          </a:hlinkClick>
                        </a:rPr>
                        <a:t>aquí</a:t>
                      </a:r>
                      <a:r>
                        <a:rPr lang="es-ES" sz="1200" b="0" i="0" u="none" strike="noStrike" dirty="0">
                          <a:solidFill>
                            <a:schemeClr val="tx1"/>
                          </a:solidFill>
                          <a:effectLst/>
                          <a:latin typeface="+mn-lt"/>
                        </a:rPr>
                        <a:t> para saber cómo</a:t>
                      </a:r>
                      <a:endParaRPr lang="es-ES" sz="1200" dirty="0">
                        <a:solidFill>
                          <a:schemeClr val="tx1"/>
                        </a:solidFill>
                        <a:effectLst/>
                        <a:latin typeface="+mn-lt"/>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93673994"/>
                  </a:ext>
                </a:extLst>
              </a:tr>
            </a:tbl>
          </a:graphicData>
        </a:graphic>
      </p:graphicFrame>
      <p:sp>
        <p:nvSpPr>
          <p:cNvPr id="9" name="CuadroTexto 8">
            <a:extLst>
              <a:ext uri="{FF2B5EF4-FFF2-40B4-BE49-F238E27FC236}">
                <a16:creationId xmlns:a16="http://schemas.microsoft.com/office/drawing/2014/main" id="{4796F019-0BEC-1120-5871-A9A65399535F}"/>
              </a:ext>
            </a:extLst>
          </p:cNvPr>
          <p:cNvSpPr txBox="1"/>
          <p:nvPr/>
        </p:nvSpPr>
        <p:spPr>
          <a:xfrm>
            <a:off x="931513" y="4162534"/>
            <a:ext cx="2325819" cy="461665"/>
          </a:xfrm>
          <a:prstGeom prst="rect">
            <a:avLst/>
          </a:prstGeom>
          <a:noFill/>
        </p:spPr>
        <p:txBody>
          <a:bodyPr wrap="square">
            <a:spAutoFit/>
          </a:bodyPr>
          <a:lstStyle/>
          <a:p>
            <a:pPr algn="ctr" rtl="0">
              <a:spcBef>
                <a:spcPts val="0"/>
              </a:spcBef>
              <a:spcAft>
                <a:spcPts val="0"/>
              </a:spcAft>
            </a:pPr>
            <a:r>
              <a:rPr lang="es-ES" sz="1200" i="0" u="none" strike="noStrike" dirty="0">
                <a:effectLst/>
              </a:rPr>
              <a:t>Más información:</a:t>
            </a:r>
            <a:br>
              <a:rPr lang="es-ES" sz="1200" b="1" i="0" u="none" strike="noStrike" dirty="0">
                <a:effectLst/>
              </a:rPr>
            </a:br>
            <a:r>
              <a:rPr lang="es-ES" sz="1200" b="1" i="0" u="none" strike="noStrike" dirty="0">
                <a:effectLst/>
                <a:latin typeface="+mj-lt"/>
                <a:hlinkClick r:id="rId9">
                  <a:extLst>
                    <a:ext uri="{A12FA001-AC4F-418D-AE19-62706E023703}">
                      <ahyp:hlinkClr xmlns:ahyp="http://schemas.microsoft.com/office/drawing/2018/hyperlinkcolor" val="tx"/>
                    </a:ext>
                  </a:extLst>
                </a:hlinkClick>
              </a:rPr>
              <a:t>SLIDESGO </a:t>
            </a:r>
            <a:r>
              <a:rPr lang="es-ES" sz="1200" b="1" i="0" u="none" strike="noStrike" dirty="0">
                <a:effectLst/>
                <a:latin typeface="+mj-lt"/>
              </a:rPr>
              <a:t>| </a:t>
            </a:r>
            <a:r>
              <a:rPr lang="es-ES" sz="1200" b="1" i="0" u="none" strike="noStrike" dirty="0">
                <a:effectLst/>
                <a:latin typeface="+mj-lt"/>
                <a:hlinkClick r:id="rId10">
                  <a:extLst>
                    <a:ext uri="{A12FA001-AC4F-418D-AE19-62706E023703}">
                      <ahyp:hlinkClr xmlns:ahyp="http://schemas.microsoft.com/office/drawing/2018/hyperlinkcolor" val="tx"/>
                    </a:ext>
                  </a:extLst>
                </a:hlinkClick>
              </a:rPr>
              <a:t>BLOG</a:t>
            </a:r>
            <a:r>
              <a:rPr lang="es-ES" sz="1200" b="1" i="0" u="none" strike="noStrike" dirty="0">
                <a:effectLst/>
                <a:latin typeface="+mj-lt"/>
              </a:rPr>
              <a:t> | </a:t>
            </a:r>
            <a:r>
              <a:rPr lang="es-ES" sz="1200" b="1" i="0" u="none" strike="noStrike" dirty="0">
                <a:effectLst/>
                <a:latin typeface="+mj-lt"/>
                <a:hlinkClick r:id="rId11">
                  <a:extLst>
                    <a:ext uri="{A12FA001-AC4F-418D-AE19-62706E023703}">
                      <ahyp:hlinkClr xmlns:ahyp="http://schemas.microsoft.com/office/drawing/2018/hyperlinkcolor" val="tx"/>
                    </a:ext>
                  </a:extLst>
                </a:hlinkClick>
              </a:rPr>
              <a:t>FAQ</a:t>
            </a:r>
            <a:r>
              <a:rPr lang="es-ES" sz="1200" b="1" i="0" u="none" strike="noStrike" dirty="0">
                <a:effectLst/>
                <a:latin typeface="+mj-lt"/>
              </a:rPr>
              <a:t>S</a:t>
            </a:r>
            <a:endParaRPr lang="es-ES" sz="1200" dirty="0">
              <a:latin typeface="+mj-lt"/>
            </a:endParaRPr>
          </a:p>
        </p:txBody>
      </p:sp>
      <p:sp>
        <p:nvSpPr>
          <p:cNvPr id="11" name="CuadroTexto 10">
            <a:extLst>
              <a:ext uri="{FF2B5EF4-FFF2-40B4-BE49-F238E27FC236}">
                <a16:creationId xmlns:a16="http://schemas.microsoft.com/office/drawing/2014/main" id="{7B0B495D-C755-31B4-7003-504EE1AFBBDD}"/>
              </a:ext>
            </a:extLst>
          </p:cNvPr>
          <p:cNvSpPr txBox="1"/>
          <p:nvPr/>
        </p:nvSpPr>
        <p:spPr>
          <a:xfrm>
            <a:off x="4341129" y="4162534"/>
            <a:ext cx="4078971" cy="461665"/>
          </a:xfrm>
          <a:prstGeom prst="rect">
            <a:avLst/>
          </a:prstGeom>
          <a:noFill/>
        </p:spPr>
        <p:txBody>
          <a:bodyPr wrap="square">
            <a:spAutoFit/>
          </a:bodyPr>
          <a:lstStyle/>
          <a:p>
            <a:pPr algn="ctr" rtl="0">
              <a:spcBef>
                <a:spcPts val="0"/>
              </a:spcBef>
              <a:spcAft>
                <a:spcPts val="0"/>
              </a:spcAft>
            </a:pPr>
            <a:r>
              <a:rPr lang="es-ES" sz="1200" i="0" u="none" strike="noStrike" dirty="0">
                <a:effectLst/>
              </a:rPr>
              <a:t>Visita nuestros proyectos:</a:t>
            </a:r>
            <a:br>
              <a:rPr lang="es-ES" sz="1200" b="1" i="0" u="none" strike="noStrike" dirty="0">
                <a:effectLst/>
                <a:latin typeface="Anaheim" panose="02000503000000000000"/>
              </a:rPr>
            </a:br>
            <a:r>
              <a:rPr lang="es-ES" sz="1200" b="1" i="0" u="none" strike="noStrike" dirty="0">
                <a:effectLst/>
                <a:latin typeface="+mj-lt"/>
                <a:hlinkClick r:id="rId12">
                  <a:extLst>
                    <a:ext uri="{A12FA001-AC4F-418D-AE19-62706E023703}">
                      <ahyp:hlinkClr xmlns:ahyp="http://schemas.microsoft.com/office/drawing/2018/hyperlinkcolor" val="tx"/>
                    </a:ext>
                  </a:extLst>
                </a:hlinkClick>
              </a:rPr>
              <a:t>FREEPIK</a:t>
            </a:r>
            <a:r>
              <a:rPr lang="es-ES" sz="1200" b="1" i="0" u="none" strike="noStrike" dirty="0">
                <a:effectLst/>
                <a:latin typeface="+mj-lt"/>
              </a:rPr>
              <a:t> | </a:t>
            </a:r>
            <a:r>
              <a:rPr lang="es-ES" sz="1200" b="1" i="0" u="none" strike="noStrike" dirty="0">
                <a:effectLst/>
                <a:latin typeface="+mj-lt"/>
                <a:hlinkClick r:id="rId13">
                  <a:extLst>
                    <a:ext uri="{A12FA001-AC4F-418D-AE19-62706E023703}">
                      <ahyp:hlinkClr xmlns:ahyp="http://schemas.microsoft.com/office/drawing/2018/hyperlinkcolor" val="tx"/>
                    </a:ext>
                  </a:extLst>
                </a:hlinkClick>
              </a:rPr>
              <a:t>FLATICON</a:t>
            </a:r>
            <a:r>
              <a:rPr lang="es-ES" sz="1200" b="1" i="0" u="none" strike="noStrike" dirty="0">
                <a:effectLst/>
                <a:latin typeface="+mj-lt"/>
              </a:rPr>
              <a:t> | </a:t>
            </a:r>
            <a:r>
              <a:rPr lang="es-ES" sz="1200" b="1" i="0" u="none" strike="noStrike" dirty="0">
                <a:effectLst/>
                <a:latin typeface="+mj-lt"/>
                <a:hlinkClick r:id="rId14">
                  <a:extLst>
                    <a:ext uri="{A12FA001-AC4F-418D-AE19-62706E023703}">
                      <ahyp:hlinkClr xmlns:ahyp="http://schemas.microsoft.com/office/drawing/2018/hyperlinkcolor" val="tx"/>
                    </a:ext>
                  </a:extLst>
                </a:hlinkClick>
              </a:rPr>
              <a:t>STORYSET</a:t>
            </a:r>
            <a:r>
              <a:rPr lang="es-ES" sz="1200" b="1" i="0" u="none" strike="noStrike" dirty="0">
                <a:effectLst/>
                <a:latin typeface="+mj-lt"/>
              </a:rPr>
              <a:t> | </a:t>
            </a:r>
            <a:r>
              <a:rPr lang="es-ES" sz="1200" b="1" i="0" u="none" strike="noStrike" dirty="0">
                <a:effectLst/>
                <a:latin typeface="+mj-lt"/>
                <a:hlinkClick r:id="rId15">
                  <a:extLst>
                    <a:ext uri="{A12FA001-AC4F-418D-AE19-62706E023703}">
                      <ahyp:hlinkClr xmlns:ahyp="http://schemas.microsoft.com/office/drawing/2018/hyperlinkcolor" val="tx"/>
                    </a:ext>
                  </a:extLst>
                </a:hlinkClick>
              </a:rPr>
              <a:t>WEPIK </a:t>
            </a:r>
            <a:r>
              <a:rPr lang="es-ES" sz="1200" b="1" i="0" u="none" strike="noStrike" dirty="0">
                <a:effectLst/>
                <a:latin typeface="+mj-lt"/>
              </a:rPr>
              <a:t>| </a:t>
            </a:r>
            <a:r>
              <a:rPr lang="es-ES" sz="1200" b="1" i="0" u="none" strike="noStrike" dirty="0">
                <a:effectLst/>
                <a:latin typeface="+mj-lt"/>
                <a:hlinkClick r:id="rId16">
                  <a:extLst>
                    <a:ext uri="{A12FA001-AC4F-418D-AE19-62706E023703}">
                      <ahyp:hlinkClr xmlns:ahyp="http://schemas.microsoft.com/office/drawing/2018/hyperlinkcolor" val="tx"/>
                    </a:ext>
                  </a:extLst>
                </a:hlinkClick>
              </a:rPr>
              <a:t>VIDEVO</a:t>
            </a:r>
            <a:endParaRPr lang="es-ES" sz="1200" b="0" dirty="0">
              <a:effectLst/>
              <a:latin typeface="+mj-lt"/>
            </a:endParaRPr>
          </a:p>
        </p:txBody>
      </p:sp>
      <p:sp>
        <p:nvSpPr>
          <p:cNvPr id="33" name="Freeform 298">
            <a:extLst>
              <a:ext uri="{FF2B5EF4-FFF2-40B4-BE49-F238E27FC236}">
                <a16:creationId xmlns:a16="http://schemas.microsoft.com/office/drawing/2014/main" id="{DC59A909-931E-AEA2-544B-6357C8F91C4D}"/>
              </a:ext>
            </a:extLst>
          </p:cNvPr>
          <p:cNvSpPr>
            <a:spLocks/>
          </p:cNvSpPr>
          <p:nvPr/>
        </p:nvSpPr>
        <p:spPr bwMode="auto">
          <a:xfrm>
            <a:off x="417808" y="3572493"/>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4" name="Freeform 302">
            <a:extLst>
              <a:ext uri="{FF2B5EF4-FFF2-40B4-BE49-F238E27FC236}">
                <a16:creationId xmlns:a16="http://schemas.microsoft.com/office/drawing/2014/main" id="{3A7E18DB-30FA-56F1-283F-66971C5318BD}"/>
              </a:ext>
            </a:extLst>
          </p:cNvPr>
          <p:cNvSpPr>
            <a:spLocks/>
          </p:cNvSpPr>
          <p:nvPr/>
        </p:nvSpPr>
        <p:spPr bwMode="auto">
          <a:xfrm>
            <a:off x="8079845" y="1010603"/>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5" name="Freeform 157">
            <a:extLst>
              <a:ext uri="{FF2B5EF4-FFF2-40B4-BE49-F238E27FC236}">
                <a16:creationId xmlns:a16="http://schemas.microsoft.com/office/drawing/2014/main" id="{A5BD6AE8-BA0F-ABA4-9B7B-9FC0F0BDAAD4}"/>
              </a:ext>
            </a:extLst>
          </p:cNvPr>
          <p:cNvSpPr>
            <a:spLocks noEditPoints="1"/>
          </p:cNvSpPr>
          <p:nvPr/>
        </p:nvSpPr>
        <p:spPr bwMode="auto">
          <a:xfrm>
            <a:off x="8546320" y="4072509"/>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6" name="Freeform 159">
            <a:extLst>
              <a:ext uri="{FF2B5EF4-FFF2-40B4-BE49-F238E27FC236}">
                <a16:creationId xmlns:a16="http://schemas.microsoft.com/office/drawing/2014/main" id="{3FB50A1D-D12F-FBB4-262A-7388983EB661}"/>
              </a:ext>
            </a:extLst>
          </p:cNvPr>
          <p:cNvSpPr>
            <a:spLocks noEditPoints="1"/>
          </p:cNvSpPr>
          <p:nvPr/>
        </p:nvSpPr>
        <p:spPr bwMode="auto">
          <a:xfrm>
            <a:off x="3708282" y="4242578"/>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2"/>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7" name="Freeform 310">
            <a:extLst>
              <a:ext uri="{FF2B5EF4-FFF2-40B4-BE49-F238E27FC236}">
                <a16:creationId xmlns:a16="http://schemas.microsoft.com/office/drawing/2014/main" id="{0E5C4D52-F236-4311-5B2B-4F99510DCBC5}"/>
              </a:ext>
            </a:extLst>
          </p:cNvPr>
          <p:cNvSpPr>
            <a:spLocks noEditPoints="1"/>
          </p:cNvSpPr>
          <p:nvPr/>
        </p:nvSpPr>
        <p:spPr bwMode="auto">
          <a:xfrm>
            <a:off x="8633446" y="2561766"/>
            <a:ext cx="82468" cy="82468"/>
          </a:xfrm>
          <a:custGeom>
            <a:avLst/>
            <a:gdLst>
              <a:gd name="T0" fmla="*/ 38 w 75"/>
              <a:gd name="T1" fmla="*/ 75 h 75"/>
              <a:gd name="T2" fmla="*/ 0 w 75"/>
              <a:gd name="T3" fmla="*/ 38 h 75"/>
              <a:gd name="T4" fmla="*/ 38 w 75"/>
              <a:gd name="T5" fmla="*/ 0 h 75"/>
              <a:gd name="T6" fmla="*/ 75 w 75"/>
              <a:gd name="T7" fmla="*/ 38 h 75"/>
              <a:gd name="T8" fmla="*/ 38 w 75"/>
              <a:gd name="T9" fmla="*/ 75 h 75"/>
              <a:gd name="T10" fmla="*/ 38 w 75"/>
              <a:gd name="T11" fmla="*/ 18 h 75"/>
              <a:gd name="T12" fmla="*/ 18 w 75"/>
              <a:gd name="T13" fmla="*/ 38 h 75"/>
              <a:gd name="T14" fmla="*/ 38 w 75"/>
              <a:gd name="T15" fmla="*/ 58 h 75"/>
              <a:gd name="T16" fmla="*/ 58 w 75"/>
              <a:gd name="T17" fmla="*/ 38 h 75"/>
              <a:gd name="T18" fmla="*/ 38 w 75"/>
              <a:gd name="T19"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75">
                <a:moveTo>
                  <a:pt x="38" y="75"/>
                </a:moveTo>
                <a:cubicBezTo>
                  <a:pt x="17" y="75"/>
                  <a:pt x="0" y="58"/>
                  <a:pt x="0" y="38"/>
                </a:cubicBezTo>
                <a:cubicBezTo>
                  <a:pt x="0" y="17"/>
                  <a:pt x="17" y="0"/>
                  <a:pt x="38" y="0"/>
                </a:cubicBezTo>
                <a:cubicBezTo>
                  <a:pt x="58" y="0"/>
                  <a:pt x="75" y="17"/>
                  <a:pt x="75" y="38"/>
                </a:cubicBezTo>
                <a:cubicBezTo>
                  <a:pt x="75" y="58"/>
                  <a:pt x="58" y="75"/>
                  <a:pt x="38" y="75"/>
                </a:cubicBezTo>
                <a:close/>
                <a:moveTo>
                  <a:pt x="38" y="18"/>
                </a:moveTo>
                <a:cubicBezTo>
                  <a:pt x="27" y="18"/>
                  <a:pt x="18" y="27"/>
                  <a:pt x="18" y="38"/>
                </a:cubicBezTo>
                <a:cubicBezTo>
                  <a:pt x="18" y="49"/>
                  <a:pt x="27" y="58"/>
                  <a:pt x="38" y="58"/>
                </a:cubicBezTo>
                <a:cubicBezTo>
                  <a:pt x="49" y="58"/>
                  <a:pt x="58" y="49"/>
                  <a:pt x="58" y="38"/>
                </a:cubicBezTo>
                <a:cubicBezTo>
                  <a:pt x="58" y="27"/>
                  <a:pt x="49" y="18"/>
                  <a:pt x="38" y="18"/>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40" name="Grupo 39">
            <a:extLst>
              <a:ext uri="{FF2B5EF4-FFF2-40B4-BE49-F238E27FC236}">
                <a16:creationId xmlns:a16="http://schemas.microsoft.com/office/drawing/2014/main" id="{0D038D12-BE82-90E7-1444-0A96A5E0ED08}"/>
              </a:ext>
            </a:extLst>
          </p:cNvPr>
          <p:cNvGrpSpPr/>
          <p:nvPr/>
        </p:nvGrpSpPr>
        <p:grpSpPr>
          <a:xfrm>
            <a:off x="8198619" y="15930"/>
            <a:ext cx="773659" cy="963355"/>
            <a:chOff x="6696077" y="2921001"/>
            <a:chExt cx="330200" cy="411163"/>
          </a:xfrm>
        </p:grpSpPr>
        <p:sp>
          <p:nvSpPr>
            <p:cNvPr id="41" name="Freeform 245">
              <a:extLst>
                <a:ext uri="{FF2B5EF4-FFF2-40B4-BE49-F238E27FC236}">
                  <a16:creationId xmlns:a16="http://schemas.microsoft.com/office/drawing/2014/main" id="{A24D180F-D630-1E1C-32BC-9D0A1DA10404}"/>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42" name="Grupo 41">
              <a:extLst>
                <a:ext uri="{FF2B5EF4-FFF2-40B4-BE49-F238E27FC236}">
                  <a16:creationId xmlns:a16="http://schemas.microsoft.com/office/drawing/2014/main" id="{A5BCF593-48DB-05DB-7610-AF75EC1E8CBF}"/>
                </a:ext>
              </a:extLst>
            </p:cNvPr>
            <p:cNvGrpSpPr/>
            <p:nvPr/>
          </p:nvGrpSpPr>
          <p:grpSpPr>
            <a:xfrm>
              <a:off x="6699249" y="2924175"/>
              <a:ext cx="323854" cy="407989"/>
              <a:chOff x="6699249" y="2924175"/>
              <a:chExt cx="323854" cy="407989"/>
            </a:xfrm>
          </p:grpSpPr>
          <p:grpSp>
            <p:nvGrpSpPr>
              <p:cNvPr id="43" name="Grupo 42">
                <a:extLst>
                  <a:ext uri="{FF2B5EF4-FFF2-40B4-BE49-F238E27FC236}">
                    <a16:creationId xmlns:a16="http://schemas.microsoft.com/office/drawing/2014/main" id="{E09B7EBB-FE06-B00C-D32D-BA0C613DDAE0}"/>
                  </a:ext>
                </a:extLst>
              </p:cNvPr>
              <p:cNvGrpSpPr/>
              <p:nvPr/>
            </p:nvGrpSpPr>
            <p:grpSpPr>
              <a:xfrm>
                <a:off x="6699249" y="2924175"/>
                <a:ext cx="323854" cy="407989"/>
                <a:chOff x="6699249" y="2924175"/>
                <a:chExt cx="323854" cy="407989"/>
              </a:xfrm>
            </p:grpSpPr>
            <p:sp>
              <p:nvSpPr>
                <p:cNvPr id="46" name="Freeform 244">
                  <a:extLst>
                    <a:ext uri="{FF2B5EF4-FFF2-40B4-BE49-F238E27FC236}">
                      <a16:creationId xmlns:a16="http://schemas.microsoft.com/office/drawing/2014/main" id="{E73FE736-55A5-CAB0-1C9B-FC81C68177E8}"/>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7" name="Freeform 246">
                  <a:extLst>
                    <a:ext uri="{FF2B5EF4-FFF2-40B4-BE49-F238E27FC236}">
                      <a16:creationId xmlns:a16="http://schemas.microsoft.com/office/drawing/2014/main" id="{72BE2A01-FC2E-D0CB-B800-8919F2E16951}"/>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8" name="Freeform 248">
                  <a:extLst>
                    <a:ext uri="{FF2B5EF4-FFF2-40B4-BE49-F238E27FC236}">
                      <a16:creationId xmlns:a16="http://schemas.microsoft.com/office/drawing/2014/main" id="{4652401C-1AE5-3F98-C141-E62E56927663}"/>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44" name="Freeform 249">
                <a:extLst>
                  <a:ext uri="{FF2B5EF4-FFF2-40B4-BE49-F238E27FC236}">
                    <a16:creationId xmlns:a16="http://schemas.microsoft.com/office/drawing/2014/main" id="{1128CFE9-E87E-7E7B-2C11-F3E5D096BDEF}"/>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5" name="Freeform 250">
                <a:extLst>
                  <a:ext uri="{FF2B5EF4-FFF2-40B4-BE49-F238E27FC236}">
                    <a16:creationId xmlns:a16="http://schemas.microsoft.com/office/drawing/2014/main" id="{EE4AEC46-0E06-40F0-08E8-43544CF61A26}"/>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50" name="Freeform 186">
            <a:extLst>
              <a:ext uri="{FF2B5EF4-FFF2-40B4-BE49-F238E27FC236}">
                <a16:creationId xmlns:a16="http://schemas.microsoft.com/office/drawing/2014/main" id="{CFE5C6B5-85A4-8928-4E97-879AE10CF0C1}"/>
              </a:ext>
            </a:extLst>
          </p:cNvPr>
          <p:cNvSpPr>
            <a:spLocks/>
          </p:cNvSpPr>
          <p:nvPr/>
        </p:nvSpPr>
        <p:spPr bwMode="auto">
          <a:xfrm>
            <a:off x="28364" y="4439757"/>
            <a:ext cx="590213" cy="595052"/>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accent3"/>
          </a:solidFill>
          <a:ln w="15875">
            <a:solidFill>
              <a:schemeClr val="tx1"/>
            </a:solidFill>
            <a:prstDash val="solid"/>
            <a:round/>
            <a:headEnd/>
            <a:tailEnd/>
          </a:ln>
          <a:effectLst>
            <a:outerShdw dist="114300" dir="2700000" algn="tl" rotWithShape="0">
              <a:prstClr val="black"/>
            </a:outerShdw>
          </a:effectLst>
        </p:spPr>
        <p:txBody>
          <a:bodyPr vert="horz" wrap="square" lIns="91440" tIns="45720" rIns="91440" bIns="45720" numCol="1" anchor="t" anchorCtr="0" compatLnSpc="1">
            <a:prstTxWarp prst="textNoShape">
              <a:avLst/>
            </a:prstTxWarp>
          </a:bodyPr>
          <a:lstStyle/>
          <a:p>
            <a:endParaRPr lang="es-ES" dirty="0"/>
          </a:p>
        </p:txBody>
      </p:sp>
      <p:sp>
        <p:nvSpPr>
          <p:cNvPr id="55" name="Elipse 54">
            <a:extLst>
              <a:ext uri="{FF2B5EF4-FFF2-40B4-BE49-F238E27FC236}">
                <a16:creationId xmlns:a16="http://schemas.microsoft.com/office/drawing/2014/main" id="{9E11DFD8-6BF9-D16B-160A-8077127C0E44}"/>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6" name="Elipse 55">
            <a:extLst>
              <a:ext uri="{FF2B5EF4-FFF2-40B4-BE49-F238E27FC236}">
                <a16:creationId xmlns:a16="http://schemas.microsoft.com/office/drawing/2014/main" id="{9DCD2266-6D49-87EA-C379-3571F403CF34}"/>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57" name="Elipse 56">
            <a:extLst>
              <a:ext uri="{FF2B5EF4-FFF2-40B4-BE49-F238E27FC236}">
                <a16:creationId xmlns:a16="http://schemas.microsoft.com/office/drawing/2014/main" id="{A2DFB83D-53EC-955A-C15F-3EF671F2531B}"/>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2" name="Freeform 235">
            <a:extLst>
              <a:ext uri="{FF2B5EF4-FFF2-40B4-BE49-F238E27FC236}">
                <a16:creationId xmlns:a16="http://schemas.microsoft.com/office/drawing/2014/main" id="{FD9E5CD1-2251-FFDA-616A-F656BB3952E8}"/>
              </a:ext>
            </a:extLst>
          </p:cNvPr>
          <p:cNvSpPr>
            <a:spLocks/>
          </p:cNvSpPr>
          <p:nvPr/>
        </p:nvSpPr>
        <p:spPr bwMode="auto">
          <a:xfrm>
            <a:off x="4158859" y="-116194"/>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 name="Freeform 233">
            <a:extLst>
              <a:ext uri="{FF2B5EF4-FFF2-40B4-BE49-F238E27FC236}">
                <a16:creationId xmlns:a16="http://schemas.microsoft.com/office/drawing/2014/main" id="{A6A98A63-E85F-AC17-9687-F22BA492E3EB}"/>
              </a:ext>
            </a:extLst>
          </p:cNvPr>
          <p:cNvSpPr>
            <a:spLocks/>
          </p:cNvSpPr>
          <p:nvPr/>
        </p:nvSpPr>
        <p:spPr bwMode="auto">
          <a:xfrm>
            <a:off x="6830917" y="5031988"/>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Tree>
    <p:extLst>
      <p:ext uri="{BB962C8B-B14F-4D97-AF65-F5344CB8AC3E}">
        <p14:creationId xmlns:p14="http://schemas.microsoft.com/office/powerpoint/2010/main" val="3139681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ppt_x"/>
                                          </p:val>
                                        </p:tav>
                                        <p:tav tm="100000">
                                          <p:val>
                                            <p:strVal val="#ppt_x"/>
                                          </p:val>
                                        </p:tav>
                                      </p:tavLst>
                                    </p:anim>
                                    <p:anim calcmode="lin" valueType="num">
                                      <p:cBhvr additive="base">
                                        <p:cTn id="12" dur="500" fill="hold"/>
                                        <p:tgtEl>
                                          <p:spTgt spid="3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500" fill="hold"/>
                                        <p:tgtEl>
                                          <p:spTgt spid="37"/>
                                        </p:tgtEl>
                                        <p:attrNameLst>
                                          <p:attrName>ppt_x</p:attrName>
                                        </p:attrNameLst>
                                      </p:cBhvr>
                                      <p:tavLst>
                                        <p:tav tm="0">
                                          <p:val>
                                            <p:strVal val="#ppt_x"/>
                                          </p:val>
                                        </p:tav>
                                        <p:tav tm="100000">
                                          <p:val>
                                            <p:strVal val="#ppt_x"/>
                                          </p:val>
                                        </p:tav>
                                      </p:tavLst>
                                    </p:anim>
                                    <p:anim calcmode="lin" valueType="num">
                                      <p:cBhvr additive="base">
                                        <p:cTn id="16" dur="500" fill="hold"/>
                                        <p:tgtEl>
                                          <p:spTgt spid="3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500" fill="hold"/>
                                        <p:tgtEl>
                                          <p:spTgt spid="35"/>
                                        </p:tgtEl>
                                        <p:attrNameLst>
                                          <p:attrName>ppt_x</p:attrName>
                                        </p:attrNameLst>
                                      </p:cBhvr>
                                      <p:tavLst>
                                        <p:tav tm="0">
                                          <p:val>
                                            <p:strVal val="#ppt_x"/>
                                          </p:val>
                                        </p:tav>
                                        <p:tav tm="100000">
                                          <p:val>
                                            <p:strVal val="#ppt_x"/>
                                          </p:val>
                                        </p:tav>
                                      </p:tavLst>
                                    </p:anim>
                                    <p:anim calcmode="lin" valueType="num">
                                      <p:cBhvr additive="base">
                                        <p:cTn id="20" dur="500" fill="hold"/>
                                        <p:tgtEl>
                                          <p:spTgt spid="35"/>
                                        </p:tgtEl>
                                        <p:attrNameLst>
                                          <p:attrName>ppt_y</p:attrName>
                                        </p:attrNameLst>
                                      </p:cBhvr>
                                      <p:tavLst>
                                        <p:tav tm="0">
                                          <p:val>
                                            <p:strVal val="1+#ppt_h/2"/>
                                          </p:val>
                                        </p:tav>
                                        <p:tav tm="100000">
                                          <p:val>
                                            <p:strVal val="#ppt_y"/>
                                          </p:val>
                                        </p:tav>
                                      </p:tavLst>
                                    </p:anim>
                                  </p:childTnLst>
                                </p:cTn>
                              </p:par>
                              <p:par>
                                <p:cTn id="21" presetID="32" presetClass="emph" presetSubtype="0" fill="hold" nodeType="withEffect">
                                  <p:stCondLst>
                                    <p:cond delay="0"/>
                                  </p:stCondLst>
                                  <p:childTnLst>
                                    <p:animRot by="120000">
                                      <p:cBhvr>
                                        <p:cTn id="22" dur="100" fill="hold">
                                          <p:stCondLst>
                                            <p:cond delay="0"/>
                                          </p:stCondLst>
                                        </p:cTn>
                                        <p:tgtEl>
                                          <p:spTgt spid="40"/>
                                        </p:tgtEl>
                                        <p:attrNameLst>
                                          <p:attrName>r</p:attrName>
                                        </p:attrNameLst>
                                      </p:cBhvr>
                                    </p:animRot>
                                    <p:animRot by="-240000">
                                      <p:cBhvr>
                                        <p:cTn id="23" dur="200" fill="hold">
                                          <p:stCondLst>
                                            <p:cond delay="200"/>
                                          </p:stCondLst>
                                        </p:cTn>
                                        <p:tgtEl>
                                          <p:spTgt spid="40"/>
                                        </p:tgtEl>
                                        <p:attrNameLst>
                                          <p:attrName>r</p:attrName>
                                        </p:attrNameLst>
                                      </p:cBhvr>
                                    </p:animRot>
                                    <p:animRot by="240000">
                                      <p:cBhvr>
                                        <p:cTn id="24" dur="200" fill="hold">
                                          <p:stCondLst>
                                            <p:cond delay="400"/>
                                          </p:stCondLst>
                                        </p:cTn>
                                        <p:tgtEl>
                                          <p:spTgt spid="40"/>
                                        </p:tgtEl>
                                        <p:attrNameLst>
                                          <p:attrName>r</p:attrName>
                                        </p:attrNameLst>
                                      </p:cBhvr>
                                    </p:animRot>
                                    <p:animRot by="-240000">
                                      <p:cBhvr>
                                        <p:cTn id="25" dur="200" fill="hold">
                                          <p:stCondLst>
                                            <p:cond delay="600"/>
                                          </p:stCondLst>
                                        </p:cTn>
                                        <p:tgtEl>
                                          <p:spTgt spid="40"/>
                                        </p:tgtEl>
                                        <p:attrNameLst>
                                          <p:attrName>r</p:attrName>
                                        </p:attrNameLst>
                                      </p:cBhvr>
                                    </p:animRot>
                                    <p:animRot by="120000">
                                      <p:cBhvr>
                                        <p:cTn id="26" dur="200" fill="hold">
                                          <p:stCondLst>
                                            <p:cond delay="800"/>
                                          </p:stCondLst>
                                        </p:cTn>
                                        <p:tgtEl>
                                          <p:spTgt spid="40"/>
                                        </p:tgtEl>
                                        <p:attrNameLst>
                                          <p:attrName>r</p:attrName>
                                        </p:attrNameLst>
                                      </p:cBhvr>
                                    </p:animRot>
                                  </p:childTnLst>
                                </p:cTn>
                              </p:par>
                              <p:par>
                                <p:cTn id="27" presetID="32" presetClass="emph" presetSubtype="0" fill="hold" grpId="0" nodeType="withEffect">
                                  <p:stCondLst>
                                    <p:cond delay="0"/>
                                  </p:stCondLst>
                                  <p:childTnLst>
                                    <p:animRot by="120000">
                                      <p:cBhvr>
                                        <p:cTn id="28" dur="100" fill="hold">
                                          <p:stCondLst>
                                            <p:cond delay="0"/>
                                          </p:stCondLst>
                                        </p:cTn>
                                        <p:tgtEl>
                                          <p:spTgt spid="50"/>
                                        </p:tgtEl>
                                        <p:attrNameLst>
                                          <p:attrName>r</p:attrName>
                                        </p:attrNameLst>
                                      </p:cBhvr>
                                    </p:animRot>
                                    <p:animRot by="-240000">
                                      <p:cBhvr>
                                        <p:cTn id="29" dur="200" fill="hold">
                                          <p:stCondLst>
                                            <p:cond delay="200"/>
                                          </p:stCondLst>
                                        </p:cTn>
                                        <p:tgtEl>
                                          <p:spTgt spid="50"/>
                                        </p:tgtEl>
                                        <p:attrNameLst>
                                          <p:attrName>r</p:attrName>
                                        </p:attrNameLst>
                                      </p:cBhvr>
                                    </p:animRot>
                                    <p:animRot by="240000">
                                      <p:cBhvr>
                                        <p:cTn id="30" dur="200" fill="hold">
                                          <p:stCondLst>
                                            <p:cond delay="400"/>
                                          </p:stCondLst>
                                        </p:cTn>
                                        <p:tgtEl>
                                          <p:spTgt spid="50"/>
                                        </p:tgtEl>
                                        <p:attrNameLst>
                                          <p:attrName>r</p:attrName>
                                        </p:attrNameLst>
                                      </p:cBhvr>
                                    </p:animRot>
                                    <p:animRot by="-240000">
                                      <p:cBhvr>
                                        <p:cTn id="31" dur="200" fill="hold">
                                          <p:stCondLst>
                                            <p:cond delay="600"/>
                                          </p:stCondLst>
                                        </p:cTn>
                                        <p:tgtEl>
                                          <p:spTgt spid="50"/>
                                        </p:tgtEl>
                                        <p:attrNameLst>
                                          <p:attrName>r</p:attrName>
                                        </p:attrNameLst>
                                      </p:cBhvr>
                                    </p:animRot>
                                    <p:animRot by="120000">
                                      <p:cBhvr>
                                        <p:cTn id="32" dur="200" fill="hold">
                                          <p:stCondLst>
                                            <p:cond delay="800"/>
                                          </p:stCondLst>
                                        </p:cTn>
                                        <p:tgtEl>
                                          <p:spTgt spid="50"/>
                                        </p:tgtEl>
                                        <p:attrNameLst>
                                          <p:attrName>r</p:attrName>
                                        </p:attrNameLst>
                                      </p:cBhvr>
                                    </p:animRot>
                                  </p:childTnLst>
                                </p:cTn>
                              </p:par>
                              <p:par>
                                <p:cTn id="33" presetID="32" presetClass="emph" presetSubtype="0" fill="hold" grpId="0" nodeType="withEffect">
                                  <p:stCondLst>
                                    <p:cond delay="0"/>
                                  </p:stCondLst>
                                  <p:childTnLst>
                                    <p:animRot by="120000">
                                      <p:cBhvr>
                                        <p:cTn id="34" dur="100" fill="hold">
                                          <p:stCondLst>
                                            <p:cond delay="0"/>
                                          </p:stCondLst>
                                        </p:cTn>
                                        <p:tgtEl>
                                          <p:spTgt spid="2"/>
                                        </p:tgtEl>
                                        <p:attrNameLst>
                                          <p:attrName>r</p:attrName>
                                        </p:attrNameLst>
                                      </p:cBhvr>
                                    </p:animRot>
                                    <p:animRot by="-240000">
                                      <p:cBhvr>
                                        <p:cTn id="35" dur="200" fill="hold">
                                          <p:stCondLst>
                                            <p:cond delay="200"/>
                                          </p:stCondLst>
                                        </p:cTn>
                                        <p:tgtEl>
                                          <p:spTgt spid="2"/>
                                        </p:tgtEl>
                                        <p:attrNameLst>
                                          <p:attrName>r</p:attrName>
                                        </p:attrNameLst>
                                      </p:cBhvr>
                                    </p:animRot>
                                    <p:animRot by="240000">
                                      <p:cBhvr>
                                        <p:cTn id="36" dur="200" fill="hold">
                                          <p:stCondLst>
                                            <p:cond delay="400"/>
                                          </p:stCondLst>
                                        </p:cTn>
                                        <p:tgtEl>
                                          <p:spTgt spid="2"/>
                                        </p:tgtEl>
                                        <p:attrNameLst>
                                          <p:attrName>r</p:attrName>
                                        </p:attrNameLst>
                                      </p:cBhvr>
                                    </p:animRot>
                                    <p:animRot by="-240000">
                                      <p:cBhvr>
                                        <p:cTn id="37" dur="200" fill="hold">
                                          <p:stCondLst>
                                            <p:cond delay="600"/>
                                          </p:stCondLst>
                                        </p:cTn>
                                        <p:tgtEl>
                                          <p:spTgt spid="2"/>
                                        </p:tgtEl>
                                        <p:attrNameLst>
                                          <p:attrName>r</p:attrName>
                                        </p:attrNameLst>
                                      </p:cBhvr>
                                    </p:animRot>
                                    <p:animRot by="120000">
                                      <p:cBhvr>
                                        <p:cTn id="38" dur="200" fill="hold">
                                          <p:stCondLst>
                                            <p:cond delay="800"/>
                                          </p:stCondLst>
                                        </p:cTn>
                                        <p:tgtEl>
                                          <p:spTgt spid="2"/>
                                        </p:tgtEl>
                                        <p:attrNameLst>
                                          <p:attrName>r</p:attrName>
                                        </p:attrNameLst>
                                      </p:cBhvr>
                                    </p:animRot>
                                  </p:childTnLst>
                                </p:cTn>
                              </p:par>
                              <p:par>
                                <p:cTn id="39" presetID="32" presetClass="emph" presetSubtype="0" fill="hold" grpId="0" nodeType="withEffect">
                                  <p:stCondLst>
                                    <p:cond delay="0"/>
                                  </p:stCondLst>
                                  <p:childTnLst>
                                    <p:animRot by="120000">
                                      <p:cBhvr>
                                        <p:cTn id="40" dur="100" fill="hold">
                                          <p:stCondLst>
                                            <p:cond delay="0"/>
                                          </p:stCondLst>
                                        </p:cTn>
                                        <p:tgtEl>
                                          <p:spTgt spid="3"/>
                                        </p:tgtEl>
                                        <p:attrNameLst>
                                          <p:attrName>r</p:attrName>
                                        </p:attrNameLst>
                                      </p:cBhvr>
                                    </p:animRot>
                                    <p:animRot by="-240000">
                                      <p:cBhvr>
                                        <p:cTn id="41" dur="200" fill="hold">
                                          <p:stCondLst>
                                            <p:cond delay="200"/>
                                          </p:stCondLst>
                                        </p:cTn>
                                        <p:tgtEl>
                                          <p:spTgt spid="3"/>
                                        </p:tgtEl>
                                        <p:attrNameLst>
                                          <p:attrName>r</p:attrName>
                                        </p:attrNameLst>
                                      </p:cBhvr>
                                    </p:animRot>
                                    <p:animRot by="240000">
                                      <p:cBhvr>
                                        <p:cTn id="42" dur="200" fill="hold">
                                          <p:stCondLst>
                                            <p:cond delay="400"/>
                                          </p:stCondLst>
                                        </p:cTn>
                                        <p:tgtEl>
                                          <p:spTgt spid="3"/>
                                        </p:tgtEl>
                                        <p:attrNameLst>
                                          <p:attrName>r</p:attrName>
                                        </p:attrNameLst>
                                      </p:cBhvr>
                                    </p:animRot>
                                    <p:animRot by="-240000">
                                      <p:cBhvr>
                                        <p:cTn id="43" dur="200" fill="hold">
                                          <p:stCondLst>
                                            <p:cond delay="600"/>
                                          </p:stCondLst>
                                        </p:cTn>
                                        <p:tgtEl>
                                          <p:spTgt spid="3"/>
                                        </p:tgtEl>
                                        <p:attrNameLst>
                                          <p:attrName>r</p:attrName>
                                        </p:attrNameLst>
                                      </p:cBhvr>
                                    </p:animRot>
                                    <p:animRot by="120000">
                                      <p:cBhvr>
                                        <p:cTn id="44" dur="200" fill="hold">
                                          <p:stCondLst>
                                            <p:cond delay="8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37" grpId="0" animBg="1"/>
      <p:bldP spid="50" grpId="0" animBg="1"/>
      <p:bldP spid="2" grpId="0" animBg="1"/>
      <p:bldP spid="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28BC31A-972A-4408-9536-05F4644EADA8}"/>
              </a:ext>
            </a:extLst>
          </p:cNvPr>
          <p:cNvSpPr>
            <a:spLocks noGrp="1"/>
          </p:cNvSpPr>
          <p:nvPr>
            <p:ph type="title"/>
          </p:nvPr>
        </p:nvSpPr>
        <p:spPr>
          <a:xfrm>
            <a:off x="628650" y="273844"/>
            <a:ext cx="7886700" cy="994172"/>
          </a:xfrm>
        </p:spPr>
        <p:txBody>
          <a:bodyPr/>
          <a:lstStyle/>
          <a:p>
            <a:r>
              <a:rPr lang="es-ES" dirty="0"/>
              <a:t>NUESTRAS ACADEMIAS</a:t>
            </a:r>
            <a:endParaRPr lang="en-US" dirty="0"/>
          </a:p>
        </p:txBody>
      </p:sp>
      <p:grpSp>
        <p:nvGrpSpPr>
          <p:cNvPr id="8" name="Google Shape;382;p47">
            <a:extLst>
              <a:ext uri="{FF2B5EF4-FFF2-40B4-BE49-F238E27FC236}">
                <a16:creationId xmlns:a16="http://schemas.microsoft.com/office/drawing/2014/main" id="{E8296A22-47F2-4FA1-907B-F978D6F0B4FD}"/>
              </a:ext>
            </a:extLst>
          </p:cNvPr>
          <p:cNvGrpSpPr/>
          <p:nvPr/>
        </p:nvGrpSpPr>
        <p:grpSpPr>
          <a:xfrm>
            <a:off x="723900" y="1507439"/>
            <a:ext cx="4919741" cy="2620545"/>
            <a:chOff x="233350" y="949250"/>
            <a:chExt cx="7137300" cy="3802300"/>
          </a:xfrm>
          <a:solidFill>
            <a:schemeClr val="accent3"/>
          </a:solidFill>
        </p:grpSpPr>
        <p:sp>
          <p:nvSpPr>
            <p:cNvPr id="9" name="Google Shape;383;p47">
              <a:extLst>
                <a:ext uri="{FF2B5EF4-FFF2-40B4-BE49-F238E27FC236}">
                  <a16:creationId xmlns:a16="http://schemas.microsoft.com/office/drawing/2014/main" id="{8242D167-4A4E-4F36-BAC5-874277F14E94}"/>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384;p47">
              <a:extLst>
                <a:ext uri="{FF2B5EF4-FFF2-40B4-BE49-F238E27FC236}">
                  <a16:creationId xmlns:a16="http://schemas.microsoft.com/office/drawing/2014/main" id="{D96654D2-9026-43A3-94F5-23BA69FB0AB8}"/>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385;p47">
              <a:extLst>
                <a:ext uri="{FF2B5EF4-FFF2-40B4-BE49-F238E27FC236}">
                  <a16:creationId xmlns:a16="http://schemas.microsoft.com/office/drawing/2014/main" id="{F306DBE0-4049-4107-84D9-5904133C0266}"/>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386;p47">
              <a:extLst>
                <a:ext uri="{FF2B5EF4-FFF2-40B4-BE49-F238E27FC236}">
                  <a16:creationId xmlns:a16="http://schemas.microsoft.com/office/drawing/2014/main" id="{0A989C7B-0B40-4060-B39E-EDA5A31E4E82}"/>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387;p47">
              <a:extLst>
                <a:ext uri="{FF2B5EF4-FFF2-40B4-BE49-F238E27FC236}">
                  <a16:creationId xmlns:a16="http://schemas.microsoft.com/office/drawing/2014/main" id="{2ECE8636-8BBC-4239-9301-7421E6EC009B}"/>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388;p47">
              <a:extLst>
                <a:ext uri="{FF2B5EF4-FFF2-40B4-BE49-F238E27FC236}">
                  <a16:creationId xmlns:a16="http://schemas.microsoft.com/office/drawing/2014/main" id="{0FE880ED-C8AF-437D-BE62-D8F2193B8E14}"/>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389;p47">
              <a:extLst>
                <a:ext uri="{FF2B5EF4-FFF2-40B4-BE49-F238E27FC236}">
                  <a16:creationId xmlns:a16="http://schemas.microsoft.com/office/drawing/2014/main" id="{DBC17CC0-EC26-47FC-B289-D52B63A382F3}"/>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390;p47">
              <a:extLst>
                <a:ext uri="{FF2B5EF4-FFF2-40B4-BE49-F238E27FC236}">
                  <a16:creationId xmlns:a16="http://schemas.microsoft.com/office/drawing/2014/main" id="{7424DECA-1446-42D9-909F-0A287B5BEF5D}"/>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391;p47">
              <a:extLst>
                <a:ext uri="{FF2B5EF4-FFF2-40B4-BE49-F238E27FC236}">
                  <a16:creationId xmlns:a16="http://schemas.microsoft.com/office/drawing/2014/main" id="{C427A51E-2240-444F-AE1D-11C16616D155}"/>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392;p47">
              <a:extLst>
                <a:ext uri="{FF2B5EF4-FFF2-40B4-BE49-F238E27FC236}">
                  <a16:creationId xmlns:a16="http://schemas.microsoft.com/office/drawing/2014/main" id="{8D09C13B-7A0A-4DAD-ACAF-2A78AAD0854D}"/>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393;p47">
              <a:extLst>
                <a:ext uri="{FF2B5EF4-FFF2-40B4-BE49-F238E27FC236}">
                  <a16:creationId xmlns:a16="http://schemas.microsoft.com/office/drawing/2014/main" id="{E7AECE6B-AE3F-4F23-B94D-F0310317425A}"/>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394;p47">
              <a:extLst>
                <a:ext uri="{FF2B5EF4-FFF2-40B4-BE49-F238E27FC236}">
                  <a16:creationId xmlns:a16="http://schemas.microsoft.com/office/drawing/2014/main" id="{11FD00BF-3153-4417-822E-00BE02EBA30A}"/>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395;p47">
              <a:extLst>
                <a:ext uri="{FF2B5EF4-FFF2-40B4-BE49-F238E27FC236}">
                  <a16:creationId xmlns:a16="http://schemas.microsoft.com/office/drawing/2014/main" id="{A076D7BE-2848-4B3A-9BFE-ED0381066445}"/>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396;p47">
              <a:extLst>
                <a:ext uri="{FF2B5EF4-FFF2-40B4-BE49-F238E27FC236}">
                  <a16:creationId xmlns:a16="http://schemas.microsoft.com/office/drawing/2014/main" id="{D126EEF0-48E8-4F96-90DB-EE2C79E4BB09}"/>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397;p47">
              <a:extLst>
                <a:ext uri="{FF2B5EF4-FFF2-40B4-BE49-F238E27FC236}">
                  <a16:creationId xmlns:a16="http://schemas.microsoft.com/office/drawing/2014/main" id="{95577EE3-6820-4F61-8885-8948F0F7ACE1}"/>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398;p47">
              <a:extLst>
                <a:ext uri="{FF2B5EF4-FFF2-40B4-BE49-F238E27FC236}">
                  <a16:creationId xmlns:a16="http://schemas.microsoft.com/office/drawing/2014/main" id="{129FF422-34F4-417F-8A88-1C25DC64C91D}"/>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399;p47">
              <a:extLst>
                <a:ext uri="{FF2B5EF4-FFF2-40B4-BE49-F238E27FC236}">
                  <a16:creationId xmlns:a16="http://schemas.microsoft.com/office/drawing/2014/main" id="{DA92EF95-3C0D-4A55-BD21-B3EE6FDBC1E8}"/>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400;p47">
              <a:extLst>
                <a:ext uri="{FF2B5EF4-FFF2-40B4-BE49-F238E27FC236}">
                  <a16:creationId xmlns:a16="http://schemas.microsoft.com/office/drawing/2014/main" id="{CEF3E86B-1995-4D09-AC15-97F5660192EC}"/>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401;p47">
              <a:extLst>
                <a:ext uri="{FF2B5EF4-FFF2-40B4-BE49-F238E27FC236}">
                  <a16:creationId xmlns:a16="http://schemas.microsoft.com/office/drawing/2014/main" id="{8E6FC428-8D83-4BEB-A7E1-CD2782217519}"/>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402;p47">
              <a:extLst>
                <a:ext uri="{FF2B5EF4-FFF2-40B4-BE49-F238E27FC236}">
                  <a16:creationId xmlns:a16="http://schemas.microsoft.com/office/drawing/2014/main" id="{CC946C59-083C-4501-AF68-D4C18CEE9963}"/>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403;p47">
              <a:extLst>
                <a:ext uri="{FF2B5EF4-FFF2-40B4-BE49-F238E27FC236}">
                  <a16:creationId xmlns:a16="http://schemas.microsoft.com/office/drawing/2014/main" id="{6E521991-A42C-493D-8F83-4955D138138D}"/>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404;p47">
              <a:extLst>
                <a:ext uri="{FF2B5EF4-FFF2-40B4-BE49-F238E27FC236}">
                  <a16:creationId xmlns:a16="http://schemas.microsoft.com/office/drawing/2014/main" id="{15F31BA9-4866-4975-88FD-C883203296B7}"/>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405;p47">
              <a:extLst>
                <a:ext uri="{FF2B5EF4-FFF2-40B4-BE49-F238E27FC236}">
                  <a16:creationId xmlns:a16="http://schemas.microsoft.com/office/drawing/2014/main" id="{97D41C2D-939E-4744-9B51-2FE175671F39}"/>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406;p47">
              <a:extLst>
                <a:ext uri="{FF2B5EF4-FFF2-40B4-BE49-F238E27FC236}">
                  <a16:creationId xmlns:a16="http://schemas.microsoft.com/office/drawing/2014/main" id="{9D95025E-7608-4EF4-8CFF-06404E0C9A46}"/>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407;p47">
              <a:extLst>
                <a:ext uri="{FF2B5EF4-FFF2-40B4-BE49-F238E27FC236}">
                  <a16:creationId xmlns:a16="http://schemas.microsoft.com/office/drawing/2014/main" id="{6C6A2BB1-9D54-4A94-B6CB-90E351DDB86C}"/>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408;p47">
              <a:extLst>
                <a:ext uri="{FF2B5EF4-FFF2-40B4-BE49-F238E27FC236}">
                  <a16:creationId xmlns:a16="http://schemas.microsoft.com/office/drawing/2014/main" id="{826122D2-B715-46FB-AACC-26F9B6789826}"/>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409;p47">
              <a:extLst>
                <a:ext uri="{FF2B5EF4-FFF2-40B4-BE49-F238E27FC236}">
                  <a16:creationId xmlns:a16="http://schemas.microsoft.com/office/drawing/2014/main" id="{AD4ED045-E31F-4335-AFBE-C08AFB310BD6}"/>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410;p47">
              <a:extLst>
                <a:ext uri="{FF2B5EF4-FFF2-40B4-BE49-F238E27FC236}">
                  <a16:creationId xmlns:a16="http://schemas.microsoft.com/office/drawing/2014/main" id="{42D30ADF-F7EF-4284-AB05-AF822516F7FD}"/>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411;p47">
              <a:extLst>
                <a:ext uri="{FF2B5EF4-FFF2-40B4-BE49-F238E27FC236}">
                  <a16:creationId xmlns:a16="http://schemas.microsoft.com/office/drawing/2014/main" id="{9DA6C48B-D01A-446C-BEE7-A5271127D9AA}"/>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412;p47">
              <a:extLst>
                <a:ext uri="{FF2B5EF4-FFF2-40B4-BE49-F238E27FC236}">
                  <a16:creationId xmlns:a16="http://schemas.microsoft.com/office/drawing/2014/main" id="{E3AF8E80-8ABD-42AD-B575-4386BA23C603}"/>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413;p47">
              <a:extLst>
                <a:ext uri="{FF2B5EF4-FFF2-40B4-BE49-F238E27FC236}">
                  <a16:creationId xmlns:a16="http://schemas.microsoft.com/office/drawing/2014/main" id="{F1E56A11-0721-443F-B19B-BCE0F9A99CF1}"/>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14;p47">
              <a:extLst>
                <a:ext uri="{FF2B5EF4-FFF2-40B4-BE49-F238E27FC236}">
                  <a16:creationId xmlns:a16="http://schemas.microsoft.com/office/drawing/2014/main" id="{EEC48732-7A9D-4102-A632-50257253D747}"/>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5;p47">
              <a:extLst>
                <a:ext uri="{FF2B5EF4-FFF2-40B4-BE49-F238E27FC236}">
                  <a16:creationId xmlns:a16="http://schemas.microsoft.com/office/drawing/2014/main" id="{E7DB224D-F37E-4BFF-9017-659690F76638}"/>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16;p47">
              <a:extLst>
                <a:ext uri="{FF2B5EF4-FFF2-40B4-BE49-F238E27FC236}">
                  <a16:creationId xmlns:a16="http://schemas.microsoft.com/office/drawing/2014/main" id="{DAFE5DE8-C836-4754-89D3-71B71A76CC56}"/>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417;p47">
              <a:extLst>
                <a:ext uri="{FF2B5EF4-FFF2-40B4-BE49-F238E27FC236}">
                  <a16:creationId xmlns:a16="http://schemas.microsoft.com/office/drawing/2014/main" id="{2BF2F931-FA8A-466E-B91E-ECD850DFAAF0}"/>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18;p47">
              <a:extLst>
                <a:ext uri="{FF2B5EF4-FFF2-40B4-BE49-F238E27FC236}">
                  <a16:creationId xmlns:a16="http://schemas.microsoft.com/office/drawing/2014/main" id="{238D37D0-82F0-4FCA-85F2-4C27B3E17FC8}"/>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419;p47">
              <a:extLst>
                <a:ext uri="{FF2B5EF4-FFF2-40B4-BE49-F238E27FC236}">
                  <a16:creationId xmlns:a16="http://schemas.microsoft.com/office/drawing/2014/main" id="{A28940D6-774D-4405-B55F-D17460DCB4CC}"/>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20;p47">
              <a:extLst>
                <a:ext uri="{FF2B5EF4-FFF2-40B4-BE49-F238E27FC236}">
                  <a16:creationId xmlns:a16="http://schemas.microsoft.com/office/drawing/2014/main" id="{12ED915B-FA2A-474C-8447-9523A4D25A76}"/>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21;p47">
              <a:extLst>
                <a:ext uri="{FF2B5EF4-FFF2-40B4-BE49-F238E27FC236}">
                  <a16:creationId xmlns:a16="http://schemas.microsoft.com/office/drawing/2014/main" id="{E48DED3C-B21F-43D6-ACA3-8497956B64FE}"/>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422;p47">
              <a:extLst>
                <a:ext uri="{FF2B5EF4-FFF2-40B4-BE49-F238E27FC236}">
                  <a16:creationId xmlns:a16="http://schemas.microsoft.com/office/drawing/2014/main" id="{E3E21F5D-40EB-43FA-8402-A162BA8F0603}"/>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23;p47">
              <a:extLst>
                <a:ext uri="{FF2B5EF4-FFF2-40B4-BE49-F238E27FC236}">
                  <a16:creationId xmlns:a16="http://schemas.microsoft.com/office/drawing/2014/main" id="{43B55B9D-87AD-447E-BDA1-02F8A1C187C2}"/>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424;p47">
              <a:extLst>
                <a:ext uri="{FF2B5EF4-FFF2-40B4-BE49-F238E27FC236}">
                  <a16:creationId xmlns:a16="http://schemas.microsoft.com/office/drawing/2014/main" id="{06885655-B590-4977-82B2-E01E82D0A646}"/>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425;p47">
              <a:extLst>
                <a:ext uri="{FF2B5EF4-FFF2-40B4-BE49-F238E27FC236}">
                  <a16:creationId xmlns:a16="http://schemas.microsoft.com/office/drawing/2014/main" id="{8662537C-437C-4491-BF1B-23FA8800921D}"/>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426;p47">
              <a:extLst>
                <a:ext uri="{FF2B5EF4-FFF2-40B4-BE49-F238E27FC236}">
                  <a16:creationId xmlns:a16="http://schemas.microsoft.com/office/drawing/2014/main" id="{7F1DD883-E4B5-4395-AD99-0E988B60D7B9}"/>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427;p47">
              <a:extLst>
                <a:ext uri="{FF2B5EF4-FFF2-40B4-BE49-F238E27FC236}">
                  <a16:creationId xmlns:a16="http://schemas.microsoft.com/office/drawing/2014/main" id="{20DE5072-D7A7-42AC-B818-CF384C9774AE}"/>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428;p47">
              <a:extLst>
                <a:ext uri="{FF2B5EF4-FFF2-40B4-BE49-F238E27FC236}">
                  <a16:creationId xmlns:a16="http://schemas.microsoft.com/office/drawing/2014/main" id="{171A5897-7EC7-42E1-8832-DB6BD7F4C607}"/>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429;p47">
              <a:extLst>
                <a:ext uri="{FF2B5EF4-FFF2-40B4-BE49-F238E27FC236}">
                  <a16:creationId xmlns:a16="http://schemas.microsoft.com/office/drawing/2014/main" id="{D92A7465-CF73-4050-A501-5736891B6EAA}"/>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430;p47">
              <a:extLst>
                <a:ext uri="{FF2B5EF4-FFF2-40B4-BE49-F238E27FC236}">
                  <a16:creationId xmlns:a16="http://schemas.microsoft.com/office/drawing/2014/main" id="{6D4EB575-DF6E-4570-99F7-3B694C99DC2D}"/>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431;p47">
              <a:extLst>
                <a:ext uri="{FF2B5EF4-FFF2-40B4-BE49-F238E27FC236}">
                  <a16:creationId xmlns:a16="http://schemas.microsoft.com/office/drawing/2014/main" id="{9DC52913-F3F4-41F9-A175-36A2D5E227DE}"/>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432;p47">
              <a:extLst>
                <a:ext uri="{FF2B5EF4-FFF2-40B4-BE49-F238E27FC236}">
                  <a16:creationId xmlns:a16="http://schemas.microsoft.com/office/drawing/2014/main" id="{66D48FAC-617C-4E11-B0B4-859BF8B50E7C}"/>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433;p47">
              <a:extLst>
                <a:ext uri="{FF2B5EF4-FFF2-40B4-BE49-F238E27FC236}">
                  <a16:creationId xmlns:a16="http://schemas.microsoft.com/office/drawing/2014/main" id="{A18FCDCA-3411-43A0-89EB-6D549E5405E4}"/>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grpFill/>
            <a:ln>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2" name="Text Placeholder 10">
            <a:extLst>
              <a:ext uri="{FF2B5EF4-FFF2-40B4-BE49-F238E27FC236}">
                <a16:creationId xmlns:a16="http://schemas.microsoft.com/office/drawing/2014/main" id="{8B24DEFF-EF8B-ABF8-D7DA-4E3884721689}"/>
              </a:ext>
            </a:extLst>
          </p:cNvPr>
          <p:cNvSpPr txBox="1">
            <a:spLocks/>
          </p:cNvSpPr>
          <p:nvPr/>
        </p:nvSpPr>
        <p:spPr>
          <a:xfrm>
            <a:off x="5721614" y="1754326"/>
            <a:ext cx="2266333" cy="319666"/>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s-ES" sz="2300" b="1" dirty="0">
                <a:latin typeface="+mj-lt"/>
              </a:rPr>
              <a:t>ACADEMIA 1</a:t>
            </a:r>
            <a:endParaRPr lang="en-US" sz="2300" b="1" dirty="0">
              <a:latin typeface="+mj-lt"/>
            </a:endParaRPr>
          </a:p>
        </p:txBody>
      </p:sp>
      <p:sp>
        <p:nvSpPr>
          <p:cNvPr id="73" name="Content Placeholder 8">
            <a:extLst>
              <a:ext uri="{FF2B5EF4-FFF2-40B4-BE49-F238E27FC236}">
                <a16:creationId xmlns:a16="http://schemas.microsoft.com/office/drawing/2014/main" id="{F35B9180-BC44-156E-E922-95BCFFF1124B}"/>
              </a:ext>
            </a:extLst>
          </p:cNvPr>
          <p:cNvSpPr txBox="1">
            <a:spLocks/>
          </p:cNvSpPr>
          <p:nvPr/>
        </p:nvSpPr>
        <p:spPr>
          <a:xfrm>
            <a:off x="5721614" y="2078804"/>
            <a:ext cx="2266333" cy="528571"/>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s-ES" sz="1400" dirty="0"/>
              <a:t>Venus es el segundo planeta más cercano al Sol</a:t>
            </a:r>
            <a:endParaRPr lang="en-US" sz="1400" dirty="0"/>
          </a:p>
        </p:txBody>
      </p:sp>
      <p:sp>
        <p:nvSpPr>
          <p:cNvPr id="75" name="Text Placeholder 10">
            <a:extLst>
              <a:ext uri="{FF2B5EF4-FFF2-40B4-BE49-F238E27FC236}">
                <a16:creationId xmlns:a16="http://schemas.microsoft.com/office/drawing/2014/main" id="{BEB54677-91A8-BD8F-6E55-04A8D70F8D1C}"/>
              </a:ext>
            </a:extLst>
          </p:cNvPr>
          <p:cNvSpPr txBox="1">
            <a:spLocks/>
          </p:cNvSpPr>
          <p:nvPr/>
        </p:nvSpPr>
        <p:spPr>
          <a:xfrm>
            <a:off x="5721614" y="2955892"/>
            <a:ext cx="2266333" cy="319666"/>
          </a:xfrm>
          <a:prstGeom prst="rect">
            <a:avLst/>
          </a:prstGeom>
          <a:ln>
            <a:noFill/>
          </a:ln>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s-ES" sz="2300" b="1" dirty="0">
                <a:latin typeface="+mj-lt"/>
              </a:rPr>
              <a:t>ACADEMIA 2</a:t>
            </a:r>
            <a:endParaRPr lang="en-US" sz="2300" b="1" dirty="0">
              <a:latin typeface="+mj-lt"/>
            </a:endParaRPr>
          </a:p>
        </p:txBody>
      </p:sp>
      <p:sp>
        <p:nvSpPr>
          <p:cNvPr id="76" name="Content Placeholder 8">
            <a:extLst>
              <a:ext uri="{FF2B5EF4-FFF2-40B4-BE49-F238E27FC236}">
                <a16:creationId xmlns:a16="http://schemas.microsoft.com/office/drawing/2014/main" id="{EF83350D-7A56-101A-F465-BF048E281247}"/>
              </a:ext>
            </a:extLst>
          </p:cNvPr>
          <p:cNvSpPr txBox="1">
            <a:spLocks/>
          </p:cNvSpPr>
          <p:nvPr/>
        </p:nvSpPr>
        <p:spPr>
          <a:xfrm>
            <a:off x="5721614" y="3280370"/>
            <a:ext cx="2266333" cy="528571"/>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r">
              <a:buNone/>
            </a:pPr>
            <a:r>
              <a:rPr lang="es-ES" sz="1400" dirty="0"/>
              <a:t>Marte contiene gran cantidad de óxido de hierro</a:t>
            </a:r>
            <a:endParaRPr lang="en-US" sz="1400" dirty="0"/>
          </a:p>
        </p:txBody>
      </p:sp>
      <p:sp>
        <p:nvSpPr>
          <p:cNvPr id="7" name="Freeform 298">
            <a:extLst>
              <a:ext uri="{FF2B5EF4-FFF2-40B4-BE49-F238E27FC236}">
                <a16:creationId xmlns:a16="http://schemas.microsoft.com/office/drawing/2014/main" id="{1701C103-4C49-F7F6-B158-67ACE9DE457E}"/>
              </a:ext>
            </a:extLst>
          </p:cNvPr>
          <p:cNvSpPr>
            <a:spLocks/>
          </p:cNvSpPr>
          <p:nvPr/>
        </p:nvSpPr>
        <p:spPr bwMode="auto">
          <a:xfrm>
            <a:off x="437156" y="1140085"/>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0" name="Freeform 302">
            <a:extLst>
              <a:ext uri="{FF2B5EF4-FFF2-40B4-BE49-F238E27FC236}">
                <a16:creationId xmlns:a16="http://schemas.microsoft.com/office/drawing/2014/main" id="{063FE4B5-337A-B8D6-81A0-821E8858E5FF}"/>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1" name="Freeform 235">
            <a:extLst>
              <a:ext uri="{FF2B5EF4-FFF2-40B4-BE49-F238E27FC236}">
                <a16:creationId xmlns:a16="http://schemas.microsoft.com/office/drawing/2014/main" id="{96C4B94A-C386-CAA5-C05F-0FA0067BDD5D}"/>
              </a:ext>
            </a:extLst>
          </p:cNvPr>
          <p:cNvSpPr>
            <a:spLocks/>
          </p:cNvSpPr>
          <p:nvPr/>
        </p:nvSpPr>
        <p:spPr bwMode="auto">
          <a:xfrm>
            <a:off x="7300288" y="4491529"/>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2" name="Freeform 157">
            <a:extLst>
              <a:ext uri="{FF2B5EF4-FFF2-40B4-BE49-F238E27FC236}">
                <a16:creationId xmlns:a16="http://schemas.microsoft.com/office/drawing/2014/main" id="{BB7D6A0F-2C8F-5C69-8612-A5B88F14D9E4}"/>
              </a:ext>
            </a:extLst>
          </p:cNvPr>
          <p:cNvSpPr>
            <a:spLocks noEditPoints="1"/>
          </p:cNvSpPr>
          <p:nvPr/>
        </p:nvSpPr>
        <p:spPr bwMode="auto">
          <a:xfrm>
            <a:off x="3343968" y="4206589"/>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3" name="Freeform 159">
            <a:extLst>
              <a:ext uri="{FF2B5EF4-FFF2-40B4-BE49-F238E27FC236}">
                <a16:creationId xmlns:a16="http://schemas.microsoft.com/office/drawing/2014/main" id="{DB6E4FA8-C9D9-C4F3-BBB0-F52B8BACF7EB}"/>
              </a:ext>
            </a:extLst>
          </p:cNvPr>
          <p:cNvSpPr>
            <a:spLocks noEditPoints="1"/>
          </p:cNvSpPr>
          <p:nvPr/>
        </p:nvSpPr>
        <p:spPr bwMode="auto">
          <a:xfrm>
            <a:off x="5544625" y="1181693"/>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4"/>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7" name="Freeform 186">
            <a:extLst>
              <a:ext uri="{FF2B5EF4-FFF2-40B4-BE49-F238E27FC236}">
                <a16:creationId xmlns:a16="http://schemas.microsoft.com/office/drawing/2014/main" id="{47929142-B462-B5E7-395A-3B1174249CC3}"/>
              </a:ext>
            </a:extLst>
          </p:cNvPr>
          <p:cNvSpPr>
            <a:spLocks/>
          </p:cNvSpPr>
          <p:nvPr/>
        </p:nvSpPr>
        <p:spPr bwMode="auto">
          <a:xfrm>
            <a:off x="4145852" y="1894165"/>
            <a:ext cx="329957" cy="332663"/>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bg2"/>
          </a:solidFill>
          <a:ln w="15875">
            <a:solidFill>
              <a:schemeClr val="tx1"/>
            </a:solidFill>
            <a:prstDash val="solid"/>
            <a:round/>
            <a:headEnd/>
            <a:tailEnd/>
          </a:ln>
          <a:effectLst>
            <a:outerShdw dist="38100" dir="2700000" algn="tl" rotWithShape="0">
              <a:prstClr val="black"/>
            </a:outerShdw>
          </a:effectLst>
        </p:spPr>
        <p:txBody>
          <a:bodyPr vert="horz" wrap="square" lIns="91440" tIns="108000" rIns="108000" bIns="36000" numCol="1" anchor="ctr" anchorCtr="0" compatLnSpc="1">
            <a:prstTxWarp prst="textNoShape">
              <a:avLst/>
            </a:prstTxWarp>
          </a:bodyPr>
          <a:lstStyle/>
          <a:p>
            <a:pPr algn="ctr"/>
            <a:endParaRPr lang="en-US" sz="1200" b="1" dirty="0">
              <a:latin typeface="+mj-lt"/>
            </a:endParaRPr>
          </a:p>
        </p:txBody>
      </p:sp>
      <p:sp>
        <p:nvSpPr>
          <p:cNvPr id="68" name="Freeform 186">
            <a:extLst>
              <a:ext uri="{FF2B5EF4-FFF2-40B4-BE49-F238E27FC236}">
                <a16:creationId xmlns:a16="http://schemas.microsoft.com/office/drawing/2014/main" id="{3D35E50C-9838-52D4-3244-F6AD682B985F}"/>
              </a:ext>
            </a:extLst>
          </p:cNvPr>
          <p:cNvSpPr>
            <a:spLocks/>
          </p:cNvSpPr>
          <p:nvPr/>
        </p:nvSpPr>
        <p:spPr bwMode="auto">
          <a:xfrm>
            <a:off x="1846772" y="3098150"/>
            <a:ext cx="329957" cy="332663"/>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accent4"/>
          </a:solidFill>
          <a:ln w="15875">
            <a:solidFill>
              <a:schemeClr val="tx1"/>
            </a:solidFill>
            <a:prstDash val="solid"/>
            <a:round/>
            <a:headEnd/>
            <a:tailEnd/>
          </a:ln>
          <a:effectLst>
            <a:outerShdw dist="38100" dir="2700000" algn="tl" rotWithShape="0">
              <a:prstClr val="black"/>
            </a:outerShdw>
          </a:effectLst>
        </p:spPr>
        <p:txBody>
          <a:bodyPr vert="horz" wrap="square" lIns="91440" tIns="108000" rIns="108000" bIns="36000" numCol="1" anchor="ctr" anchorCtr="0" compatLnSpc="1">
            <a:prstTxWarp prst="textNoShape">
              <a:avLst/>
            </a:prstTxWarp>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black"/>
              </a:solidFill>
              <a:effectLst/>
              <a:uLnTx/>
              <a:uFillTx/>
              <a:latin typeface="Poppins"/>
              <a:ea typeface="+mn-ea"/>
              <a:cs typeface="+mn-cs"/>
            </a:endParaRPr>
          </a:p>
        </p:txBody>
      </p:sp>
      <p:sp>
        <p:nvSpPr>
          <p:cNvPr id="69" name="Freeform 186">
            <a:extLst>
              <a:ext uri="{FF2B5EF4-FFF2-40B4-BE49-F238E27FC236}">
                <a16:creationId xmlns:a16="http://schemas.microsoft.com/office/drawing/2014/main" id="{61A51169-06BE-B9EA-DBF1-B0C42A4BEBB6}"/>
              </a:ext>
            </a:extLst>
          </p:cNvPr>
          <p:cNvSpPr>
            <a:spLocks/>
          </p:cNvSpPr>
          <p:nvPr/>
        </p:nvSpPr>
        <p:spPr bwMode="auto">
          <a:xfrm>
            <a:off x="8083885" y="1722198"/>
            <a:ext cx="329958" cy="332662"/>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bg2"/>
          </a:solidFill>
          <a:ln w="15875">
            <a:solidFill>
              <a:schemeClr val="tx1"/>
            </a:solidFill>
            <a:prstDash val="solid"/>
            <a:round/>
            <a:headEnd/>
            <a:tailEnd/>
          </a:ln>
          <a:effectLst>
            <a:outerShdw dist="38100" dir="2700000" algn="tl" rotWithShape="0">
              <a:prstClr val="black"/>
            </a:outerShdw>
          </a:effectLst>
        </p:spPr>
        <p:txBody>
          <a:bodyPr vert="horz" wrap="square" lIns="91440" tIns="108000" rIns="108000" bIns="36000" numCol="1" anchor="ctr" anchorCtr="0" compatLnSpc="1">
            <a:prstTxWarp prst="textNoShape">
              <a:avLst/>
            </a:prstTxWarp>
          </a:bodyPr>
          <a:lstStyle/>
          <a:p>
            <a:pPr algn="ctr"/>
            <a:endParaRPr lang="en-US" sz="1200" b="1" dirty="0">
              <a:latin typeface="+mj-lt"/>
            </a:endParaRPr>
          </a:p>
        </p:txBody>
      </p:sp>
      <p:sp>
        <p:nvSpPr>
          <p:cNvPr id="70" name="Freeform 186">
            <a:extLst>
              <a:ext uri="{FF2B5EF4-FFF2-40B4-BE49-F238E27FC236}">
                <a16:creationId xmlns:a16="http://schemas.microsoft.com/office/drawing/2014/main" id="{30E552CF-D39F-8D86-4752-A9EE87222C76}"/>
              </a:ext>
            </a:extLst>
          </p:cNvPr>
          <p:cNvSpPr>
            <a:spLocks/>
          </p:cNvSpPr>
          <p:nvPr/>
        </p:nvSpPr>
        <p:spPr bwMode="auto">
          <a:xfrm>
            <a:off x="8083885" y="2900104"/>
            <a:ext cx="329957" cy="332663"/>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accent4"/>
          </a:solidFill>
          <a:ln w="15875">
            <a:solidFill>
              <a:schemeClr val="tx1"/>
            </a:solidFill>
            <a:prstDash val="solid"/>
            <a:round/>
            <a:headEnd/>
            <a:tailEnd/>
          </a:ln>
          <a:effectLst>
            <a:outerShdw dist="38100" dir="2700000" algn="tl" rotWithShape="0">
              <a:prstClr val="black"/>
            </a:outerShdw>
          </a:effectLst>
        </p:spPr>
        <p:txBody>
          <a:bodyPr vert="horz" wrap="square" lIns="91440" tIns="108000" rIns="108000" bIns="36000" numCol="1" anchor="ctr" anchorCtr="0" compatLnSpc="1">
            <a:prstTxWarp prst="textNoShape">
              <a:avLst/>
            </a:prstTxWarp>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baseline="0" noProof="0" dirty="0">
              <a:ln>
                <a:noFill/>
              </a:ln>
              <a:solidFill>
                <a:prstClr val="black"/>
              </a:solidFill>
              <a:effectLst/>
              <a:uLnTx/>
              <a:uFillTx/>
              <a:latin typeface="Poppins"/>
              <a:ea typeface="+mn-ea"/>
              <a:cs typeface="+mn-cs"/>
            </a:endParaRPr>
          </a:p>
        </p:txBody>
      </p:sp>
      <p:sp>
        <p:nvSpPr>
          <p:cNvPr id="71" name="Elipse 70">
            <a:extLst>
              <a:ext uri="{FF2B5EF4-FFF2-40B4-BE49-F238E27FC236}">
                <a16:creationId xmlns:a16="http://schemas.microsoft.com/office/drawing/2014/main" id="{B0DD9EA7-8283-BF66-5184-96BC39689D8F}"/>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4" name="Elipse 73">
            <a:extLst>
              <a:ext uri="{FF2B5EF4-FFF2-40B4-BE49-F238E27FC236}">
                <a16:creationId xmlns:a16="http://schemas.microsoft.com/office/drawing/2014/main" id="{0A7F94DD-962D-5111-55DA-6C144B4ADC2A}"/>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83" name="Elipse 82">
            <a:extLst>
              <a:ext uri="{FF2B5EF4-FFF2-40B4-BE49-F238E27FC236}">
                <a16:creationId xmlns:a16="http://schemas.microsoft.com/office/drawing/2014/main" id="{A5FFE83D-B4F4-85E6-7B55-8AA44BD6EBCC}"/>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561020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3"/>
                                        </p:tgtEl>
                                        <p:attrNameLst>
                                          <p:attrName>style.visibility</p:attrName>
                                        </p:attrNameLst>
                                      </p:cBhvr>
                                      <p:to>
                                        <p:strVal val="visible"/>
                                      </p:to>
                                    </p:set>
                                    <p:anim calcmode="lin" valueType="num">
                                      <p:cBhvr additive="base">
                                        <p:cTn id="11" dur="500" fill="hold"/>
                                        <p:tgtEl>
                                          <p:spTgt spid="63"/>
                                        </p:tgtEl>
                                        <p:attrNameLst>
                                          <p:attrName>ppt_x</p:attrName>
                                        </p:attrNameLst>
                                      </p:cBhvr>
                                      <p:tavLst>
                                        <p:tav tm="0">
                                          <p:val>
                                            <p:strVal val="#ppt_x"/>
                                          </p:val>
                                        </p:tav>
                                        <p:tav tm="100000">
                                          <p:val>
                                            <p:strVal val="#ppt_x"/>
                                          </p:val>
                                        </p:tav>
                                      </p:tavLst>
                                    </p:anim>
                                    <p:anim calcmode="lin" valueType="num">
                                      <p:cBhvr additive="base">
                                        <p:cTn id="12" dur="500" fill="hold"/>
                                        <p:tgtEl>
                                          <p:spTgt spid="6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0"/>
                                        </p:tgtEl>
                                        <p:attrNameLst>
                                          <p:attrName>style.visibility</p:attrName>
                                        </p:attrNameLst>
                                      </p:cBhvr>
                                      <p:to>
                                        <p:strVal val="visible"/>
                                      </p:to>
                                    </p:set>
                                    <p:anim calcmode="lin" valueType="num">
                                      <p:cBhvr additive="base">
                                        <p:cTn id="15" dur="500" fill="hold"/>
                                        <p:tgtEl>
                                          <p:spTgt spid="60"/>
                                        </p:tgtEl>
                                        <p:attrNameLst>
                                          <p:attrName>ppt_x</p:attrName>
                                        </p:attrNameLst>
                                      </p:cBhvr>
                                      <p:tavLst>
                                        <p:tav tm="0">
                                          <p:val>
                                            <p:strVal val="#ppt_x"/>
                                          </p:val>
                                        </p:tav>
                                        <p:tav tm="100000">
                                          <p:val>
                                            <p:strVal val="#ppt_x"/>
                                          </p:val>
                                        </p:tav>
                                      </p:tavLst>
                                    </p:anim>
                                    <p:anim calcmode="lin" valueType="num">
                                      <p:cBhvr additive="base">
                                        <p:cTn id="16" dur="500" fill="hold"/>
                                        <p:tgtEl>
                                          <p:spTgt spid="6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2"/>
                                        </p:tgtEl>
                                        <p:attrNameLst>
                                          <p:attrName>style.visibility</p:attrName>
                                        </p:attrNameLst>
                                      </p:cBhvr>
                                      <p:to>
                                        <p:strVal val="visible"/>
                                      </p:to>
                                    </p:set>
                                    <p:anim calcmode="lin" valueType="num">
                                      <p:cBhvr additive="base">
                                        <p:cTn id="19" dur="500" fill="hold"/>
                                        <p:tgtEl>
                                          <p:spTgt spid="62"/>
                                        </p:tgtEl>
                                        <p:attrNameLst>
                                          <p:attrName>ppt_x</p:attrName>
                                        </p:attrNameLst>
                                      </p:cBhvr>
                                      <p:tavLst>
                                        <p:tav tm="0">
                                          <p:val>
                                            <p:strVal val="#ppt_x"/>
                                          </p:val>
                                        </p:tav>
                                        <p:tav tm="100000">
                                          <p:val>
                                            <p:strVal val="#ppt_x"/>
                                          </p:val>
                                        </p:tav>
                                      </p:tavLst>
                                    </p:anim>
                                    <p:anim calcmode="lin" valueType="num">
                                      <p:cBhvr additive="base">
                                        <p:cTn id="20" dur="500" fill="hold"/>
                                        <p:tgtEl>
                                          <p:spTgt spid="62"/>
                                        </p:tgtEl>
                                        <p:attrNameLst>
                                          <p:attrName>ppt_y</p:attrName>
                                        </p:attrNameLst>
                                      </p:cBhvr>
                                      <p:tavLst>
                                        <p:tav tm="0">
                                          <p:val>
                                            <p:strVal val="1+#ppt_h/2"/>
                                          </p:val>
                                        </p:tav>
                                        <p:tav tm="100000">
                                          <p:val>
                                            <p:strVal val="#ppt_y"/>
                                          </p:val>
                                        </p:tav>
                                      </p:tavLst>
                                    </p:anim>
                                  </p:childTnLst>
                                </p:cTn>
                              </p:par>
                              <p:par>
                                <p:cTn id="21" presetID="32" presetClass="emph" presetSubtype="0" fill="hold" grpId="0" nodeType="withEffect">
                                  <p:stCondLst>
                                    <p:cond delay="0"/>
                                  </p:stCondLst>
                                  <p:childTnLst>
                                    <p:animRot by="120000">
                                      <p:cBhvr>
                                        <p:cTn id="22" dur="100" fill="hold">
                                          <p:stCondLst>
                                            <p:cond delay="0"/>
                                          </p:stCondLst>
                                        </p:cTn>
                                        <p:tgtEl>
                                          <p:spTgt spid="61"/>
                                        </p:tgtEl>
                                        <p:attrNameLst>
                                          <p:attrName>r</p:attrName>
                                        </p:attrNameLst>
                                      </p:cBhvr>
                                    </p:animRot>
                                    <p:animRot by="-240000">
                                      <p:cBhvr>
                                        <p:cTn id="23" dur="200" fill="hold">
                                          <p:stCondLst>
                                            <p:cond delay="200"/>
                                          </p:stCondLst>
                                        </p:cTn>
                                        <p:tgtEl>
                                          <p:spTgt spid="61"/>
                                        </p:tgtEl>
                                        <p:attrNameLst>
                                          <p:attrName>r</p:attrName>
                                        </p:attrNameLst>
                                      </p:cBhvr>
                                    </p:animRot>
                                    <p:animRot by="240000">
                                      <p:cBhvr>
                                        <p:cTn id="24" dur="200" fill="hold">
                                          <p:stCondLst>
                                            <p:cond delay="400"/>
                                          </p:stCondLst>
                                        </p:cTn>
                                        <p:tgtEl>
                                          <p:spTgt spid="61"/>
                                        </p:tgtEl>
                                        <p:attrNameLst>
                                          <p:attrName>r</p:attrName>
                                        </p:attrNameLst>
                                      </p:cBhvr>
                                    </p:animRot>
                                    <p:animRot by="-240000">
                                      <p:cBhvr>
                                        <p:cTn id="25" dur="200" fill="hold">
                                          <p:stCondLst>
                                            <p:cond delay="600"/>
                                          </p:stCondLst>
                                        </p:cTn>
                                        <p:tgtEl>
                                          <p:spTgt spid="61"/>
                                        </p:tgtEl>
                                        <p:attrNameLst>
                                          <p:attrName>r</p:attrName>
                                        </p:attrNameLst>
                                      </p:cBhvr>
                                    </p:animRot>
                                    <p:animRot by="120000">
                                      <p:cBhvr>
                                        <p:cTn id="26" dur="200" fill="hold">
                                          <p:stCondLst>
                                            <p:cond delay="800"/>
                                          </p:stCondLst>
                                        </p:cTn>
                                        <p:tgtEl>
                                          <p:spTgt spid="61"/>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7"/>
                                        </p:tgtEl>
                                        <p:attrNameLst>
                                          <p:attrName>style.visibility</p:attrName>
                                        </p:attrNameLst>
                                      </p:cBhvr>
                                      <p:to>
                                        <p:strVal val="visible"/>
                                      </p:to>
                                    </p:set>
                                    <p:anim calcmode="lin" valueType="num">
                                      <p:cBhvr additive="base">
                                        <p:cTn id="31" dur="500" fill="hold"/>
                                        <p:tgtEl>
                                          <p:spTgt spid="67"/>
                                        </p:tgtEl>
                                        <p:attrNameLst>
                                          <p:attrName>ppt_x</p:attrName>
                                        </p:attrNameLst>
                                      </p:cBhvr>
                                      <p:tavLst>
                                        <p:tav tm="0">
                                          <p:val>
                                            <p:strVal val="#ppt_x"/>
                                          </p:val>
                                        </p:tav>
                                        <p:tav tm="100000">
                                          <p:val>
                                            <p:strVal val="#ppt_x"/>
                                          </p:val>
                                        </p:tav>
                                      </p:tavLst>
                                    </p:anim>
                                    <p:anim calcmode="lin" valueType="num">
                                      <p:cBhvr additive="base">
                                        <p:cTn id="32" dur="500" fill="hold"/>
                                        <p:tgtEl>
                                          <p:spTgt spid="67"/>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68"/>
                                        </p:tgtEl>
                                        <p:attrNameLst>
                                          <p:attrName>style.visibility</p:attrName>
                                        </p:attrNameLst>
                                      </p:cBhvr>
                                      <p:to>
                                        <p:strVal val="visible"/>
                                      </p:to>
                                    </p:set>
                                    <p:anim calcmode="lin" valueType="num">
                                      <p:cBhvr additive="base">
                                        <p:cTn id="37" dur="500" fill="hold"/>
                                        <p:tgtEl>
                                          <p:spTgt spid="68"/>
                                        </p:tgtEl>
                                        <p:attrNameLst>
                                          <p:attrName>ppt_x</p:attrName>
                                        </p:attrNameLst>
                                      </p:cBhvr>
                                      <p:tavLst>
                                        <p:tav tm="0">
                                          <p:val>
                                            <p:strVal val="#ppt_x"/>
                                          </p:val>
                                        </p:tav>
                                        <p:tav tm="100000">
                                          <p:val>
                                            <p:strVal val="#ppt_x"/>
                                          </p:val>
                                        </p:tav>
                                      </p:tavLst>
                                    </p:anim>
                                    <p:anim calcmode="lin" valueType="num">
                                      <p:cBhvr additive="base">
                                        <p:cTn id="38" dur="500" fill="hold"/>
                                        <p:tgtEl>
                                          <p:spTgt spid="68"/>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32" presetClass="emph" presetSubtype="0" fill="hold" nodeType="clickEffect">
                                  <p:stCondLst>
                                    <p:cond delay="0"/>
                                  </p:stCondLst>
                                  <p:childTnLst>
                                    <p:animRot by="120000">
                                      <p:cBhvr>
                                        <p:cTn id="42" dur="100" fill="hold">
                                          <p:stCondLst>
                                            <p:cond delay="0"/>
                                          </p:stCondLst>
                                        </p:cTn>
                                        <p:tgtEl>
                                          <p:spTgt spid="8"/>
                                        </p:tgtEl>
                                        <p:attrNameLst>
                                          <p:attrName>r</p:attrName>
                                        </p:attrNameLst>
                                      </p:cBhvr>
                                    </p:animRot>
                                    <p:animRot by="-240000">
                                      <p:cBhvr>
                                        <p:cTn id="43" dur="200" fill="hold">
                                          <p:stCondLst>
                                            <p:cond delay="200"/>
                                          </p:stCondLst>
                                        </p:cTn>
                                        <p:tgtEl>
                                          <p:spTgt spid="8"/>
                                        </p:tgtEl>
                                        <p:attrNameLst>
                                          <p:attrName>r</p:attrName>
                                        </p:attrNameLst>
                                      </p:cBhvr>
                                    </p:animRot>
                                    <p:animRot by="240000">
                                      <p:cBhvr>
                                        <p:cTn id="44" dur="200" fill="hold">
                                          <p:stCondLst>
                                            <p:cond delay="400"/>
                                          </p:stCondLst>
                                        </p:cTn>
                                        <p:tgtEl>
                                          <p:spTgt spid="8"/>
                                        </p:tgtEl>
                                        <p:attrNameLst>
                                          <p:attrName>r</p:attrName>
                                        </p:attrNameLst>
                                      </p:cBhvr>
                                    </p:animRot>
                                    <p:animRot by="-240000">
                                      <p:cBhvr>
                                        <p:cTn id="45" dur="200" fill="hold">
                                          <p:stCondLst>
                                            <p:cond delay="600"/>
                                          </p:stCondLst>
                                        </p:cTn>
                                        <p:tgtEl>
                                          <p:spTgt spid="8"/>
                                        </p:tgtEl>
                                        <p:attrNameLst>
                                          <p:attrName>r</p:attrName>
                                        </p:attrNameLst>
                                      </p:cBhvr>
                                    </p:animRot>
                                    <p:animRot by="120000">
                                      <p:cBhvr>
                                        <p:cTn id="46" dur="200" fill="hold">
                                          <p:stCondLst>
                                            <p:cond delay="800"/>
                                          </p:stCondLst>
                                        </p:cTn>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0" grpId="0" animBg="1"/>
      <p:bldP spid="61" grpId="0" animBg="1"/>
      <p:bldP spid="62" grpId="0" animBg="1"/>
      <p:bldP spid="63" grpId="0" animBg="1"/>
      <p:bldP spid="67" grpId="0" animBg="1"/>
      <p:bldP spid="6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875693-0101-47F8-8FF6-40B84B49FDC0}"/>
              </a:ext>
            </a:extLst>
          </p:cNvPr>
          <p:cNvSpPr>
            <a:spLocks noGrp="1"/>
          </p:cNvSpPr>
          <p:nvPr>
            <p:ph type="title"/>
          </p:nvPr>
        </p:nvSpPr>
        <p:spPr/>
        <p:txBody>
          <a:bodyPr/>
          <a:lstStyle/>
          <a:p>
            <a:r>
              <a:rPr lang="es-ES" dirty="0"/>
              <a:t>NUESTRAS METAS</a:t>
            </a:r>
            <a:endParaRPr lang="en-US" dirty="0"/>
          </a:p>
        </p:txBody>
      </p:sp>
      <p:sp>
        <p:nvSpPr>
          <p:cNvPr id="17" name="Forma libre: forma 16">
            <a:extLst>
              <a:ext uri="{FF2B5EF4-FFF2-40B4-BE49-F238E27FC236}">
                <a16:creationId xmlns:a16="http://schemas.microsoft.com/office/drawing/2014/main" id="{40F70364-FA2C-93C3-3342-6DE1ABC38A5E}"/>
              </a:ext>
            </a:extLst>
          </p:cNvPr>
          <p:cNvSpPr/>
          <p:nvPr/>
        </p:nvSpPr>
        <p:spPr>
          <a:xfrm>
            <a:off x="2196826" y="1258412"/>
            <a:ext cx="2212983" cy="1209264"/>
          </a:xfrm>
          <a:custGeom>
            <a:avLst/>
            <a:gdLst>
              <a:gd name="connsiteX0" fmla="*/ 0 w 1209263"/>
              <a:gd name="connsiteY0" fmla="*/ 0 h 2212982"/>
              <a:gd name="connsiteX1" fmla="*/ 1007715 w 1209263"/>
              <a:gd name="connsiteY1" fmla="*/ 0 h 2212982"/>
              <a:gd name="connsiteX2" fmla="*/ 1209263 w 1209263"/>
              <a:gd name="connsiteY2" fmla="*/ 201548 h 2212982"/>
              <a:gd name="connsiteX3" fmla="*/ 1209263 w 1209263"/>
              <a:gd name="connsiteY3" fmla="*/ 2212982 h 2212982"/>
              <a:gd name="connsiteX4" fmla="*/ 0 w 1209263"/>
              <a:gd name="connsiteY4" fmla="*/ 2212982 h 2212982"/>
              <a:gd name="connsiteX5" fmla="*/ 0 w 1209263"/>
              <a:gd name="connsiteY5" fmla="*/ 0 h 2212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9263" h="2212982">
                <a:moveTo>
                  <a:pt x="0" y="2212981"/>
                </a:moveTo>
                <a:lnTo>
                  <a:pt x="0" y="368839"/>
                </a:lnTo>
                <a:cubicBezTo>
                  <a:pt x="0" y="165135"/>
                  <a:pt x="49309" y="1"/>
                  <a:pt x="110134" y="1"/>
                </a:cubicBezTo>
                <a:lnTo>
                  <a:pt x="1209263" y="1"/>
                </a:lnTo>
                <a:lnTo>
                  <a:pt x="1209263" y="2212981"/>
                </a:lnTo>
                <a:lnTo>
                  <a:pt x="0" y="2212981"/>
                </a:lnTo>
                <a:close/>
              </a:path>
            </a:pathLst>
          </a:custGeom>
          <a:ln w="12700">
            <a:solidFill>
              <a:schemeClr val="tx1"/>
            </a:solidFill>
          </a:ln>
          <a:effectLst>
            <a:outerShdw dist="152400" dir="2100000" algn="ctr" rotWithShape="0">
              <a:schemeClr val="tx1"/>
            </a:outerShdw>
          </a:effectLst>
        </p:spPr>
        <p:style>
          <a:lnRef idx="3">
            <a:scrgbClr r="0" g="0" b="0"/>
          </a:lnRef>
          <a:fillRef idx="1">
            <a:schemeClr val="accent2">
              <a:hueOff val="0"/>
              <a:satOff val="0"/>
              <a:lumOff val="0"/>
              <a:alphaOff val="0"/>
            </a:schemeClr>
          </a:fillRef>
          <a:effectRef idx="1">
            <a:scrgbClr r="0" g="0" b="0"/>
          </a:effectRef>
          <a:fontRef idx="minor">
            <a:schemeClr val="lt1"/>
          </a:fontRef>
        </p:style>
        <p:txBody>
          <a:bodyPr spcFirstLastPara="0" vert="horz" wrap="square" lIns="163576" tIns="163576" rIns="163577" bIns="465893" numCol="1" spcCol="1270" anchor="t" anchorCtr="0">
            <a:noAutofit/>
          </a:bodyPr>
          <a:lstStyle/>
          <a:p>
            <a:pPr marL="0" lvl="0" indent="0" algn="ctr" defTabSz="1022350">
              <a:lnSpc>
                <a:spcPct val="90000"/>
              </a:lnSpc>
              <a:spcBef>
                <a:spcPct val="0"/>
              </a:spcBef>
              <a:spcAft>
                <a:spcPct val="35000"/>
              </a:spcAft>
              <a:buNone/>
            </a:pPr>
            <a:r>
              <a:rPr lang="es-ES" sz="2300" b="1" kern="1200" dirty="0">
                <a:solidFill>
                  <a:schemeClr val="tx1"/>
                </a:solidFill>
              </a:rPr>
              <a:t>OBJETIVO A</a:t>
            </a:r>
          </a:p>
          <a:p>
            <a:pPr algn="ctr" defTabSz="1022350">
              <a:lnSpc>
                <a:spcPct val="90000"/>
              </a:lnSpc>
              <a:spcBef>
                <a:spcPct val="0"/>
              </a:spcBef>
              <a:spcAft>
                <a:spcPct val="35000"/>
              </a:spcAft>
            </a:pPr>
            <a:r>
              <a:rPr lang="es-ES" sz="1400" dirty="0">
                <a:solidFill>
                  <a:schemeClr val="tx1"/>
                </a:solidFill>
              </a:rPr>
              <a:t>Venus tiene temperaturas muy altas</a:t>
            </a:r>
          </a:p>
          <a:p>
            <a:pPr marL="0" lvl="0" indent="0" algn="ctr" defTabSz="1022350">
              <a:lnSpc>
                <a:spcPct val="90000"/>
              </a:lnSpc>
              <a:spcBef>
                <a:spcPct val="0"/>
              </a:spcBef>
              <a:spcAft>
                <a:spcPct val="35000"/>
              </a:spcAft>
              <a:buFont typeface="Wingdings" panose="05000000000000000000" pitchFamily="2" charset="2"/>
              <a:buNone/>
            </a:pPr>
            <a:endParaRPr lang="es-ES" sz="1400" kern="1200" dirty="0">
              <a:solidFill>
                <a:schemeClr val="tx1"/>
              </a:solidFill>
            </a:endParaRPr>
          </a:p>
        </p:txBody>
      </p:sp>
      <p:sp>
        <p:nvSpPr>
          <p:cNvPr id="18" name="Forma libre: forma 17">
            <a:extLst>
              <a:ext uri="{FF2B5EF4-FFF2-40B4-BE49-F238E27FC236}">
                <a16:creationId xmlns:a16="http://schemas.microsoft.com/office/drawing/2014/main" id="{FCCCBF0D-BC34-D055-48D7-7253FB1064B4}"/>
              </a:ext>
            </a:extLst>
          </p:cNvPr>
          <p:cNvSpPr/>
          <p:nvPr/>
        </p:nvSpPr>
        <p:spPr>
          <a:xfrm>
            <a:off x="4772299" y="1243147"/>
            <a:ext cx="2167259" cy="1232696"/>
          </a:xfrm>
          <a:custGeom>
            <a:avLst/>
            <a:gdLst>
              <a:gd name="connsiteX0" fmla="*/ 0 w 2167259"/>
              <a:gd name="connsiteY0" fmla="*/ 0 h 1232696"/>
              <a:gd name="connsiteX1" fmla="*/ 1961806 w 2167259"/>
              <a:gd name="connsiteY1" fmla="*/ 0 h 1232696"/>
              <a:gd name="connsiteX2" fmla="*/ 2167259 w 2167259"/>
              <a:gd name="connsiteY2" fmla="*/ 205453 h 1232696"/>
              <a:gd name="connsiteX3" fmla="*/ 2167259 w 2167259"/>
              <a:gd name="connsiteY3" fmla="*/ 1232696 h 1232696"/>
              <a:gd name="connsiteX4" fmla="*/ 0 w 2167259"/>
              <a:gd name="connsiteY4" fmla="*/ 1232696 h 1232696"/>
              <a:gd name="connsiteX5" fmla="*/ 0 w 2167259"/>
              <a:gd name="connsiteY5" fmla="*/ 0 h 123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67259" h="1232696">
                <a:moveTo>
                  <a:pt x="0" y="0"/>
                </a:moveTo>
                <a:lnTo>
                  <a:pt x="1961806" y="0"/>
                </a:lnTo>
                <a:cubicBezTo>
                  <a:pt x="2075275" y="0"/>
                  <a:pt x="2167259" y="91984"/>
                  <a:pt x="2167259" y="205453"/>
                </a:cubicBezTo>
                <a:lnTo>
                  <a:pt x="2167259" y="1232696"/>
                </a:lnTo>
                <a:lnTo>
                  <a:pt x="0" y="1232696"/>
                </a:lnTo>
                <a:lnTo>
                  <a:pt x="0" y="0"/>
                </a:lnTo>
                <a:close/>
              </a:path>
            </a:pathLst>
          </a:custGeom>
          <a:ln w="12700">
            <a:solidFill>
              <a:schemeClr val="tx1"/>
            </a:solidFill>
          </a:ln>
          <a:effectLst>
            <a:outerShdw dist="152400" dir="2160000" algn="ctr" rotWithShape="0">
              <a:schemeClr val="tx1"/>
            </a:outerShdw>
          </a:effectLst>
        </p:spPr>
        <p:style>
          <a:lnRef idx="3">
            <a:scrgbClr r="0" g="0" b="0"/>
          </a:lnRef>
          <a:fillRef idx="1">
            <a:schemeClr val="accent3">
              <a:hueOff val="0"/>
              <a:satOff val="0"/>
              <a:lumOff val="0"/>
              <a:alphaOff val="0"/>
            </a:schemeClr>
          </a:fillRef>
          <a:effectRef idx="1">
            <a:scrgbClr r="0" g="0" b="0"/>
          </a:effectRef>
          <a:fontRef idx="minor">
            <a:schemeClr val="lt1"/>
          </a:fontRef>
        </p:style>
        <p:txBody>
          <a:bodyPr spcFirstLastPara="0" vert="horz" wrap="square" lIns="163576" tIns="163576" rIns="163576" bIns="464400" numCol="1" spcCol="1270" anchor="t" anchorCtr="0">
            <a:noAutofit/>
          </a:bodyPr>
          <a:lstStyle/>
          <a:p>
            <a:pPr marL="0" lvl="0" indent="0" algn="ctr" defTabSz="1022350">
              <a:lnSpc>
                <a:spcPct val="90000"/>
              </a:lnSpc>
              <a:spcBef>
                <a:spcPct val="0"/>
              </a:spcBef>
              <a:spcAft>
                <a:spcPct val="35000"/>
              </a:spcAft>
              <a:buNone/>
            </a:pPr>
            <a:r>
              <a:rPr lang="es-ES" sz="2300" b="1" kern="1200" dirty="0">
                <a:solidFill>
                  <a:schemeClr val="tx1"/>
                </a:solidFill>
              </a:rPr>
              <a:t>OBJETIVO A</a:t>
            </a:r>
          </a:p>
          <a:p>
            <a:pPr marL="0" lvl="0" indent="0" algn="ctr" defTabSz="1022350">
              <a:lnSpc>
                <a:spcPct val="90000"/>
              </a:lnSpc>
              <a:spcBef>
                <a:spcPct val="0"/>
              </a:spcBef>
              <a:spcAft>
                <a:spcPct val="35000"/>
              </a:spcAft>
              <a:buNone/>
            </a:pPr>
            <a:r>
              <a:rPr lang="es-ES" sz="1400" kern="1200" dirty="0">
                <a:solidFill>
                  <a:schemeClr val="tx1"/>
                </a:solidFill>
              </a:rPr>
              <a:t>Mercurio es el planeta más cercano al Sol</a:t>
            </a:r>
            <a:endParaRPr lang="es-ES" sz="1400" b="1" kern="1200" dirty="0">
              <a:solidFill>
                <a:schemeClr val="tx1"/>
              </a:solidFill>
            </a:endParaRPr>
          </a:p>
        </p:txBody>
      </p:sp>
      <p:sp>
        <p:nvSpPr>
          <p:cNvPr id="19" name="Forma libre: forma 18">
            <a:extLst>
              <a:ext uri="{FF2B5EF4-FFF2-40B4-BE49-F238E27FC236}">
                <a16:creationId xmlns:a16="http://schemas.microsoft.com/office/drawing/2014/main" id="{238BF924-14FD-5E25-70A1-BBA8E5A361EF}"/>
              </a:ext>
            </a:extLst>
          </p:cNvPr>
          <p:cNvSpPr/>
          <p:nvPr/>
        </p:nvSpPr>
        <p:spPr>
          <a:xfrm>
            <a:off x="2196826" y="3154067"/>
            <a:ext cx="2212983" cy="1263872"/>
          </a:xfrm>
          <a:custGeom>
            <a:avLst/>
            <a:gdLst>
              <a:gd name="connsiteX0" fmla="*/ 0 w 2212982"/>
              <a:gd name="connsiteY0" fmla="*/ 0 h 1263871"/>
              <a:gd name="connsiteX1" fmla="*/ 2002333 w 2212982"/>
              <a:gd name="connsiteY1" fmla="*/ 0 h 1263871"/>
              <a:gd name="connsiteX2" fmla="*/ 2212982 w 2212982"/>
              <a:gd name="connsiteY2" fmla="*/ 210649 h 1263871"/>
              <a:gd name="connsiteX3" fmla="*/ 2212982 w 2212982"/>
              <a:gd name="connsiteY3" fmla="*/ 1263871 h 1263871"/>
              <a:gd name="connsiteX4" fmla="*/ 0 w 2212982"/>
              <a:gd name="connsiteY4" fmla="*/ 1263871 h 1263871"/>
              <a:gd name="connsiteX5" fmla="*/ 0 w 2212982"/>
              <a:gd name="connsiteY5" fmla="*/ 0 h 1263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2982" h="1263871">
                <a:moveTo>
                  <a:pt x="2212982" y="1263871"/>
                </a:moveTo>
                <a:lnTo>
                  <a:pt x="210649" y="1263871"/>
                </a:lnTo>
                <a:cubicBezTo>
                  <a:pt x="94311" y="1263871"/>
                  <a:pt x="0" y="1169560"/>
                  <a:pt x="0" y="1053222"/>
                </a:cubicBezTo>
                <a:lnTo>
                  <a:pt x="0" y="0"/>
                </a:lnTo>
                <a:lnTo>
                  <a:pt x="2212982" y="0"/>
                </a:lnTo>
                <a:lnTo>
                  <a:pt x="2212982" y="1263871"/>
                </a:lnTo>
                <a:close/>
              </a:path>
            </a:pathLst>
          </a:custGeom>
          <a:ln w="12700">
            <a:solidFill>
              <a:schemeClr val="tx1"/>
            </a:solidFill>
          </a:ln>
          <a:effectLst>
            <a:outerShdw dist="152400" dir="2160000" algn="ctr" rotWithShape="0">
              <a:schemeClr val="tx1"/>
            </a:outerShdw>
          </a:effectLst>
        </p:spPr>
        <p:style>
          <a:lnRef idx="3">
            <a:scrgbClr r="0" g="0" b="0"/>
          </a:lnRef>
          <a:fillRef idx="1">
            <a:schemeClr val="accent4">
              <a:hueOff val="0"/>
              <a:satOff val="0"/>
              <a:lumOff val="0"/>
              <a:alphaOff val="0"/>
            </a:schemeClr>
          </a:fillRef>
          <a:effectRef idx="1">
            <a:scrgbClr r="0" g="0" b="0"/>
          </a:effectRef>
          <a:fontRef idx="minor">
            <a:schemeClr val="lt1"/>
          </a:fontRef>
        </p:style>
        <p:txBody>
          <a:bodyPr spcFirstLastPara="0" vert="horz" wrap="square" lIns="163575" tIns="162000" rIns="163577" bIns="464400" numCol="1" spcCol="1270" anchor="t" anchorCtr="0">
            <a:noAutofit/>
          </a:bodyPr>
          <a:lstStyle/>
          <a:p>
            <a:pPr marL="0" lvl="0" indent="0" algn="ctr" defTabSz="1022350">
              <a:lnSpc>
                <a:spcPct val="90000"/>
              </a:lnSpc>
              <a:spcBef>
                <a:spcPct val="0"/>
              </a:spcBef>
              <a:spcAft>
                <a:spcPct val="35000"/>
              </a:spcAft>
              <a:buNone/>
            </a:pPr>
            <a:r>
              <a:rPr lang="es-ES" sz="2300" b="1" kern="1200" dirty="0">
                <a:solidFill>
                  <a:schemeClr val="tx1"/>
                </a:solidFill>
              </a:rPr>
              <a:t>OBJETIVO A</a:t>
            </a:r>
          </a:p>
          <a:p>
            <a:pPr lvl="0" algn="ctr" defTabSz="1022350">
              <a:lnSpc>
                <a:spcPct val="90000"/>
              </a:lnSpc>
              <a:spcBef>
                <a:spcPct val="0"/>
              </a:spcBef>
              <a:spcAft>
                <a:spcPct val="35000"/>
              </a:spcAft>
            </a:pPr>
            <a:r>
              <a:rPr lang="es-ES" sz="1400" dirty="0">
                <a:solidFill>
                  <a:schemeClr val="tx1"/>
                </a:solidFill>
              </a:rPr>
              <a:t>Júpiter es el planeta más grande de todos</a:t>
            </a:r>
          </a:p>
        </p:txBody>
      </p:sp>
      <p:sp>
        <p:nvSpPr>
          <p:cNvPr id="20" name="Forma libre: forma 19">
            <a:extLst>
              <a:ext uri="{FF2B5EF4-FFF2-40B4-BE49-F238E27FC236}">
                <a16:creationId xmlns:a16="http://schemas.microsoft.com/office/drawing/2014/main" id="{A9A8F4AD-EED6-2BAA-A823-F057E55A7FAE}"/>
              </a:ext>
            </a:extLst>
          </p:cNvPr>
          <p:cNvSpPr/>
          <p:nvPr/>
        </p:nvSpPr>
        <p:spPr>
          <a:xfrm>
            <a:off x="4764682" y="3133119"/>
            <a:ext cx="2182492" cy="1305770"/>
          </a:xfrm>
          <a:custGeom>
            <a:avLst/>
            <a:gdLst>
              <a:gd name="connsiteX0" fmla="*/ 0 w 1305770"/>
              <a:gd name="connsiteY0" fmla="*/ 0 h 2182492"/>
              <a:gd name="connsiteX1" fmla="*/ 1088137 w 1305770"/>
              <a:gd name="connsiteY1" fmla="*/ 0 h 2182492"/>
              <a:gd name="connsiteX2" fmla="*/ 1305770 w 1305770"/>
              <a:gd name="connsiteY2" fmla="*/ 217633 h 2182492"/>
              <a:gd name="connsiteX3" fmla="*/ 1305770 w 1305770"/>
              <a:gd name="connsiteY3" fmla="*/ 2182492 h 2182492"/>
              <a:gd name="connsiteX4" fmla="*/ 0 w 1305770"/>
              <a:gd name="connsiteY4" fmla="*/ 2182492 h 2182492"/>
              <a:gd name="connsiteX5" fmla="*/ 0 w 1305770"/>
              <a:gd name="connsiteY5" fmla="*/ 0 h 2182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5770" h="2182492">
                <a:moveTo>
                  <a:pt x="1305770" y="1"/>
                </a:moveTo>
                <a:lnTo>
                  <a:pt x="1305770" y="1818735"/>
                </a:lnTo>
                <a:cubicBezTo>
                  <a:pt x="1305770" y="2019631"/>
                  <a:pt x="1247474" y="2182491"/>
                  <a:pt x="1175562" y="2182491"/>
                </a:cubicBezTo>
                <a:lnTo>
                  <a:pt x="0" y="2182491"/>
                </a:lnTo>
                <a:lnTo>
                  <a:pt x="0" y="1"/>
                </a:lnTo>
                <a:lnTo>
                  <a:pt x="1305770" y="1"/>
                </a:lnTo>
                <a:close/>
              </a:path>
            </a:pathLst>
          </a:custGeom>
          <a:ln w="12700">
            <a:solidFill>
              <a:schemeClr val="tx1"/>
            </a:solidFill>
          </a:ln>
          <a:effectLst>
            <a:outerShdw dist="152400" dir="2160000" algn="ctr" rotWithShape="0">
              <a:schemeClr val="tx1"/>
            </a:outerShdw>
          </a:effectLst>
        </p:spPr>
        <p:style>
          <a:lnRef idx="3">
            <a:scrgbClr r="0" g="0" b="0"/>
          </a:lnRef>
          <a:fillRef idx="1">
            <a:schemeClr val="accent5">
              <a:hueOff val="0"/>
              <a:satOff val="0"/>
              <a:lumOff val="0"/>
              <a:alphaOff val="0"/>
            </a:schemeClr>
          </a:fillRef>
          <a:effectRef idx="1">
            <a:scrgbClr r="0" g="0" b="0"/>
          </a:effectRef>
          <a:fontRef idx="minor">
            <a:schemeClr val="lt1"/>
          </a:fontRef>
        </p:style>
        <p:txBody>
          <a:bodyPr spcFirstLastPara="0" vert="horz" wrap="square" lIns="163576" tIns="162000" rIns="163576" bIns="464400" numCol="1" spcCol="1270" anchor="t" anchorCtr="0">
            <a:noAutofit/>
          </a:bodyPr>
          <a:lstStyle/>
          <a:p>
            <a:pPr marL="0" lvl="0" indent="0" algn="ctr" defTabSz="1022350">
              <a:lnSpc>
                <a:spcPct val="90000"/>
              </a:lnSpc>
              <a:spcBef>
                <a:spcPct val="0"/>
              </a:spcBef>
              <a:spcAft>
                <a:spcPct val="35000"/>
              </a:spcAft>
              <a:buNone/>
            </a:pPr>
            <a:r>
              <a:rPr lang="es-ES" sz="2300" b="1" kern="1200" dirty="0">
                <a:solidFill>
                  <a:schemeClr val="tx1"/>
                </a:solidFill>
              </a:rPr>
              <a:t>OBJETIVO A</a:t>
            </a:r>
          </a:p>
          <a:p>
            <a:pPr lvl="0" algn="ctr" defTabSz="1022350">
              <a:lnSpc>
                <a:spcPct val="90000"/>
              </a:lnSpc>
              <a:spcBef>
                <a:spcPct val="0"/>
              </a:spcBef>
              <a:spcAft>
                <a:spcPct val="35000"/>
              </a:spcAft>
            </a:pPr>
            <a:r>
              <a:rPr lang="es-ES" sz="1400" dirty="0">
                <a:solidFill>
                  <a:schemeClr val="tx1"/>
                </a:solidFill>
              </a:rPr>
              <a:t>A pesar de ser rojo, Marte es un lugar frío</a:t>
            </a:r>
            <a:endParaRPr lang="es-ES" sz="1400" b="1" dirty="0">
              <a:solidFill>
                <a:schemeClr val="tx1"/>
              </a:solidFill>
            </a:endParaRPr>
          </a:p>
        </p:txBody>
      </p:sp>
      <p:sp>
        <p:nvSpPr>
          <p:cNvPr id="21" name="Forma libre: forma 20">
            <a:extLst>
              <a:ext uri="{FF2B5EF4-FFF2-40B4-BE49-F238E27FC236}">
                <a16:creationId xmlns:a16="http://schemas.microsoft.com/office/drawing/2014/main" id="{F4E02FC7-AC3F-0A05-A223-CA22BE97C8FF}"/>
              </a:ext>
            </a:extLst>
          </p:cNvPr>
          <p:cNvSpPr/>
          <p:nvPr/>
        </p:nvSpPr>
        <p:spPr>
          <a:xfrm>
            <a:off x="3862385" y="2410251"/>
            <a:ext cx="1419230" cy="788461"/>
          </a:xfrm>
          <a:custGeom>
            <a:avLst/>
            <a:gdLst>
              <a:gd name="connsiteX0" fmla="*/ 0 w 1419230"/>
              <a:gd name="connsiteY0" fmla="*/ 131413 h 788461"/>
              <a:gd name="connsiteX1" fmla="*/ 131413 w 1419230"/>
              <a:gd name="connsiteY1" fmla="*/ 0 h 788461"/>
              <a:gd name="connsiteX2" fmla="*/ 1287817 w 1419230"/>
              <a:gd name="connsiteY2" fmla="*/ 0 h 788461"/>
              <a:gd name="connsiteX3" fmla="*/ 1419230 w 1419230"/>
              <a:gd name="connsiteY3" fmla="*/ 131413 h 788461"/>
              <a:gd name="connsiteX4" fmla="*/ 1419230 w 1419230"/>
              <a:gd name="connsiteY4" fmla="*/ 657048 h 788461"/>
              <a:gd name="connsiteX5" fmla="*/ 1287817 w 1419230"/>
              <a:gd name="connsiteY5" fmla="*/ 788461 h 788461"/>
              <a:gd name="connsiteX6" fmla="*/ 131413 w 1419230"/>
              <a:gd name="connsiteY6" fmla="*/ 788461 h 788461"/>
              <a:gd name="connsiteX7" fmla="*/ 0 w 1419230"/>
              <a:gd name="connsiteY7" fmla="*/ 657048 h 788461"/>
              <a:gd name="connsiteX8" fmla="*/ 0 w 1419230"/>
              <a:gd name="connsiteY8" fmla="*/ 131413 h 78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9230" h="788461">
                <a:moveTo>
                  <a:pt x="0" y="131413"/>
                </a:moveTo>
                <a:cubicBezTo>
                  <a:pt x="0" y="58836"/>
                  <a:pt x="58836" y="0"/>
                  <a:pt x="131413" y="0"/>
                </a:cubicBezTo>
                <a:lnTo>
                  <a:pt x="1287817" y="0"/>
                </a:lnTo>
                <a:cubicBezTo>
                  <a:pt x="1360394" y="0"/>
                  <a:pt x="1419230" y="58836"/>
                  <a:pt x="1419230" y="131413"/>
                </a:cubicBezTo>
                <a:lnTo>
                  <a:pt x="1419230" y="657048"/>
                </a:lnTo>
                <a:cubicBezTo>
                  <a:pt x="1419230" y="729625"/>
                  <a:pt x="1360394" y="788461"/>
                  <a:pt x="1287817" y="788461"/>
                </a:cubicBezTo>
                <a:lnTo>
                  <a:pt x="131413" y="788461"/>
                </a:lnTo>
                <a:cubicBezTo>
                  <a:pt x="58836" y="788461"/>
                  <a:pt x="0" y="729625"/>
                  <a:pt x="0" y="657048"/>
                </a:cubicBezTo>
                <a:lnTo>
                  <a:pt x="0" y="131413"/>
                </a:lnTo>
                <a:close/>
              </a:path>
            </a:pathLst>
          </a:custGeom>
          <a:solidFill>
            <a:schemeClr val="accent1"/>
          </a:solidFill>
          <a:ln w="12700">
            <a:solidFill>
              <a:schemeClr val="tx1"/>
            </a:solidFill>
          </a:ln>
          <a:effectLst>
            <a:outerShdw dist="88900" dir="1800000" algn="ctr" rotWithShape="0">
              <a:schemeClr val="tx1"/>
            </a:outerShdw>
          </a:effectLst>
        </p:spPr>
        <p:style>
          <a:lnRef idx="3">
            <a:scrgbClr r="0" g="0" b="0"/>
          </a:lnRef>
          <a:fillRef idx="1">
            <a:scrgbClr r="0" g="0" b="0"/>
          </a:fillRef>
          <a:effectRef idx="1">
            <a:scrgbClr r="0" g="0" b="0"/>
          </a:effectRef>
          <a:fontRef idx="minor">
            <a:schemeClr val="dk1">
              <a:hueOff val="0"/>
              <a:satOff val="0"/>
              <a:lumOff val="0"/>
              <a:alphaOff val="0"/>
            </a:schemeClr>
          </a:fontRef>
        </p:style>
        <p:txBody>
          <a:bodyPr spcFirstLastPara="0" vert="horz" wrap="square" lIns="72000" tIns="144000" rIns="72000" bIns="91829" numCol="1" spcCol="1270" anchor="ctr" anchorCtr="0">
            <a:noAutofit/>
          </a:bodyPr>
          <a:lstStyle/>
          <a:p>
            <a:pPr marL="0" lvl="0" indent="0" algn="ctr" defTabSz="622300">
              <a:lnSpc>
                <a:spcPct val="90000"/>
              </a:lnSpc>
              <a:spcBef>
                <a:spcPct val="0"/>
              </a:spcBef>
              <a:spcAft>
                <a:spcPct val="35000"/>
              </a:spcAft>
              <a:buNone/>
            </a:pPr>
            <a:r>
              <a:rPr lang="es-ES" sz="1400" b="1" kern="1200" dirty="0">
                <a:solidFill>
                  <a:schemeClr val="bg1"/>
                </a:solidFill>
                <a:latin typeface="+mj-lt"/>
              </a:rPr>
              <a:t>NUESTRA ESCUELA</a:t>
            </a:r>
          </a:p>
        </p:txBody>
      </p:sp>
      <p:sp>
        <p:nvSpPr>
          <p:cNvPr id="5" name="Freeform 298">
            <a:extLst>
              <a:ext uri="{FF2B5EF4-FFF2-40B4-BE49-F238E27FC236}">
                <a16:creationId xmlns:a16="http://schemas.microsoft.com/office/drawing/2014/main" id="{E9801025-39E1-F7F4-3C1B-EC6D9CC5F9E9}"/>
              </a:ext>
            </a:extLst>
          </p:cNvPr>
          <p:cNvSpPr>
            <a:spLocks/>
          </p:cNvSpPr>
          <p:nvPr/>
        </p:nvSpPr>
        <p:spPr bwMode="auto">
          <a:xfrm>
            <a:off x="1133454" y="1539250"/>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 name="Freeform 302">
            <a:extLst>
              <a:ext uri="{FF2B5EF4-FFF2-40B4-BE49-F238E27FC236}">
                <a16:creationId xmlns:a16="http://schemas.microsoft.com/office/drawing/2014/main" id="{8CF7B88D-F8B2-D98E-A002-46979C2214A3}"/>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 name="Freeform 235">
            <a:extLst>
              <a:ext uri="{FF2B5EF4-FFF2-40B4-BE49-F238E27FC236}">
                <a16:creationId xmlns:a16="http://schemas.microsoft.com/office/drawing/2014/main" id="{BEB83BAE-513F-A732-83B7-9801C23A3250}"/>
              </a:ext>
            </a:extLst>
          </p:cNvPr>
          <p:cNvSpPr>
            <a:spLocks/>
          </p:cNvSpPr>
          <p:nvPr/>
        </p:nvSpPr>
        <p:spPr bwMode="auto">
          <a:xfrm>
            <a:off x="7739917" y="3753174"/>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 name="Freeform 157">
            <a:extLst>
              <a:ext uri="{FF2B5EF4-FFF2-40B4-BE49-F238E27FC236}">
                <a16:creationId xmlns:a16="http://schemas.microsoft.com/office/drawing/2014/main" id="{27E37D60-A2C9-40EE-8FC2-722CF403FC16}"/>
              </a:ext>
            </a:extLst>
          </p:cNvPr>
          <p:cNvSpPr>
            <a:spLocks noEditPoints="1"/>
          </p:cNvSpPr>
          <p:nvPr/>
        </p:nvSpPr>
        <p:spPr bwMode="auto">
          <a:xfrm>
            <a:off x="645862" y="4282748"/>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 name="Freeform 159">
            <a:extLst>
              <a:ext uri="{FF2B5EF4-FFF2-40B4-BE49-F238E27FC236}">
                <a16:creationId xmlns:a16="http://schemas.microsoft.com/office/drawing/2014/main" id="{8D23DE11-33B2-80E1-0195-BD5568295488}"/>
              </a:ext>
            </a:extLst>
          </p:cNvPr>
          <p:cNvSpPr>
            <a:spLocks noEditPoints="1"/>
          </p:cNvSpPr>
          <p:nvPr/>
        </p:nvSpPr>
        <p:spPr bwMode="auto">
          <a:xfrm>
            <a:off x="7851912" y="1814789"/>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Elipse 10">
            <a:extLst>
              <a:ext uri="{FF2B5EF4-FFF2-40B4-BE49-F238E27FC236}">
                <a16:creationId xmlns:a16="http://schemas.microsoft.com/office/drawing/2014/main" id="{DA7EBF9C-41FE-44CB-5B2E-D1AEDB71F3B7}"/>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2" name="Elipse 11">
            <a:extLst>
              <a:ext uri="{FF2B5EF4-FFF2-40B4-BE49-F238E27FC236}">
                <a16:creationId xmlns:a16="http://schemas.microsoft.com/office/drawing/2014/main" id="{FBBFB726-DE1F-B1F7-8061-C479891DA056}"/>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13" name="Elipse 12">
            <a:extLst>
              <a:ext uri="{FF2B5EF4-FFF2-40B4-BE49-F238E27FC236}">
                <a16:creationId xmlns:a16="http://schemas.microsoft.com/office/drawing/2014/main" id="{27A9B6D7-F3EB-6BA6-D102-E5943FD64D38}"/>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533198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par>
                                <p:cTn id="21" presetID="32" presetClass="emph" presetSubtype="0" fill="hold" grpId="0" nodeType="withEffect">
                                  <p:stCondLst>
                                    <p:cond delay="0"/>
                                  </p:stCondLst>
                                  <p:childTnLst>
                                    <p:animRot by="120000">
                                      <p:cBhvr>
                                        <p:cTn id="22" dur="100" fill="hold">
                                          <p:stCondLst>
                                            <p:cond delay="0"/>
                                          </p:stCondLst>
                                        </p:cTn>
                                        <p:tgtEl>
                                          <p:spTgt spid="7"/>
                                        </p:tgtEl>
                                        <p:attrNameLst>
                                          <p:attrName>r</p:attrName>
                                        </p:attrNameLst>
                                      </p:cBhvr>
                                    </p:animRot>
                                    <p:animRot by="-240000">
                                      <p:cBhvr>
                                        <p:cTn id="23" dur="200" fill="hold">
                                          <p:stCondLst>
                                            <p:cond delay="200"/>
                                          </p:stCondLst>
                                        </p:cTn>
                                        <p:tgtEl>
                                          <p:spTgt spid="7"/>
                                        </p:tgtEl>
                                        <p:attrNameLst>
                                          <p:attrName>r</p:attrName>
                                        </p:attrNameLst>
                                      </p:cBhvr>
                                    </p:animRot>
                                    <p:animRot by="240000">
                                      <p:cBhvr>
                                        <p:cTn id="24" dur="200" fill="hold">
                                          <p:stCondLst>
                                            <p:cond delay="400"/>
                                          </p:stCondLst>
                                        </p:cTn>
                                        <p:tgtEl>
                                          <p:spTgt spid="7"/>
                                        </p:tgtEl>
                                        <p:attrNameLst>
                                          <p:attrName>r</p:attrName>
                                        </p:attrNameLst>
                                      </p:cBhvr>
                                    </p:animRot>
                                    <p:animRot by="-240000">
                                      <p:cBhvr>
                                        <p:cTn id="25" dur="200" fill="hold">
                                          <p:stCondLst>
                                            <p:cond delay="600"/>
                                          </p:stCondLst>
                                        </p:cTn>
                                        <p:tgtEl>
                                          <p:spTgt spid="7"/>
                                        </p:tgtEl>
                                        <p:attrNameLst>
                                          <p:attrName>r</p:attrName>
                                        </p:attrNameLst>
                                      </p:cBhvr>
                                    </p:animRot>
                                    <p:animRot by="120000">
                                      <p:cBhvr>
                                        <p:cTn id="26" dur="200" fill="hold">
                                          <p:stCondLst>
                                            <p:cond delay="800"/>
                                          </p:stCondLst>
                                        </p:cTn>
                                        <p:tgtEl>
                                          <p:spTgt spid="7"/>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32" presetClass="emph" presetSubtype="0" fill="hold" grpId="0" nodeType="clickEffect">
                                  <p:stCondLst>
                                    <p:cond delay="0"/>
                                  </p:stCondLst>
                                  <p:childTnLst>
                                    <p:animRot by="120000">
                                      <p:cBhvr>
                                        <p:cTn id="30" dur="100" fill="hold">
                                          <p:stCondLst>
                                            <p:cond delay="0"/>
                                          </p:stCondLst>
                                        </p:cTn>
                                        <p:tgtEl>
                                          <p:spTgt spid="17"/>
                                        </p:tgtEl>
                                        <p:attrNameLst>
                                          <p:attrName>r</p:attrName>
                                        </p:attrNameLst>
                                      </p:cBhvr>
                                    </p:animRot>
                                    <p:animRot by="-240000">
                                      <p:cBhvr>
                                        <p:cTn id="31" dur="200" fill="hold">
                                          <p:stCondLst>
                                            <p:cond delay="200"/>
                                          </p:stCondLst>
                                        </p:cTn>
                                        <p:tgtEl>
                                          <p:spTgt spid="17"/>
                                        </p:tgtEl>
                                        <p:attrNameLst>
                                          <p:attrName>r</p:attrName>
                                        </p:attrNameLst>
                                      </p:cBhvr>
                                    </p:animRot>
                                    <p:animRot by="240000">
                                      <p:cBhvr>
                                        <p:cTn id="32" dur="200" fill="hold">
                                          <p:stCondLst>
                                            <p:cond delay="400"/>
                                          </p:stCondLst>
                                        </p:cTn>
                                        <p:tgtEl>
                                          <p:spTgt spid="17"/>
                                        </p:tgtEl>
                                        <p:attrNameLst>
                                          <p:attrName>r</p:attrName>
                                        </p:attrNameLst>
                                      </p:cBhvr>
                                    </p:animRot>
                                    <p:animRot by="-240000">
                                      <p:cBhvr>
                                        <p:cTn id="33" dur="200" fill="hold">
                                          <p:stCondLst>
                                            <p:cond delay="600"/>
                                          </p:stCondLst>
                                        </p:cTn>
                                        <p:tgtEl>
                                          <p:spTgt spid="17"/>
                                        </p:tgtEl>
                                        <p:attrNameLst>
                                          <p:attrName>r</p:attrName>
                                        </p:attrNameLst>
                                      </p:cBhvr>
                                    </p:animRot>
                                    <p:animRot by="120000">
                                      <p:cBhvr>
                                        <p:cTn id="34" dur="200" fill="hold">
                                          <p:stCondLst>
                                            <p:cond delay="800"/>
                                          </p:stCondLst>
                                        </p:cTn>
                                        <p:tgtEl>
                                          <p:spTgt spid="17"/>
                                        </p:tgtEl>
                                        <p:attrNameLst>
                                          <p:attrName>r</p:attrName>
                                        </p:attrNameLst>
                                      </p:cBhvr>
                                    </p:animRot>
                                  </p:childTnLst>
                                </p:cTn>
                              </p:par>
                              <p:par>
                                <p:cTn id="35" presetID="32" presetClass="emph" presetSubtype="0" fill="hold" grpId="0" nodeType="withEffect">
                                  <p:stCondLst>
                                    <p:cond delay="0"/>
                                  </p:stCondLst>
                                  <p:childTnLst>
                                    <p:animRot by="120000">
                                      <p:cBhvr>
                                        <p:cTn id="36" dur="100" fill="hold">
                                          <p:stCondLst>
                                            <p:cond delay="0"/>
                                          </p:stCondLst>
                                        </p:cTn>
                                        <p:tgtEl>
                                          <p:spTgt spid="18"/>
                                        </p:tgtEl>
                                        <p:attrNameLst>
                                          <p:attrName>r</p:attrName>
                                        </p:attrNameLst>
                                      </p:cBhvr>
                                    </p:animRot>
                                    <p:animRot by="-240000">
                                      <p:cBhvr>
                                        <p:cTn id="37" dur="200" fill="hold">
                                          <p:stCondLst>
                                            <p:cond delay="200"/>
                                          </p:stCondLst>
                                        </p:cTn>
                                        <p:tgtEl>
                                          <p:spTgt spid="18"/>
                                        </p:tgtEl>
                                        <p:attrNameLst>
                                          <p:attrName>r</p:attrName>
                                        </p:attrNameLst>
                                      </p:cBhvr>
                                    </p:animRot>
                                    <p:animRot by="240000">
                                      <p:cBhvr>
                                        <p:cTn id="38" dur="200" fill="hold">
                                          <p:stCondLst>
                                            <p:cond delay="400"/>
                                          </p:stCondLst>
                                        </p:cTn>
                                        <p:tgtEl>
                                          <p:spTgt spid="18"/>
                                        </p:tgtEl>
                                        <p:attrNameLst>
                                          <p:attrName>r</p:attrName>
                                        </p:attrNameLst>
                                      </p:cBhvr>
                                    </p:animRot>
                                    <p:animRot by="-240000">
                                      <p:cBhvr>
                                        <p:cTn id="39" dur="200" fill="hold">
                                          <p:stCondLst>
                                            <p:cond delay="600"/>
                                          </p:stCondLst>
                                        </p:cTn>
                                        <p:tgtEl>
                                          <p:spTgt spid="18"/>
                                        </p:tgtEl>
                                        <p:attrNameLst>
                                          <p:attrName>r</p:attrName>
                                        </p:attrNameLst>
                                      </p:cBhvr>
                                    </p:animRot>
                                    <p:animRot by="120000">
                                      <p:cBhvr>
                                        <p:cTn id="40" dur="200" fill="hold">
                                          <p:stCondLst>
                                            <p:cond delay="800"/>
                                          </p:stCondLst>
                                        </p:cTn>
                                        <p:tgtEl>
                                          <p:spTgt spid="18"/>
                                        </p:tgtEl>
                                        <p:attrNameLst>
                                          <p:attrName>r</p:attrName>
                                        </p:attrNameLst>
                                      </p:cBhvr>
                                    </p:animRot>
                                  </p:childTnLst>
                                </p:cTn>
                              </p:par>
                              <p:par>
                                <p:cTn id="41" presetID="32" presetClass="emph" presetSubtype="0" fill="hold" grpId="0" nodeType="withEffect">
                                  <p:stCondLst>
                                    <p:cond delay="0"/>
                                  </p:stCondLst>
                                  <p:childTnLst>
                                    <p:animRot by="120000">
                                      <p:cBhvr>
                                        <p:cTn id="42" dur="100" fill="hold">
                                          <p:stCondLst>
                                            <p:cond delay="0"/>
                                          </p:stCondLst>
                                        </p:cTn>
                                        <p:tgtEl>
                                          <p:spTgt spid="20"/>
                                        </p:tgtEl>
                                        <p:attrNameLst>
                                          <p:attrName>r</p:attrName>
                                        </p:attrNameLst>
                                      </p:cBhvr>
                                    </p:animRot>
                                    <p:animRot by="-240000">
                                      <p:cBhvr>
                                        <p:cTn id="43" dur="200" fill="hold">
                                          <p:stCondLst>
                                            <p:cond delay="200"/>
                                          </p:stCondLst>
                                        </p:cTn>
                                        <p:tgtEl>
                                          <p:spTgt spid="20"/>
                                        </p:tgtEl>
                                        <p:attrNameLst>
                                          <p:attrName>r</p:attrName>
                                        </p:attrNameLst>
                                      </p:cBhvr>
                                    </p:animRot>
                                    <p:animRot by="240000">
                                      <p:cBhvr>
                                        <p:cTn id="44" dur="200" fill="hold">
                                          <p:stCondLst>
                                            <p:cond delay="400"/>
                                          </p:stCondLst>
                                        </p:cTn>
                                        <p:tgtEl>
                                          <p:spTgt spid="20"/>
                                        </p:tgtEl>
                                        <p:attrNameLst>
                                          <p:attrName>r</p:attrName>
                                        </p:attrNameLst>
                                      </p:cBhvr>
                                    </p:animRot>
                                    <p:animRot by="-240000">
                                      <p:cBhvr>
                                        <p:cTn id="45" dur="200" fill="hold">
                                          <p:stCondLst>
                                            <p:cond delay="600"/>
                                          </p:stCondLst>
                                        </p:cTn>
                                        <p:tgtEl>
                                          <p:spTgt spid="20"/>
                                        </p:tgtEl>
                                        <p:attrNameLst>
                                          <p:attrName>r</p:attrName>
                                        </p:attrNameLst>
                                      </p:cBhvr>
                                    </p:animRot>
                                    <p:animRot by="120000">
                                      <p:cBhvr>
                                        <p:cTn id="46" dur="200" fill="hold">
                                          <p:stCondLst>
                                            <p:cond delay="800"/>
                                          </p:stCondLst>
                                        </p:cTn>
                                        <p:tgtEl>
                                          <p:spTgt spid="20"/>
                                        </p:tgtEl>
                                        <p:attrNameLst>
                                          <p:attrName>r</p:attrName>
                                        </p:attrNameLst>
                                      </p:cBhvr>
                                    </p:animRot>
                                  </p:childTnLst>
                                </p:cTn>
                              </p:par>
                              <p:par>
                                <p:cTn id="47" presetID="32" presetClass="emph" presetSubtype="0" fill="hold" grpId="0" nodeType="withEffect">
                                  <p:stCondLst>
                                    <p:cond delay="0"/>
                                  </p:stCondLst>
                                  <p:childTnLst>
                                    <p:animRot by="120000">
                                      <p:cBhvr>
                                        <p:cTn id="48" dur="100" fill="hold">
                                          <p:stCondLst>
                                            <p:cond delay="0"/>
                                          </p:stCondLst>
                                        </p:cTn>
                                        <p:tgtEl>
                                          <p:spTgt spid="19"/>
                                        </p:tgtEl>
                                        <p:attrNameLst>
                                          <p:attrName>r</p:attrName>
                                        </p:attrNameLst>
                                      </p:cBhvr>
                                    </p:animRot>
                                    <p:animRot by="-240000">
                                      <p:cBhvr>
                                        <p:cTn id="49" dur="200" fill="hold">
                                          <p:stCondLst>
                                            <p:cond delay="200"/>
                                          </p:stCondLst>
                                        </p:cTn>
                                        <p:tgtEl>
                                          <p:spTgt spid="19"/>
                                        </p:tgtEl>
                                        <p:attrNameLst>
                                          <p:attrName>r</p:attrName>
                                        </p:attrNameLst>
                                      </p:cBhvr>
                                    </p:animRot>
                                    <p:animRot by="240000">
                                      <p:cBhvr>
                                        <p:cTn id="50" dur="200" fill="hold">
                                          <p:stCondLst>
                                            <p:cond delay="400"/>
                                          </p:stCondLst>
                                        </p:cTn>
                                        <p:tgtEl>
                                          <p:spTgt spid="19"/>
                                        </p:tgtEl>
                                        <p:attrNameLst>
                                          <p:attrName>r</p:attrName>
                                        </p:attrNameLst>
                                      </p:cBhvr>
                                    </p:animRot>
                                    <p:animRot by="-240000">
                                      <p:cBhvr>
                                        <p:cTn id="51" dur="200" fill="hold">
                                          <p:stCondLst>
                                            <p:cond delay="600"/>
                                          </p:stCondLst>
                                        </p:cTn>
                                        <p:tgtEl>
                                          <p:spTgt spid="19"/>
                                        </p:tgtEl>
                                        <p:attrNameLst>
                                          <p:attrName>r</p:attrName>
                                        </p:attrNameLst>
                                      </p:cBhvr>
                                    </p:animRot>
                                    <p:animRot by="120000">
                                      <p:cBhvr>
                                        <p:cTn id="52" dur="200" fill="hold">
                                          <p:stCondLst>
                                            <p:cond delay="800"/>
                                          </p:stCondLst>
                                        </p:cTn>
                                        <p:tgtEl>
                                          <p:spTgt spid="1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5" grpId="0" animBg="1"/>
      <p:bldP spid="6" grpId="0" animBg="1"/>
      <p:bldP spid="7" grpId="0" animBg="1"/>
      <p:bldP spid="8" grpId="0" animBg="1"/>
      <p:bldP spid="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Conector: angular 28">
            <a:extLst>
              <a:ext uri="{FF2B5EF4-FFF2-40B4-BE49-F238E27FC236}">
                <a16:creationId xmlns:a16="http://schemas.microsoft.com/office/drawing/2014/main" id="{8E69B9FA-878D-638D-5972-9827D1DCA067}"/>
              </a:ext>
            </a:extLst>
          </p:cNvPr>
          <p:cNvCxnSpPr>
            <a:stCxn id="15" idx="3"/>
            <a:endCxn id="19" idx="1"/>
          </p:cNvCxnSpPr>
          <p:nvPr/>
        </p:nvCxnSpPr>
        <p:spPr>
          <a:xfrm>
            <a:off x="2181284" y="1595951"/>
            <a:ext cx="664623" cy="626445"/>
          </a:xfrm>
          <a:prstGeom prst="bentConnector3">
            <a:avLst/>
          </a:prstGeom>
          <a:ln w="12700"/>
        </p:spPr>
        <p:style>
          <a:lnRef idx="1">
            <a:schemeClr val="accent1"/>
          </a:lnRef>
          <a:fillRef idx="0">
            <a:schemeClr val="accent1"/>
          </a:fillRef>
          <a:effectRef idx="0">
            <a:schemeClr val="accent1"/>
          </a:effectRef>
          <a:fontRef idx="minor">
            <a:schemeClr val="tx1"/>
          </a:fontRef>
        </p:style>
      </p:cxnSp>
      <p:cxnSp>
        <p:nvCxnSpPr>
          <p:cNvPr id="30" name="Conector: angular 29">
            <a:extLst>
              <a:ext uri="{FF2B5EF4-FFF2-40B4-BE49-F238E27FC236}">
                <a16:creationId xmlns:a16="http://schemas.microsoft.com/office/drawing/2014/main" id="{A2EF2978-E618-7871-2011-6E7EAF623C2D}"/>
              </a:ext>
            </a:extLst>
          </p:cNvPr>
          <p:cNvCxnSpPr>
            <a:cxnSpLocks/>
            <a:stCxn id="19" idx="3"/>
            <a:endCxn id="23" idx="1"/>
          </p:cNvCxnSpPr>
          <p:nvPr/>
        </p:nvCxnSpPr>
        <p:spPr>
          <a:xfrm>
            <a:off x="4239689" y="2222396"/>
            <a:ext cx="664623" cy="611292"/>
          </a:xfrm>
          <a:prstGeom prst="bentConnector3">
            <a:avLst>
              <a:gd name="adj1" fmla="val 50000"/>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Conector: angular 32">
            <a:extLst>
              <a:ext uri="{FF2B5EF4-FFF2-40B4-BE49-F238E27FC236}">
                <a16:creationId xmlns:a16="http://schemas.microsoft.com/office/drawing/2014/main" id="{99093883-33D7-5220-4C9C-A5BDF67D05DA}"/>
              </a:ext>
            </a:extLst>
          </p:cNvPr>
          <p:cNvCxnSpPr>
            <a:cxnSpLocks/>
            <a:stCxn id="23" idx="3"/>
            <a:endCxn id="27" idx="1"/>
          </p:cNvCxnSpPr>
          <p:nvPr/>
        </p:nvCxnSpPr>
        <p:spPr>
          <a:xfrm>
            <a:off x="6298094" y="2833688"/>
            <a:ext cx="664623" cy="515290"/>
          </a:xfrm>
          <a:prstGeom prst="bentConnector3">
            <a:avLst>
              <a:gd name="adj1" fmla="val 50000"/>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DD67399C-F288-2F17-DE1C-780D3D40A455}"/>
              </a:ext>
            </a:extLst>
          </p:cNvPr>
          <p:cNvSpPr>
            <a:spLocks noGrp="1"/>
          </p:cNvSpPr>
          <p:nvPr>
            <p:ph type="title"/>
          </p:nvPr>
        </p:nvSpPr>
        <p:spPr/>
        <p:txBody>
          <a:bodyPr/>
          <a:lstStyle/>
          <a:p>
            <a:r>
              <a:rPr lang="es-ES" dirty="0"/>
              <a:t>PROGRESO  DEL ESTUDIANTE</a:t>
            </a:r>
          </a:p>
        </p:txBody>
      </p:sp>
      <p:sp>
        <p:nvSpPr>
          <p:cNvPr id="12" name="Text Placeholder 15">
            <a:extLst>
              <a:ext uri="{FF2B5EF4-FFF2-40B4-BE49-F238E27FC236}">
                <a16:creationId xmlns:a16="http://schemas.microsoft.com/office/drawing/2014/main" id="{F70A409B-7287-648D-7B26-8613E245B451}"/>
              </a:ext>
            </a:extLst>
          </p:cNvPr>
          <p:cNvSpPr txBox="1">
            <a:spLocks/>
          </p:cNvSpPr>
          <p:nvPr/>
        </p:nvSpPr>
        <p:spPr>
          <a:xfrm>
            <a:off x="729180" y="2185728"/>
            <a:ext cx="1510426" cy="660202"/>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400" dirty="0"/>
              <a:t>Mercurio es el planeta más cercano al Sol</a:t>
            </a:r>
            <a:endParaRPr lang="en-US" sz="1400" dirty="0"/>
          </a:p>
        </p:txBody>
      </p:sp>
      <p:sp>
        <p:nvSpPr>
          <p:cNvPr id="15" name="Rectángulo: esquinas redondeadas 14">
            <a:extLst>
              <a:ext uri="{FF2B5EF4-FFF2-40B4-BE49-F238E27FC236}">
                <a16:creationId xmlns:a16="http://schemas.microsoft.com/office/drawing/2014/main" id="{D09C23CE-B814-7BE7-DAE2-0E6EA8C8208D}"/>
              </a:ext>
            </a:extLst>
          </p:cNvPr>
          <p:cNvSpPr/>
          <p:nvPr/>
        </p:nvSpPr>
        <p:spPr>
          <a:xfrm>
            <a:off x="787502" y="1326453"/>
            <a:ext cx="1393782" cy="538996"/>
          </a:xfrm>
          <a:prstGeom prst="roundRect">
            <a:avLst/>
          </a:prstGeom>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200" b="1" dirty="0">
                <a:latin typeface="+mj-lt"/>
              </a:rPr>
              <a:t>Q1</a:t>
            </a:r>
            <a:endParaRPr lang="en-US" sz="1200" b="1" dirty="0">
              <a:latin typeface="+mj-lt"/>
            </a:endParaRPr>
          </a:p>
        </p:txBody>
      </p:sp>
      <p:sp>
        <p:nvSpPr>
          <p:cNvPr id="16" name="Text Placeholder 15">
            <a:extLst>
              <a:ext uri="{FF2B5EF4-FFF2-40B4-BE49-F238E27FC236}">
                <a16:creationId xmlns:a16="http://schemas.microsoft.com/office/drawing/2014/main" id="{DC19663A-9843-F83F-F155-A931A74FDFBD}"/>
              </a:ext>
            </a:extLst>
          </p:cNvPr>
          <p:cNvSpPr txBox="1">
            <a:spLocks/>
          </p:cNvSpPr>
          <p:nvPr/>
        </p:nvSpPr>
        <p:spPr>
          <a:xfrm>
            <a:off x="2787585" y="2812173"/>
            <a:ext cx="1510426" cy="660202"/>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400" dirty="0"/>
              <a:t>Júpiter es el planeta más grande de todos</a:t>
            </a:r>
          </a:p>
          <a:p>
            <a:pPr marL="0" indent="0" algn="ctr">
              <a:buNone/>
            </a:pPr>
            <a:endParaRPr lang="es-ES" sz="1400" dirty="0"/>
          </a:p>
        </p:txBody>
      </p:sp>
      <p:sp>
        <p:nvSpPr>
          <p:cNvPr id="19" name="Rectángulo: esquinas redondeadas 18">
            <a:extLst>
              <a:ext uri="{FF2B5EF4-FFF2-40B4-BE49-F238E27FC236}">
                <a16:creationId xmlns:a16="http://schemas.microsoft.com/office/drawing/2014/main" id="{79BEADC9-A55E-7EE2-066E-EFDD3E8B575A}"/>
              </a:ext>
            </a:extLst>
          </p:cNvPr>
          <p:cNvSpPr/>
          <p:nvPr/>
        </p:nvSpPr>
        <p:spPr>
          <a:xfrm>
            <a:off x="2845907" y="1952898"/>
            <a:ext cx="1393782" cy="538996"/>
          </a:xfrm>
          <a:prstGeom prst="roundRect">
            <a:avLst/>
          </a:prstGeom>
          <a:solidFill>
            <a:schemeClr val="bg2"/>
          </a:solidFill>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200" b="1" dirty="0">
                <a:latin typeface="+mj-lt"/>
              </a:rPr>
              <a:t>Q2</a:t>
            </a:r>
            <a:endParaRPr lang="en-US" sz="1200" b="1" dirty="0">
              <a:latin typeface="+mj-lt"/>
            </a:endParaRPr>
          </a:p>
        </p:txBody>
      </p:sp>
      <p:sp>
        <p:nvSpPr>
          <p:cNvPr id="20" name="Text Placeholder 15">
            <a:extLst>
              <a:ext uri="{FF2B5EF4-FFF2-40B4-BE49-F238E27FC236}">
                <a16:creationId xmlns:a16="http://schemas.microsoft.com/office/drawing/2014/main" id="{6EA890E1-B64F-AD2E-EC34-97AC0B9760BE}"/>
              </a:ext>
            </a:extLst>
          </p:cNvPr>
          <p:cNvSpPr txBox="1">
            <a:spLocks/>
          </p:cNvSpPr>
          <p:nvPr/>
        </p:nvSpPr>
        <p:spPr>
          <a:xfrm>
            <a:off x="6904395" y="3938755"/>
            <a:ext cx="1510426" cy="660202"/>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400" dirty="0"/>
              <a:t>Saturno está compuesto por hidrógeno y helio</a:t>
            </a:r>
            <a:endParaRPr lang="en-US" sz="1400" dirty="0"/>
          </a:p>
        </p:txBody>
      </p:sp>
      <p:sp>
        <p:nvSpPr>
          <p:cNvPr id="23" name="Rectángulo: esquinas redondeadas 22">
            <a:extLst>
              <a:ext uri="{FF2B5EF4-FFF2-40B4-BE49-F238E27FC236}">
                <a16:creationId xmlns:a16="http://schemas.microsoft.com/office/drawing/2014/main" id="{D2B0CF72-DA1C-2663-1507-795EBF2E8F43}"/>
              </a:ext>
            </a:extLst>
          </p:cNvPr>
          <p:cNvSpPr/>
          <p:nvPr/>
        </p:nvSpPr>
        <p:spPr>
          <a:xfrm>
            <a:off x="4904312" y="2564190"/>
            <a:ext cx="1393782" cy="538996"/>
          </a:xfrm>
          <a:prstGeom prst="roundRect">
            <a:avLst/>
          </a:prstGeom>
          <a:solidFill>
            <a:schemeClr val="accent3"/>
          </a:solidFill>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200" b="1" dirty="0">
                <a:latin typeface="+mj-lt"/>
              </a:rPr>
              <a:t>Q3</a:t>
            </a:r>
            <a:endParaRPr lang="en-US" sz="1200" b="1" dirty="0">
              <a:latin typeface="+mj-lt"/>
            </a:endParaRPr>
          </a:p>
        </p:txBody>
      </p:sp>
      <p:sp>
        <p:nvSpPr>
          <p:cNvPr id="24" name="Text Placeholder 15">
            <a:extLst>
              <a:ext uri="{FF2B5EF4-FFF2-40B4-BE49-F238E27FC236}">
                <a16:creationId xmlns:a16="http://schemas.microsoft.com/office/drawing/2014/main" id="{26F7116D-AD09-5BFD-4E2D-F3C3861C2B40}"/>
              </a:ext>
            </a:extLst>
          </p:cNvPr>
          <p:cNvSpPr txBox="1">
            <a:spLocks/>
          </p:cNvSpPr>
          <p:nvPr/>
        </p:nvSpPr>
        <p:spPr>
          <a:xfrm>
            <a:off x="4845990" y="3423465"/>
            <a:ext cx="1510426" cy="660202"/>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400" dirty="0"/>
              <a:t>A pesar de ser rojo, Marte es en verdad frío</a:t>
            </a:r>
            <a:endParaRPr lang="en-US" sz="1400" dirty="0"/>
          </a:p>
        </p:txBody>
      </p:sp>
      <p:sp>
        <p:nvSpPr>
          <p:cNvPr id="27" name="Rectángulo: esquinas redondeadas 26">
            <a:extLst>
              <a:ext uri="{FF2B5EF4-FFF2-40B4-BE49-F238E27FC236}">
                <a16:creationId xmlns:a16="http://schemas.microsoft.com/office/drawing/2014/main" id="{5DC724C5-DF72-4861-33BF-4F197DAFA252}"/>
              </a:ext>
            </a:extLst>
          </p:cNvPr>
          <p:cNvSpPr/>
          <p:nvPr/>
        </p:nvSpPr>
        <p:spPr>
          <a:xfrm>
            <a:off x="6962717" y="3079480"/>
            <a:ext cx="1393783" cy="538996"/>
          </a:xfrm>
          <a:prstGeom prst="roundRect">
            <a:avLst/>
          </a:prstGeom>
          <a:solidFill>
            <a:schemeClr val="accent4"/>
          </a:solidFill>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200" b="1" dirty="0">
                <a:latin typeface="+mj-lt"/>
              </a:rPr>
              <a:t>Q4</a:t>
            </a:r>
            <a:endParaRPr lang="en-US" sz="1200" b="1" dirty="0">
              <a:latin typeface="+mj-lt"/>
            </a:endParaRPr>
          </a:p>
        </p:txBody>
      </p:sp>
      <p:sp>
        <p:nvSpPr>
          <p:cNvPr id="4" name="Freeform 298">
            <a:extLst>
              <a:ext uri="{FF2B5EF4-FFF2-40B4-BE49-F238E27FC236}">
                <a16:creationId xmlns:a16="http://schemas.microsoft.com/office/drawing/2014/main" id="{28A1D221-24B3-0ACB-852E-72F3450F0465}"/>
              </a:ext>
            </a:extLst>
          </p:cNvPr>
          <p:cNvSpPr>
            <a:spLocks/>
          </p:cNvSpPr>
          <p:nvPr/>
        </p:nvSpPr>
        <p:spPr bwMode="auto">
          <a:xfrm>
            <a:off x="3320485" y="4062152"/>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 name="Freeform 302">
            <a:extLst>
              <a:ext uri="{FF2B5EF4-FFF2-40B4-BE49-F238E27FC236}">
                <a16:creationId xmlns:a16="http://schemas.microsoft.com/office/drawing/2014/main" id="{9BD88ABB-044A-82AD-3DC3-BED39D4F5659}"/>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 name="Freeform 235">
            <a:extLst>
              <a:ext uri="{FF2B5EF4-FFF2-40B4-BE49-F238E27FC236}">
                <a16:creationId xmlns:a16="http://schemas.microsoft.com/office/drawing/2014/main" id="{E4F8F54A-2957-50F2-90F1-C53639CA975E}"/>
              </a:ext>
            </a:extLst>
          </p:cNvPr>
          <p:cNvSpPr>
            <a:spLocks/>
          </p:cNvSpPr>
          <p:nvPr/>
        </p:nvSpPr>
        <p:spPr bwMode="auto">
          <a:xfrm>
            <a:off x="6030026" y="1490265"/>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 name="Freeform 157">
            <a:extLst>
              <a:ext uri="{FF2B5EF4-FFF2-40B4-BE49-F238E27FC236}">
                <a16:creationId xmlns:a16="http://schemas.microsoft.com/office/drawing/2014/main" id="{DDEC4913-970D-4B26-427F-6CF4BA5C6FF8}"/>
              </a:ext>
            </a:extLst>
          </p:cNvPr>
          <p:cNvSpPr>
            <a:spLocks noEditPoints="1"/>
          </p:cNvSpPr>
          <p:nvPr/>
        </p:nvSpPr>
        <p:spPr bwMode="auto">
          <a:xfrm>
            <a:off x="8331492" y="2077977"/>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 name="Freeform 159">
            <a:extLst>
              <a:ext uri="{FF2B5EF4-FFF2-40B4-BE49-F238E27FC236}">
                <a16:creationId xmlns:a16="http://schemas.microsoft.com/office/drawing/2014/main" id="{2C1AC1AB-7B5A-EE8D-2E8E-7200D4A4CFD9}"/>
              </a:ext>
            </a:extLst>
          </p:cNvPr>
          <p:cNvSpPr>
            <a:spLocks noEditPoints="1"/>
          </p:cNvSpPr>
          <p:nvPr/>
        </p:nvSpPr>
        <p:spPr bwMode="auto">
          <a:xfrm>
            <a:off x="1146769" y="3897023"/>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4"/>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 name="Elipse 8">
            <a:extLst>
              <a:ext uri="{FF2B5EF4-FFF2-40B4-BE49-F238E27FC236}">
                <a16:creationId xmlns:a16="http://schemas.microsoft.com/office/drawing/2014/main" id="{CD28B75C-4031-0B54-DE7C-EC00C2EFF1E2}"/>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 name="Elipse 9">
            <a:extLst>
              <a:ext uri="{FF2B5EF4-FFF2-40B4-BE49-F238E27FC236}">
                <a16:creationId xmlns:a16="http://schemas.microsoft.com/office/drawing/2014/main" id="{AE5D39F2-E97C-E9A7-E900-1C51C50C592C}"/>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11" name="Elipse 10">
            <a:extLst>
              <a:ext uri="{FF2B5EF4-FFF2-40B4-BE49-F238E27FC236}">
                <a16:creationId xmlns:a16="http://schemas.microsoft.com/office/drawing/2014/main" id="{5DEB08D3-2A2A-44BD-6C6F-CC21707D1DB0}"/>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3706964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par>
                                <p:cTn id="21" presetID="32" presetClass="emph" presetSubtype="0" fill="hold" grpId="0" nodeType="withEffect">
                                  <p:stCondLst>
                                    <p:cond delay="0"/>
                                  </p:stCondLst>
                                  <p:childTnLst>
                                    <p:animRot by="120000">
                                      <p:cBhvr>
                                        <p:cTn id="22" dur="100" fill="hold">
                                          <p:stCondLst>
                                            <p:cond delay="0"/>
                                          </p:stCondLst>
                                        </p:cTn>
                                        <p:tgtEl>
                                          <p:spTgt spid="6"/>
                                        </p:tgtEl>
                                        <p:attrNameLst>
                                          <p:attrName>r</p:attrName>
                                        </p:attrNameLst>
                                      </p:cBhvr>
                                    </p:animRot>
                                    <p:animRot by="-240000">
                                      <p:cBhvr>
                                        <p:cTn id="23" dur="200" fill="hold">
                                          <p:stCondLst>
                                            <p:cond delay="200"/>
                                          </p:stCondLst>
                                        </p:cTn>
                                        <p:tgtEl>
                                          <p:spTgt spid="6"/>
                                        </p:tgtEl>
                                        <p:attrNameLst>
                                          <p:attrName>r</p:attrName>
                                        </p:attrNameLst>
                                      </p:cBhvr>
                                    </p:animRot>
                                    <p:animRot by="240000">
                                      <p:cBhvr>
                                        <p:cTn id="24" dur="200" fill="hold">
                                          <p:stCondLst>
                                            <p:cond delay="400"/>
                                          </p:stCondLst>
                                        </p:cTn>
                                        <p:tgtEl>
                                          <p:spTgt spid="6"/>
                                        </p:tgtEl>
                                        <p:attrNameLst>
                                          <p:attrName>r</p:attrName>
                                        </p:attrNameLst>
                                      </p:cBhvr>
                                    </p:animRot>
                                    <p:animRot by="-240000">
                                      <p:cBhvr>
                                        <p:cTn id="25" dur="200" fill="hold">
                                          <p:stCondLst>
                                            <p:cond delay="600"/>
                                          </p:stCondLst>
                                        </p:cTn>
                                        <p:tgtEl>
                                          <p:spTgt spid="6"/>
                                        </p:tgtEl>
                                        <p:attrNameLst>
                                          <p:attrName>r</p:attrName>
                                        </p:attrNameLst>
                                      </p:cBhvr>
                                    </p:animRot>
                                    <p:animRot by="120000">
                                      <p:cBhvr>
                                        <p:cTn id="26" dur="200" fill="hold">
                                          <p:stCondLst>
                                            <p:cond delay="80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2A5F2242-6FB5-62BE-04EC-FFF190297EDD}"/>
              </a:ext>
            </a:extLst>
          </p:cNvPr>
          <p:cNvSpPr>
            <a:spLocks noGrp="1"/>
          </p:cNvSpPr>
          <p:nvPr>
            <p:ph type="title"/>
          </p:nvPr>
        </p:nvSpPr>
        <p:spPr/>
        <p:txBody>
          <a:bodyPr/>
          <a:lstStyle/>
          <a:p>
            <a:r>
              <a:rPr lang="es-ES" dirty="0"/>
              <a:t> </a:t>
            </a:r>
            <a:endParaRPr lang="en-AU" dirty="0"/>
          </a:p>
        </p:txBody>
      </p:sp>
      <p:sp>
        <p:nvSpPr>
          <p:cNvPr id="9" name="Título 1">
            <a:extLst>
              <a:ext uri="{FF2B5EF4-FFF2-40B4-BE49-F238E27FC236}">
                <a16:creationId xmlns:a16="http://schemas.microsoft.com/office/drawing/2014/main" id="{B6065ED6-C5C6-4A16-C553-C4CF4D14A66E}"/>
              </a:ext>
            </a:extLst>
          </p:cNvPr>
          <p:cNvSpPr txBox="1">
            <a:spLocks/>
          </p:cNvSpPr>
          <p:nvPr/>
        </p:nvSpPr>
        <p:spPr>
          <a:xfrm>
            <a:off x="723900" y="589879"/>
            <a:ext cx="7696200" cy="367298"/>
          </a:xfrm>
          <a:prstGeom prst="rect">
            <a:avLst/>
          </a:prstGeom>
        </p:spPr>
        <p:txBody>
          <a:bodyPr vert="horz" lIns="91440" tIns="45720" rIns="91440" bIns="45720" rtlCol="0" anchor="ctr">
            <a:noAutofit/>
          </a:bodyPr>
          <a:lstStyle>
            <a:lvl1pPr algn="ctr" defTabSz="685800" rtl="0" eaLnBrk="1" latinLnBrk="0" hangingPunct="1">
              <a:lnSpc>
                <a:spcPct val="90000"/>
              </a:lnSpc>
              <a:spcBef>
                <a:spcPct val="0"/>
              </a:spcBef>
              <a:buNone/>
              <a:defRPr sz="3000" b="1" kern="1200">
                <a:solidFill>
                  <a:schemeClr val="tx1"/>
                </a:solidFill>
                <a:latin typeface="+mj-lt"/>
                <a:ea typeface="+mj-ea"/>
                <a:cs typeface="+mj-cs"/>
              </a:defRPr>
            </a:lvl1pPr>
          </a:lstStyle>
          <a:p>
            <a:r>
              <a:rPr lang="es-ES" dirty="0"/>
              <a:t>PROCESO DE INSCRIPCIÓN</a:t>
            </a:r>
          </a:p>
        </p:txBody>
      </p:sp>
      <p:sp>
        <p:nvSpPr>
          <p:cNvPr id="12" name="Text Placeholder 15">
            <a:extLst>
              <a:ext uri="{FF2B5EF4-FFF2-40B4-BE49-F238E27FC236}">
                <a16:creationId xmlns:a16="http://schemas.microsoft.com/office/drawing/2014/main" id="{4EEF4EEF-F640-B4E4-0841-9A1C0DF14658}"/>
              </a:ext>
            </a:extLst>
          </p:cNvPr>
          <p:cNvSpPr txBox="1">
            <a:spLocks/>
          </p:cNvSpPr>
          <p:nvPr/>
        </p:nvSpPr>
        <p:spPr>
          <a:xfrm>
            <a:off x="3470647" y="3180049"/>
            <a:ext cx="2202706" cy="1413295"/>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buFont typeface="+mj-lt"/>
              <a:buAutoNum type="arabicPeriod"/>
            </a:pPr>
            <a:r>
              <a:rPr lang="es-ES" sz="1400" dirty="0"/>
              <a:t>La Tierra es el planeta en el que vivimos</a:t>
            </a:r>
          </a:p>
          <a:p>
            <a:pPr marL="342900" indent="-342900">
              <a:buFont typeface="+mj-lt"/>
              <a:buAutoNum type="arabicPeriod"/>
            </a:pPr>
            <a:r>
              <a:rPr lang="es-ES" sz="1400" dirty="0"/>
              <a:t>Júpiter es el planeta más grande</a:t>
            </a:r>
          </a:p>
          <a:p>
            <a:pPr marL="342900" indent="-342900">
              <a:buFont typeface="+mj-lt"/>
              <a:buAutoNum type="arabicPeriod"/>
            </a:pPr>
            <a:r>
              <a:rPr lang="es-ES" sz="1400" dirty="0"/>
              <a:t>Saturno es el planeta con anillos</a:t>
            </a:r>
            <a:endParaRPr lang="en-US" sz="1400" dirty="0"/>
          </a:p>
        </p:txBody>
      </p:sp>
      <p:sp>
        <p:nvSpPr>
          <p:cNvPr id="13" name="Rectángulo: esquinas redondeadas 12">
            <a:extLst>
              <a:ext uri="{FF2B5EF4-FFF2-40B4-BE49-F238E27FC236}">
                <a16:creationId xmlns:a16="http://schemas.microsoft.com/office/drawing/2014/main" id="{4EF9A2E3-A2B4-A49B-5C9D-988FED232F16}"/>
              </a:ext>
            </a:extLst>
          </p:cNvPr>
          <p:cNvSpPr/>
          <p:nvPr/>
        </p:nvSpPr>
        <p:spPr>
          <a:xfrm>
            <a:off x="3555701" y="2279249"/>
            <a:ext cx="2032598" cy="591038"/>
          </a:xfrm>
          <a:prstGeom prst="roundRect">
            <a:avLst/>
          </a:prstGeom>
          <a:solidFill>
            <a:schemeClr val="bg2"/>
          </a:solidFill>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2300" b="1" dirty="0">
                <a:latin typeface="+mj-lt"/>
              </a:rPr>
              <a:t>PASO 2</a:t>
            </a:r>
            <a:endParaRPr lang="en-US" sz="2300" b="1" dirty="0">
              <a:latin typeface="+mj-lt"/>
            </a:endParaRPr>
          </a:p>
        </p:txBody>
      </p:sp>
      <p:sp>
        <p:nvSpPr>
          <p:cNvPr id="15" name="Google Shape;4545;p15">
            <a:extLst>
              <a:ext uri="{FF2B5EF4-FFF2-40B4-BE49-F238E27FC236}">
                <a16:creationId xmlns:a16="http://schemas.microsoft.com/office/drawing/2014/main" id="{77EBDD99-1AC0-C83A-149B-6C855B072681}"/>
              </a:ext>
            </a:extLst>
          </p:cNvPr>
          <p:cNvSpPr/>
          <p:nvPr/>
        </p:nvSpPr>
        <p:spPr>
          <a:xfrm>
            <a:off x="4362054" y="1577126"/>
            <a:ext cx="419892" cy="492122"/>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bg2"/>
          </a:solid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Text Placeholder 15">
            <a:extLst>
              <a:ext uri="{FF2B5EF4-FFF2-40B4-BE49-F238E27FC236}">
                <a16:creationId xmlns:a16="http://schemas.microsoft.com/office/drawing/2014/main" id="{FCFD0089-0731-05E7-9DD4-E4A3904F3200}"/>
              </a:ext>
            </a:extLst>
          </p:cNvPr>
          <p:cNvSpPr txBox="1">
            <a:spLocks/>
          </p:cNvSpPr>
          <p:nvPr/>
        </p:nvSpPr>
        <p:spPr>
          <a:xfrm>
            <a:off x="742750" y="2738089"/>
            <a:ext cx="2202706" cy="1413295"/>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buFont typeface="+mj-lt"/>
              <a:buAutoNum type="arabicPeriod"/>
            </a:pPr>
            <a:r>
              <a:rPr lang="es-ES" sz="1400" dirty="0"/>
              <a:t>Venus tiene temperaturas altas</a:t>
            </a:r>
          </a:p>
          <a:p>
            <a:pPr marL="342900" indent="-342900">
              <a:buFont typeface="+mj-lt"/>
              <a:buAutoNum type="arabicPeriod"/>
            </a:pPr>
            <a:r>
              <a:rPr lang="es-ES" sz="1400" dirty="0"/>
              <a:t>Mercurio es el planeta más cercano al Sol</a:t>
            </a:r>
          </a:p>
          <a:p>
            <a:pPr marL="342900" indent="-342900">
              <a:buFont typeface="+mj-lt"/>
              <a:buAutoNum type="arabicPeriod"/>
            </a:pPr>
            <a:r>
              <a:rPr lang="es-ES" sz="1400" dirty="0"/>
              <a:t>A pesar de ser rojo, Marte es frío</a:t>
            </a:r>
            <a:endParaRPr lang="en-US" sz="1400" dirty="0"/>
          </a:p>
        </p:txBody>
      </p:sp>
      <p:sp>
        <p:nvSpPr>
          <p:cNvPr id="19" name="Rectángulo: esquinas redondeadas 18">
            <a:extLst>
              <a:ext uri="{FF2B5EF4-FFF2-40B4-BE49-F238E27FC236}">
                <a16:creationId xmlns:a16="http://schemas.microsoft.com/office/drawing/2014/main" id="{1CC7CDBA-D88A-32D4-123A-F669DF958A45}"/>
              </a:ext>
            </a:extLst>
          </p:cNvPr>
          <p:cNvSpPr/>
          <p:nvPr/>
        </p:nvSpPr>
        <p:spPr>
          <a:xfrm>
            <a:off x="827804" y="1837290"/>
            <a:ext cx="2032598" cy="591037"/>
          </a:xfrm>
          <a:prstGeom prst="roundRect">
            <a:avLst/>
          </a:prstGeom>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2300" b="1" dirty="0">
                <a:latin typeface="+mj-lt"/>
              </a:rPr>
              <a:t>PASO 1</a:t>
            </a:r>
            <a:endParaRPr lang="en-US" sz="2300" b="1" dirty="0">
              <a:latin typeface="+mj-lt"/>
            </a:endParaRPr>
          </a:p>
        </p:txBody>
      </p:sp>
      <p:sp>
        <p:nvSpPr>
          <p:cNvPr id="20" name="Rectángulo: esquinas redondeadas 19">
            <a:extLst>
              <a:ext uri="{FF2B5EF4-FFF2-40B4-BE49-F238E27FC236}">
                <a16:creationId xmlns:a16="http://schemas.microsoft.com/office/drawing/2014/main" id="{5B5EDD70-3A58-6963-6521-2BF673B93E53}"/>
              </a:ext>
            </a:extLst>
          </p:cNvPr>
          <p:cNvSpPr/>
          <p:nvPr/>
        </p:nvSpPr>
        <p:spPr>
          <a:xfrm>
            <a:off x="6283599" y="1837289"/>
            <a:ext cx="2032598" cy="591038"/>
          </a:xfrm>
          <a:prstGeom prst="roundRect">
            <a:avLst/>
          </a:prstGeom>
          <a:solidFill>
            <a:schemeClr val="accent3"/>
          </a:solidFill>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2300" b="1" dirty="0">
                <a:latin typeface="+mj-lt"/>
              </a:rPr>
              <a:t>PASO 3</a:t>
            </a:r>
            <a:endParaRPr lang="en-US" sz="2300" b="1" dirty="0">
              <a:latin typeface="+mj-lt"/>
            </a:endParaRPr>
          </a:p>
        </p:txBody>
      </p:sp>
      <p:sp>
        <p:nvSpPr>
          <p:cNvPr id="21" name="Text Placeholder 15">
            <a:extLst>
              <a:ext uri="{FF2B5EF4-FFF2-40B4-BE49-F238E27FC236}">
                <a16:creationId xmlns:a16="http://schemas.microsoft.com/office/drawing/2014/main" id="{4999AD87-F259-8A2C-ACB2-13F833ECB274}"/>
              </a:ext>
            </a:extLst>
          </p:cNvPr>
          <p:cNvSpPr txBox="1">
            <a:spLocks/>
          </p:cNvSpPr>
          <p:nvPr/>
        </p:nvSpPr>
        <p:spPr>
          <a:xfrm>
            <a:off x="6198545" y="2738089"/>
            <a:ext cx="2202706" cy="1413295"/>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342900" indent="-342900">
              <a:buFont typeface="+mj-lt"/>
              <a:buAutoNum type="arabicPeriod"/>
            </a:pPr>
            <a:r>
              <a:rPr lang="es-ES" sz="1400" dirty="0"/>
              <a:t>Neptuno es el planeta más lejano del Sol</a:t>
            </a:r>
          </a:p>
          <a:p>
            <a:pPr marL="342900" indent="-342900">
              <a:buFont typeface="+mj-lt"/>
              <a:buAutoNum type="arabicPeriod"/>
            </a:pPr>
            <a:r>
              <a:rPr lang="es-ES" sz="1400" dirty="0"/>
              <a:t>Plutón es considerado un planeta enano</a:t>
            </a:r>
          </a:p>
          <a:p>
            <a:pPr marL="342900" indent="-342900">
              <a:buFont typeface="+mj-lt"/>
              <a:buAutoNum type="arabicPeriod"/>
            </a:pPr>
            <a:r>
              <a:rPr lang="es-ES" sz="1400" dirty="0"/>
              <a:t>El Sol es la estrella sobre la cual giramos</a:t>
            </a:r>
            <a:endParaRPr lang="en-US" sz="1400" dirty="0"/>
          </a:p>
        </p:txBody>
      </p:sp>
      <p:grpSp>
        <p:nvGrpSpPr>
          <p:cNvPr id="35" name="Google Shape;4261;p14">
            <a:extLst>
              <a:ext uri="{FF2B5EF4-FFF2-40B4-BE49-F238E27FC236}">
                <a16:creationId xmlns:a16="http://schemas.microsoft.com/office/drawing/2014/main" id="{B9377F86-39C8-4E0B-0475-F0F031EBE351}"/>
              </a:ext>
            </a:extLst>
          </p:cNvPr>
          <p:cNvGrpSpPr/>
          <p:nvPr/>
        </p:nvGrpSpPr>
        <p:grpSpPr>
          <a:xfrm>
            <a:off x="1613756" y="1148733"/>
            <a:ext cx="460694" cy="451750"/>
            <a:chOff x="1490050" y="3805975"/>
            <a:chExt cx="491900" cy="482350"/>
          </a:xfrm>
          <a:solidFill>
            <a:schemeClr val="accent1"/>
          </a:solidFill>
        </p:grpSpPr>
        <p:sp>
          <p:nvSpPr>
            <p:cNvPr id="39" name="Google Shape;4262;p14">
              <a:extLst>
                <a:ext uri="{FF2B5EF4-FFF2-40B4-BE49-F238E27FC236}">
                  <a16:creationId xmlns:a16="http://schemas.microsoft.com/office/drawing/2014/main" id="{F006C181-7C78-71F2-2055-1177426A0442}"/>
                </a:ext>
              </a:extLst>
            </p:cNvPr>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 name="Google Shape;4263;p14">
              <a:extLst>
                <a:ext uri="{FF2B5EF4-FFF2-40B4-BE49-F238E27FC236}">
                  <a16:creationId xmlns:a16="http://schemas.microsoft.com/office/drawing/2014/main" id="{37CA4C09-6884-0CC0-09AB-A6E542A0764C}"/>
                </a:ext>
              </a:extLst>
            </p:cNvPr>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 name="Google Shape;4264;p14">
              <a:extLst>
                <a:ext uri="{FF2B5EF4-FFF2-40B4-BE49-F238E27FC236}">
                  <a16:creationId xmlns:a16="http://schemas.microsoft.com/office/drawing/2014/main" id="{A8B6F68A-BF24-33F0-1FF5-AFE4A7054D63}"/>
                </a:ext>
              </a:extLst>
            </p:cNvPr>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 name="Google Shape;4265;p14">
              <a:extLst>
                <a:ext uri="{FF2B5EF4-FFF2-40B4-BE49-F238E27FC236}">
                  <a16:creationId xmlns:a16="http://schemas.microsoft.com/office/drawing/2014/main" id="{3DA8494F-1381-D157-355E-BBC0CDFCA426}"/>
                </a:ext>
              </a:extLst>
            </p:cNvPr>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 name="Google Shape;4289;p14">
            <a:extLst>
              <a:ext uri="{FF2B5EF4-FFF2-40B4-BE49-F238E27FC236}">
                <a16:creationId xmlns:a16="http://schemas.microsoft.com/office/drawing/2014/main" id="{D27259C1-9519-217C-4F9C-13365D7E0375}"/>
              </a:ext>
            </a:extLst>
          </p:cNvPr>
          <p:cNvGrpSpPr/>
          <p:nvPr/>
        </p:nvGrpSpPr>
        <p:grpSpPr>
          <a:xfrm>
            <a:off x="7074269" y="1176030"/>
            <a:ext cx="451258" cy="451258"/>
            <a:chOff x="5651375" y="3806450"/>
            <a:chExt cx="481825" cy="481825"/>
          </a:xfrm>
          <a:solidFill>
            <a:schemeClr val="accent3"/>
          </a:solidFill>
        </p:grpSpPr>
        <p:sp>
          <p:nvSpPr>
            <p:cNvPr id="44" name="Google Shape;4290;p14">
              <a:extLst>
                <a:ext uri="{FF2B5EF4-FFF2-40B4-BE49-F238E27FC236}">
                  <a16:creationId xmlns:a16="http://schemas.microsoft.com/office/drawing/2014/main" id="{44AB3BF3-25CA-9D27-74AF-05E492769A12}"/>
                </a:ext>
              </a:extLst>
            </p:cNvPr>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5" name="Google Shape;4291;p14">
              <a:extLst>
                <a:ext uri="{FF2B5EF4-FFF2-40B4-BE49-F238E27FC236}">
                  <a16:creationId xmlns:a16="http://schemas.microsoft.com/office/drawing/2014/main" id="{A596F631-A15A-FCB0-8DAF-D00E45125991}"/>
                </a:ext>
              </a:extLst>
            </p:cNvPr>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6" name="Google Shape;4292;p14">
              <a:extLst>
                <a:ext uri="{FF2B5EF4-FFF2-40B4-BE49-F238E27FC236}">
                  <a16:creationId xmlns:a16="http://schemas.microsoft.com/office/drawing/2014/main" id="{E4BE54A8-CBF2-41FF-A90A-AD32BFBFF0EA}"/>
                </a:ext>
              </a:extLst>
            </p:cNvPr>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7" name="Google Shape;4293;p14">
              <a:extLst>
                <a:ext uri="{FF2B5EF4-FFF2-40B4-BE49-F238E27FC236}">
                  <a16:creationId xmlns:a16="http://schemas.microsoft.com/office/drawing/2014/main" id="{625BA571-4A78-FEA7-BF6E-473863938C40}"/>
                </a:ext>
              </a:extLst>
            </p:cNvPr>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48" name="Freeform 298">
            <a:extLst>
              <a:ext uri="{FF2B5EF4-FFF2-40B4-BE49-F238E27FC236}">
                <a16:creationId xmlns:a16="http://schemas.microsoft.com/office/drawing/2014/main" id="{A82EE02A-0B11-D2E2-EEC1-646409349385}"/>
              </a:ext>
            </a:extLst>
          </p:cNvPr>
          <p:cNvSpPr>
            <a:spLocks/>
          </p:cNvSpPr>
          <p:nvPr/>
        </p:nvSpPr>
        <p:spPr bwMode="auto">
          <a:xfrm>
            <a:off x="650834" y="1109531"/>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9" name="Freeform 302">
            <a:extLst>
              <a:ext uri="{FF2B5EF4-FFF2-40B4-BE49-F238E27FC236}">
                <a16:creationId xmlns:a16="http://schemas.microsoft.com/office/drawing/2014/main" id="{380399C0-545A-705C-291F-22CFA9CBA0A2}"/>
              </a:ext>
            </a:extLst>
          </p:cNvPr>
          <p:cNvSpPr>
            <a:spLocks/>
          </p:cNvSpPr>
          <p:nvPr/>
        </p:nvSpPr>
        <p:spPr bwMode="auto">
          <a:xfrm>
            <a:off x="8488889" y="4397858"/>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0" name="Freeform 235">
            <a:extLst>
              <a:ext uri="{FF2B5EF4-FFF2-40B4-BE49-F238E27FC236}">
                <a16:creationId xmlns:a16="http://schemas.microsoft.com/office/drawing/2014/main" id="{EE3E5A43-90F6-C9EF-8CA4-0C4E5D2EF6F1}"/>
              </a:ext>
            </a:extLst>
          </p:cNvPr>
          <p:cNvSpPr>
            <a:spLocks/>
          </p:cNvSpPr>
          <p:nvPr/>
        </p:nvSpPr>
        <p:spPr bwMode="auto">
          <a:xfrm>
            <a:off x="8441810" y="1302138"/>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1" name="Freeform 157">
            <a:extLst>
              <a:ext uri="{FF2B5EF4-FFF2-40B4-BE49-F238E27FC236}">
                <a16:creationId xmlns:a16="http://schemas.microsoft.com/office/drawing/2014/main" id="{51DF68C6-2015-A914-CB80-5935BB42A1A9}"/>
              </a:ext>
            </a:extLst>
          </p:cNvPr>
          <p:cNvSpPr>
            <a:spLocks noEditPoints="1"/>
          </p:cNvSpPr>
          <p:nvPr/>
        </p:nvSpPr>
        <p:spPr bwMode="auto">
          <a:xfrm>
            <a:off x="2363379" y="4553621"/>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2" name="Freeform 159">
            <a:extLst>
              <a:ext uri="{FF2B5EF4-FFF2-40B4-BE49-F238E27FC236}">
                <a16:creationId xmlns:a16="http://schemas.microsoft.com/office/drawing/2014/main" id="{29553863-9641-56D6-28E2-AF102E49E384}"/>
              </a:ext>
            </a:extLst>
          </p:cNvPr>
          <p:cNvSpPr>
            <a:spLocks noEditPoints="1"/>
          </p:cNvSpPr>
          <p:nvPr/>
        </p:nvSpPr>
        <p:spPr bwMode="auto">
          <a:xfrm>
            <a:off x="8371772" y="50202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3"/>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3" name="Elipse 52">
            <a:extLst>
              <a:ext uri="{FF2B5EF4-FFF2-40B4-BE49-F238E27FC236}">
                <a16:creationId xmlns:a16="http://schemas.microsoft.com/office/drawing/2014/main" id="{22A3384F-C3D0-6BAE-0B45-F334217D4C29}"/>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4" name="Elipse 53">
            <a:extLst>
              <a:ext uri="{FF2B5EF4-FFF2-40B4-BE49-F238E27FC236}">
                <a16:creationId xmlns:a16="http://schemas.microsoft.com/office/drawing/2014/main" id="{CFF990DF-9775-C5A2-A15E-8A74131A80F5}"/>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55" name="Elipse 54">
            <a:extLst>
              <a:ext uri="{FF2B5EF4-FFF2-40B4-BE49-F238E27FC236}">
                <a16:creationId xmlns:a16="http://schemas.microsoft.com/office/drawing/2014/main" id="{6AB9B3DE-C7DA-4DF2-48F7-F137E98784C3}"/>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19137168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349EFE-DBBB-43B0-B9F3-64C1612D232A}"/>
              </a:ext>
            </a:extLst>
          </p:cNvPr>
          <p:cNvSpPr>
            <a:spLocks noGrp="1"/>
          </p:cNvSpPr>
          <p:nvPr>
            <p:ph type="title"/>
          </p:nvPr>
        </p:nvSpPr>
        <p:spPr/>
        <p:txBody>
          <a:bodyPr/>
          <a:lstStyle/>
          <a:p>
            <a:r>
              <a:rPr lang="es-ES" dirty="0"/>
              <a:t>HORARIOS </a:t>
            </a:r>
            <a:endParaRPr lang="en-US" dirty="0"/>
          </a:p>
        </p:txBody>
      </p:sp>
      <p:graphicFrame>
        <p:nvGraphicFramePr>
          <p:cNvPr id="3" name="Tabla 2">
            <a:extLst>
              <a:ext uri="{FF2B5EF4-FFF2-40B4-BE49-F238E27FC236}">
                <a16:creationId xmlns:a16="http://schemas.microsoft.com/office/drawing/2014/main" id="{8334CB7F-EB75-AC14-EC3F-9E312D194F15}"/>
              </a:ext>
            </a:extLst>
          </p:cNvPr>
          <p:cNvGraphicFramePr>
            <a:graphicFrameLocks noGrp="1"/>
          </p:cNvGraphicFramePr>
          <p:nvPr>
            <p:extLst>
              <p:ext uri="{D42A27DB-BD31-4B8C-83A1-F6EECF244321}">
                <p14:modId xmlns:p14="http://schemas.microsoft.com/office/powerpoint/2010/main" val="487203148"/>
              </p:ext>
            </p:extLst>
          </p:nvPr>
        </p:nvGraphicFramePr>
        <p:xfrm>
          <a:off x="723900" y="1298496"/>
          <a:ext cx="7696200" cy="2915834"/>
        </p:xfrm>
        <a:graphic>
          <a:graphicData uri="http://schemas.openxmlformats.org/drawingml/2006/table">
            <a:tbl>
              <a:tblPr>
                <a:effectLst>
                  <a:outerShdw dist="203200" dir="3000000" algn="ctr" rotWithShape="0">
                    <a:schemeClr val="tx1"/>
                  </a:outerShdw>
                </a:effectLst>
              </a:tblPr>
              <a:tblGrid>
                <a:gridCol w="668482">
                  <a:extLst>
                    <a:ext uri="{9D8B030D-6E8A-4147-A177-3AD203B41FA5}">
                      <a16:colId xmlns:a16="http://schemas.microsoft.com/office/drawing/2014/main" val="2528091237"/>
                    </a:ext>
                  </a:extLst>
                </a:gridCol>
                <a:gridCol w="1158586">
                  <a:extLst>
                    <a:ext uri="{9D8B030D-6E8A-4147-A177-3AD203B41FA5}">
                      <a16:colId xmlns:a16="http://schemas.microsoft.com/office/drawing/2014/main" val="3373026024"/>
                    </a:ext>
                  </a:extLst>
                </a:gridCol>
                <a:gridCol w="1361209">
                  <a:extLst>
                    <a:ext uri="{9D8B030D-6E8A-4147-A177-3AD203B41FA5}">
                      <a16:colId xmlns:a16="http://schemas.microsoft.com/office/drawing/2014/main" val="972496125"/>
                    </a:ext>
                  </a:extLst>
                </a:gridCol>
                <a:gridCol w="1844387">
                  <a:extLst>
                    <a:ext uri="{9D8B030D-6E8A-4147-A177-3AD203B41FA5}">
                      <a16:colId xmlns:a16="http://schemas.microsoft.com/office/drawing/2014/main" val="482474029"/>
                    </a:ext>
                  </a:extLst>
                </a:gridCol>
                <a:gridCol w="1283277">
                  <a:extLst>
                    <a:ext uri="{9D8B030D-6E8A-4147-A177-3AD203B41FA5}">
                      <a16:colId xmlns:a16="http://schemas.microsoft.com/office/drawing/2014/main" val="1510251476"/>
                    </a:ext>
                  </a:extLst>
                </a:gridCol>
                <a:gridCol w="1380259">
                  <a:extLst>
                    <a:ext uri="{9D8B030D-6E8A-4147-A177-3AD203B41FA5}">
                      <a16:colId xmlns:a16="http://schemas.microsoft.com/office/drawing/2014/main" val="2779900909"/>
                    </a:ext>
                  </a:extLst>
                </a:gridCol>
              </a:tblGrid>
              <a:tr h="522684">
                <a:tc>
                  <a:txBody>
                    <a:bodyPr/>
                    <a:lstStyle/>
                    <a:p>
                      <a:pPr algn="ctr" rtl="0" fontAlgn="t">
                        <a:spcBef>
                          <a:spcPts val="0"/>
                        </a:spcBef>
                        <a:spcAft>
                          <a:spcPts val="0"/>
                        </a:spcAft>
                      </a:pPr>
                      <a:endParaRPr lang="es-ES" sz="1200" dirty="0">
                        <a:solidFill>
                          <a:schemeClr val="tx1"/>
                        </a:solidFill>
                        <a:effectLst/>
                        <a:latin typeface="+mj-lt"/>
                      </a:endParaRPr>
                    </a:p>
                  </a:txBody>
                  <a:tcPr marL="76200" marR="76200" marT="76200" marB="76200" anchor="ctr">
                    <a:lnL w="635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2000" b="1" i="0" u="none" kern="1200" dirty="0">
                          <a:solidFill>
                            <a:schemeClr val="tx1"/>
                          </a:solidFill>
                          <a:effectLst/>
                          <a:latin typeface="+mj-lt"/>
                          <a:ea typeface="+mn-ea"/>
                          <a:cs typeface="+mn-cs"/>
                        </a:rPr>
                        <a:t>LUNES</a:t>
                      </a:r>
                      <a:endParaRPr lang="es-ES" sz="2000" b="1" u="none" kern="1200" dirty="0">
                        <a:solidFill>
                          <a:schemeClr val="tx1"/>
                        </a:solidFill>
                        <a:effectLst/>
                        <a:latin typeface="+mj-lt"/>
                        <a:ea typeface="+mn-ea"/>
                        <a:cs typeface="+mn-cs"/>
                      </a:endParaRP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2000" b="1" kern="1200" dirty="0">
                          <a:solidFill>
                            <a:schemeClr val="tx1"/>
                          </a:solidFill>
                          <a:effectLst/>
                          <a:latin typeface="+mj-lt"/>
                          <a:ea typeface="+mn-ea"/>
                          <a:cs typeface="+mn-cs"/>
                        </a:rPr>
                        <a:t>MARTES</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2000" b="1" kern="1200" dirty="0">
                          <a:solidFill>
                            <a:schemeClr val="tx1"/>
                          </a:solidFill>
                          <a:effectLst/>
                          <a:latin typeface="+mj-lt"/>
                          <a:ea typeface="+mn-ea"/>
                          <a:cs typeface="+mn-cs"/>
                        </a:rPr>
                        <a:t>MIÉRCOLES</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2000" b="1" kern="1200" dirty="0">
                          <a:solidFill>
                            <a:schemeClr val="tx1"/>
                          </a:solidFill>
                          <a:effectLst/>
                          <a:latin typeface="+mj-lt"/>
                          <a:ea typeface="+mn-ea"/>
                          <a:cs typeface="+mn-cs"/>
                        </a:rPr>
                        <a:t>JUEVES</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2000" b="1" kern="1200" dirty="0">
                          <a:solidFill>
                            <a:schemeClr val="tx1"/>
                          </a:solidFill>
                          <a:effectLst/>
                          <a:latin typeface="+mj-lt"/>
                          <a:ea typeface="+mn-ea"/>
                          <a:cs typeface="+mn-cs"/>
                        </a:rPr>
                        <a:t>VIERNES</a:t>
                      </a:r>
                    </a:p>
                  </a:txBody>
                  <a:tcPr marL="76200" marR="76200" marT="76200" marB="76200" anchor="ctr">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911673707"/>
                  </a:ext>
                </a:extLst>
              </a:tr>
              <a:tr h="489329">
                <a:tc>
                  <a:txBody>
                    <a:bodyPr/>
                    <a:lstStyle/>
                    <a:p>
                      <a:pPr algn="ctr" rtl="0" fontAlgn="t">
                        <a:spcBef>
                          <a:spcPts val="0"/>
                        </a:spcBef>
                        <a:spcAft>
                          <a:spcPts val="0"/>
                        </a:spcAft>
                      </a:pPr>
                      <a:r>
                        <a:rPr lang="es-ES" sz="1200" dirty="0">
                          <a:solidFill>
                            <a:schemeClr val="tx1"/>
                          </a:solidFill>
                          <a:effectLst/>
                          <a:latin typeface="+mj-lt"/>
                        </a:rPr>
                        <a:t>10:00</a:t>
                      </a:r>
                    </a:p>
                  </a:txBody>
                  <a:tcPr marL="76200" marR="76200" marT="76200" marB="76200" anchor="ctr">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l" rtl="0" fontAlgn="t">
                        <a:spcBef>
                          <a:spcPts val="0"/>
                        </a:spcBef>
                        <a:spcAft>
                          <a:spcPts val="1600"/>
                        </a:spcAft>
                      </a:pPr>
                      <a:r>
                        <a:rPr lang="es-ES" sz="1200" dirty="0">
                          <a:solidFill>
                            <a:schemeClr val="tx1"/>
                          </a:solidFill>
                          <a:effectLst/>
                          <a:latin typeface="+mn-lt"/>
                        </a:rPr>
                        <a:t>Programación</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1200" dirty="0">
                          <a:solidFill>
                            <a:schemeClr val="tx1"/>
                          </a:solidFill>
                          <a:effectLst/>
                          <a:latin typeface="+mn-lt"/>
                        </a:rPr>
                        <a:t>Realidad virtual</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1200" dirty="0">
                          <a:solidFill>
                            <a:schemeClr val="tx1"/>
                          </a:solidFill>
                          <a:effectLst/>
                          <a:latin typeface="+mn-lt"/>
                        </a:rPr>
                        <a:t>Videojuegos</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1200" dirty="0">
                          <a:solidFill>
                            <a:schemeClr val="tx1"/>
                          </a:solidFill>
                          <a:effectLst/>
                          <a:latin typeface="+mn-lt"/>
                        </a:rPr>
                        <a:t>Seguridad</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1200" dirty="0">
                          <a:solidFill>
                            <a:schemeClr val="tx1"/>
                          </a:solidFill>
                          <a:effectLst/>
                          <a:latin typeface="+mn-lt"/>
                        </a:rPr>
                        <a:t>Código</a:t>
                      </a:r>
                    </a:p>
                  </a:txBody>
                  <a:tcPr marL="76200" marR="76200" marT="76200" marB="76200" anchor="ctr">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89734534"/>
                  </a:ext>
                </a:extLst>
              </a:tr>
              <a:tr h="489329">
                <a:tc>
                  <a:txBody>
                    <a:bodyPr/>
                    <a:lstStyle/>
                    <a:p>
                      <a:pPr algn="ctr" rtl="0" fontAlgn="t">
                        <a:spcBef>
                          <a:spcPts val="0"/>
                        </a:spcBef>
                        <a:spcAft>
                          <a:spcPts val="0"/>
                        </a:spcAft>
                      </a:pPr>
                      <a:r>
                        <a:rPr lang="es-ES" sz="1200" dirty="0">
                          <a:solidFill>
                            <a:schemeClr val="tx1"/>
                          </a:solidFill>
                          <a:effectLst/>
                          <a:latin typeface="+mj-lt"/>
                        </a:rPr>
                        <a:t>11:30</a:t>
                      </a:r>
                    </a:p>
                  </a:txBody>
                  <a:tcPr marL="76200" marR="76200" marT="76200" marB="76200" anchor="ctr">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solidFill>
                  </a:tcPr>
                </a:tc>
                <a:tc>
                  <a:txBody>
                    <a:bodyPr/>
                    <a:lstStyle/>
                    <a:p>
                      <a:pPr algn="l" rtl="0" fontAlgn="t">
                        <a:spcBef>
                          <a:spcPts val="0"/>
                        </a:spcBef>
                        <a:spcAft>
                          <a:spcPts val="1600"/>
                        </a:spcAft>
                      </a:pPr>
                      <a:r>
                        <a:rPr lang="es-ES" sz="1200" dirty="0">
                          <a:solidFill>
                            <a:schemeClr val="tx1"/>
                          </a:solidFill>
                          <a:effectLst/>
                          <a:latin typeface="+mn-lt"/>
                        </a:rPr>
                        <a:t>Código</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rtl="0" fontAlgn="t">
                        <a:spcBef>
                          <a:spcPts val="0"/>
                        </a:spcBef>
                        <a:spcAft>
                          <a:spcPts val="1600"/>
                        </a:spcAft>
                      </a:pPr>
                      <a:r>
                        <a:rPr lang="es-ES" sz="1200" dirty="0">
                          <a:solidFill>
                            <a:schemeClr val="tx1"/>
                          </a:solidFill>
                          <a:effectLst/>
                          <a:latin typeface="+mn-lt"/>
                        </a:rPr>
                        <a:t>Desarrollo web</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1200" dirty="0">
                          <a:solidFill>
                            <a:schemeClr val="tx1"/>
                          </a:solidFill>
                          <a:effectLst/>
                          <a:latin typeface="+mn-lt"/>
                        </a:rPr>
                        <a:t>Código</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rtl="0" fontAlgn="t">
                        <a:spcBef>
                          <a:spcPts val="0"/>
                        </a:spcBef>
                        <a:spcAft>
                          <a:spcPts val="1600"/>
                        </a:spcAft>
                      </a:pPr>
                      <a:r>
                        <a:rPr lang="es-ES" sz="1200" dirty="0">
                          <a:solidFill>
                            <a:schemeClr val="tx1"/>
                          </a:solidFill>
                          <a:effectLst/>
                          <a:latin typeface="+mn-lt"/>
                        </a:rPr>
                        <a:t>Automatismo</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1200" dirty="0">
                          <a:solidFill>
                            <a:schemeClr val="tx1"/>
                          </a:solidFill>
                          <a:effectLst/>
                          <a:latin typeface="+mn-lt"/>
                        </a:rPr>
                        <a:t>Videojuegos</a:t>
                      </a:r>
                    </a:p>
                  </a:txBody>
                  <a:tcPr marL="76200" marR="76200" marT="76200" marB="76200" anchor="ctr">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752870336"/>
                  </a:ext>
                </a:extLst>
              </a:tr>
              <a:tr h="435834">
                <a:tc>
                  <a:txBody>
                    <a:bodyPr/>
                    <a:lstStyle/>
                    <a:p>
                      <a:pPr algn="ctr" rtl="0" fontAlgn="t">
                        <a:spcBef>
                          <a:spcPts val="0"/>
                        </a:spcBef>
                        <a:spcAft>
                          <a:spcPts val="0"/>
                        </a:spcAft>
                      </a:pPr>
                      <a:r>
                        <a:rPr lang="es-ES" sz="1200" dirty="0">
                          <a:solidFill>
                            <a:schemeClr val="tx1"/>
                          </a:solidFill>
                          <a:effectLst/>
                          <a:latin typeface="+mj-lt"/>
                        </a:rPr>
                        <a:t>13:00</a:t>
                      </a:r>
                    </a:p>
                  </a:txBody>
                  <a:tcPr marL="76200" marR="76200" marT="76200" marB="76200" anchor="ctr">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solidFill>
                  </a:tcPr>
                </a:tc>
                <a:tc>
                  <a:txBody>
                    <a:bodyPr/>
                    <a:lstStyle/>
                    <a:p>
                      <a:pPr algn="l" rtl="0" fontAlgn="t">
                        <a:spcBef>
                          <a:spcPts val="0"/>
                        </a:spcBef>
                        <a:spcAft>
                          <a:spcPts val="1600"/>
                        </a:spcAft>
                      </a:pPr>
                      <a:r>
                        <a:rPr lang="es-ES" sz="1200" dirty="0">
                          <a:solidFill>
                            <a:schemeClr val="tx1"/>
                          </a:solidFill>
                          <a:effectLst/>
                          <a:latin typeface="+mn-lt"/>
                        </a:rPr>
                        <a:t>Realidad virtual</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1200" dirty="0">
                          <a:solidFill>
                            <a:schemeClr val="tx1"/>
                          </a:solidFill>
                          <a:effectLst/>
                          <a:latin typeface="+mn-lt"/>
                        </a:rPr>
                        <a:t>Seguridad</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rtl="0" fontAlgn="t">
                        <a:spcBef>
                          <a:spcPts val="0"/>
                        </a:spcBef>
                        <a:spcAft>
                          <a:spcPts val="1600"/>
                        </a:spcAft>
                      </a:pPr>
                      <a:r>
                        <a:rPr lang="es-ES" sz="1200" dirty="0">
                          <a:solidFill>
                            <a:schemeClr val="tx1"/>
                          </a:solidFill>
                          <a:effectLst/>
                          <a:latin typeface="+mn-lt"/>
                        </a:rPr>
                        <a:t>Desarrollo móvil</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1200" dirty="0">
                          <a:solidFill>
                            <a:schemeClr val="tx1"/>
                          </a:solidFill>
                          <a:effectLst/>
                          <a:latin typeface="+mn-lt"/>
                        </a:rPr>
                        <a:t>Videojuegos</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1600"/>
                        </a:spcAft>
                        <a:buClrTx/>
                        <a:buSzTx/>
                        <a:buFontTx/>
                        <a:buNone/>
                        <a:tabLst/>
                        <a:defRPr/>
                      </a:pPr>
                      <a:r>
                        <a:rPr lang="es-ES" sz="1200" dirty="0">
                          <a:solidFill>
                            <a:schemeClr val="tx1"/>
                          </a:solidFill>
                          <a:effectLst/>
                          <a:latin typeface="+mn-lt"/>
                        </a:rPr>
                        <a:t>Realidad virtual</a:t>
                      </a:r>
                    </a:p>
                  </a:txBody>
                  <a:tcPr marL="76200" marR="76200" marT="76200" marB="76200" anchor="ctr">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30884011"/>
                  </a:ext>
                </a:extLst>
              </a:tr>
              <a:tr h="489329">
                <a:tc>
                  <a:txBody>
                    <a:bodyPr/>
                    <a:lstStyle/>
                    <a:p>
                      <a:pPr algn="ctr" rtl="0" fontAlgn="t">
                        <a:spcBef>
                          <a:spcPts val="0"/>
                        </a:spcBef>
                        <a:spcAft>
                          <a:spcPts val="0"/>
                        </a:spcAft>
                      </a:pPr>
                      <a:r>
                        <a:rPr lang="es-ES" sz="1200" dirty="0">
                          <a:solidFill>
                            <a:schemeClr val="tx1"/>
                          </a:solidFill>
                          <a:effectLst/>
                          <a:latin typeface="+mj-lt"/>
                        </a:rPr>
                        <a:t>15:30</a:t>
                      </a:r>
                    </a:p>
                  </a:txBody>
                  <a:tcPr marL="76200" marR="76200" marT="76200" marB="76200" anchor="ctr">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rtl="0" fontAlgn="t">
                        <a:spcBef>
                          <a:spcPts val="0"/>
                        </a:spcBef>
                        <a:spcAft>
                          <a:spcPts val="0"/>
                        </a:spcAft>
                      </a:pPr>
                      <a:r>
                        <a:rPr lang="es-ES" sz="1200" dirty="0">
                          <a:solidFill>
                            <a:schemeClr val="tx1"/>
                          </a:solidFill>
                          <a:effectLst/>
                          <a:latin typeface="+mn-lt"/>
                        </a:rPr>
                        <a:t>Videojuegos</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s-ES" sz="1200" dirty="0">
                          <a:solidFill>
                            <a:schemeClr val="tx1"/>
                          </a:solidFill>
                          <a:effectLst/>
                          <a:latin typeface="+mn-lt"/>
                        </a:rPr>
                        <a:t>Código</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s-ES" sz="1200" dirty="0">
                          <a:solidFill>
                            <a:schemeClr val="tx1"/>
                          </a:solidFill>
                          <a:effectLst/>
                          <a:latin typeface="+mn-lt"/>
                        </a:rPr>
                        <a:t>Realidad virtual</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s-ES" sz="1200" dirty="0">
                          <a:solidFill>
                            <a:schemeClr val="tx1"/>
                          </a:solidFill>
                          <a:effectLst/>
                          <a:latin typeface="+mn-lt"/>
                        </a:rPr>
                        <a:t>Código</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s-ES" sz="1200" dirty="0">
                          <a:solidFill>
                            <a:schemeClr val="tx1"/>
                          </a:solidFill>
                          <a:effectLst/>
                          <a:latin typeface="+mn-lt"/>
                        </a:rPr>
                        <a:t>Seguridad</a:t>
                      </a:r>
                    </a:p>
                  </a:txBody>
                  <a:tcPr marL="76200" marR="76200" marT="76200" marB="76200" anchor="ctr">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17989172"/>
                  </a:ext>
                </a:extLst>
              </a:tr>
              <a:tr h="489329">
                <a:tc>
                  <a:txBody>
                    <a:bodyPr/>
                    <a:lstStyle/>
                    <a:p>
                      <a:pPr algn="ctr" rtl="0" fontAlgn="t">
                        <a:spcBef>
                          <a:spcPts val="0"/>
                        </a:spcBef>
                        <a:spcAft>
                          <a:spcPts val="0"/>
                        </a:spcAft>
                      </a:pPr>
                      <a:r>
                        <a:rPr lang="es-ES" sz="1200" dirty="0">
                          <a:solidFill>
                            <a:schemeClr val="tx1"/>
                          </a:solidFill>
                          <a:effectLst/>
                          <a:latin typeface="+mj-lt"/>
                        </a:rPr>
                        <a:t>16:00</a:t>
                      </a:r>
                    </a:p>
                  </a:txBody>
                  <a:tcPr marL="76200" marR="76200" marT="76200" marB="76200" anchor="ctr">
                    <a:lnL w="63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accent2"/>
                    </a:solidFill>
                  </a:tcPr>
                </a:tc>
                <a:tc>
                  <a:txBody>
                    <a:bodyPr/>
                    <a:lstStyle/>
                    <a:p>
                      <a:pPr algn="l" rtl="0" fontAlgn="t">
                        <a:spcBef>
                          <a:spcPts val="0"/>
                        </a:spcBef>
                        <a:spcAft>
                          <a:spcPts val="1600"/>
                        </a:spcAft>
                      </a:pPr>
                      <a:r>
                        <a:rPr lang="es-ES" sz="1200" dirty="0">
                          <a:solidFill>
                            <a:schemeClr val="tx1"/>
                          </a:solidFill>
                          <a:effectLst/>
                          <a:latin typeface="+mn-lt"/>
                        </a:rPr>
                        <a:t>Seguridad</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l" rtl="0" fontAlgn="t">
                        <a:spcBef>
                          <a:spcPts val="0"/>
                        </a:spcBef>
                        <a:spcAft>
                          <a:spcPts val="1600"/>
                        </a:spcAft>
                      </a:pPr>
                      <a:r>
                        <a:rPr lang="es-ES" sz="1200" dirty="0">
                          <a:solidFill>
                            <a:schemeClr val="tx1"/>
                          </a:solidFill>
                          <a:effectLst/>
                          <a:latin typeface="+mn-lt"/>
                        </a:rPr>
                        <a:t>Automatismo</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l" rtl="0" fontAlgn="t">
                        <a:spcBef>
                          <a:spcPts val="0"/>
                        </a:spcBef>
                        <a:spcAft>
                          <a:spcPts val="1600"/>
                        </a:spcAft>
                      </a:pPr>
                      <a:r>
                        <a:rPr lang="es-ES" sz="1200" dirty="0">
                          <a:solidFill>
                            <a:schemeClr val="tx1"/>
                          </a:solidFill>
                          <a:effectLst/>
                          <a:latin typeface="+mn-lt"/>
                        </a:rPr>
                        <a:t>Programación</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l" rtl="0" fontAlgn="t">
                        <a:spcBef>
                          <a:spcPts val="0"/>
                        </a:spcBef>
                        <a:spcAft>
                          <a:spcPts val="1600"/>
                        </a:spcAft>
                      </a:pPr>
                      <a:r>
                        <a:rPr lang="es-ES" sz="1200" dirty="0">
                          <a:solidFill>
                            <a:schemeClr val="tx1"/>
                          </a:solidFill>
                          <a:effectLst/>
                          <a:latin typeface="+mn-lt"/>
                        </a:rPr>
                        <a:t>Desarrollo web</a:t>
                      </a:r>
                    </a:p>
                  </a:txBody>
                  <a:tcPr marL="76200" marR="76200" marT="76200" marB="76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tc>
                  <a:txBody>
                    <a:bodyPr/>
                    <a:lstStyle/>
                    <a:p>
                      <a:pPr algn="l" rtl="0" fontAlgn="t">
                        <a:spcBef>
                          <a:spcPts val="0"/>
                        </a:spcBef>
                        <a:spcAft>
                          <a:spcPts val="1600"/>
                        </a:spcAft>
                      </a:pPr>
                      <a:r>
                        <a:rPr lang="es-ES" sz="1200" dirty="0">
                          <a:solidFill>
                            <a:schemeClr val="tx1"/>
                          </a:solidFill>
                          <a:effectLst/>
                          <a:latin typeface="+mn-lt"/>
                        </a:rPr>
                        <a:t>Programación</a:t>
                      </a:r>
                    </a:p>
                  </a:txBody>
                  <a:tcPr marL="76200" marR="76200" marT="76200" marB="76200" anchor="ctr">
                    <a:lnL w="1270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93673994"/>
                  </a:ext>
                </a:extLst>
              </a:tr>
            </a:tbl>
          </a:graphicData>
        </a:graphic>
      </p:graphicFrame>
      <p:sp>
        <p:nvSpPr>
          <p:cNvPr id="5" name="Freeform 298">
            <a:extLst>
              <a:ext uri="{FF2B5EF4-FFF2-40B4-BE49-F238E27FC236}">
                <a16:creationId xmlns:a16="http://schemas.microsoft.com/office/drawing/2014/main" id="{06BFD085-0078-5B30-AFF9-7121864131BA}"/>
              </a:ext>
            </a:extLst>
          </p:cNvPr>
          <p:cNvSpPr>
            <a:spLocks/>
          </p:cNvSpPr>
          <p:nvPr/>
        </p:nvSpPr>
        <p:spPr bwMode="auto">
          <a:xfrm>
            <a:off x="4512166" y="4619416"/>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 name="Freeform 302">
            <a:extLst>
              <a:ext uri="{FF2B5EF4-FFF2-40B4-BE49-F238E27FC236}">
                <a16:creationId xmlns:a16="http://schemas.microsoft.com/office/drawing/2014/main" id="{8D0D92C9-097F-BEB3-81C7-17267E6C84EC}"/>
              </a:ext>
            </a:extLst>
          </p:cNvPr>
          <p:cNvSpPr>
            <a:spLocks/>
          </p:cNvSpPr>
          <p:nvPr/>
        </p:nvSpPr>
        <p:spPr bwMode="auto">
          <a:xfrm>
            <a:off x="8610600" y="1083158"/>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0" name="Freeform 235">
            <a:extLst>
              <a:ext uri="{FF2B5EF4-FFF2-40B4-BE49-F238E27FC236}">
                <a16:creationId xmlns:a16="http://schemas.microsoft.com/office/drawing/2014/main" id="{1D85B9C5-3715-5484-F757-D1D0CB27620B}"/>
              </a:ext>
            </a:extLst>
          </p:cNvPr>
          <p:cNvSpPr>
            <a:spLocks/>
          </p:cNvSpPr>
          <p:nvPr/>
        </p:nvSpPr>
        <p:spPr bwMode="auto">
          <a:xfrm>
            <a:off x="387362" y="1240269"/>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Freeform 157">
            <a:extLst>
              <a:ext uri="{FF2B5EF4-FFF2-40B4-BE49-F238E27FC236}">
                <a16:creationId xmlns:a16="http://schemas.microsoft.com/office/drawing/2014/main" id="{28FE532A-43A6-B5E6-778C-A49A9089B230}"/>
              </a:ext>
            </a:extLst>
          </p:cNvPr>
          <p:cNvSpPr>
            <a:spLocks noEditPoints="1"/>
          </p:cNvSpPr>
          <p:nvPr/>
        </p:nvSpPr>
        <p:spPr bwMode="auto">
          <a:xfrm>
            <a:off x="410453" y="3378207"/>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2" name="Freeform 159">
            <a:extLst>
              <a:ext uri="{FF2B5EF4-FFF2-40B4-BE49-F238E27FC236}">
                <a16:creationId xmlns:a16="http://schemas.microsoft.com/office/drawing/2014/main" id="{2AB696BA-AB0B-ECC7-8CAB-D727D04012F9}"/>
              </a:ext>
            </a:extLst>
          </p:cNvPr>
          <p:cNvSpPr>
            <a:spLocks noEditPoints="1"/>
          </p:cNvSpPr>
          <p:nvPr/>
        </p:nvSpPr>
        <p:spPr bwMode="auto">
          <a:xfrm>
            <a:off x="8371772" y="50202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3"/>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3" name="Elipse 12">
            <a:extLst>
              <a:ext uri="{FF2B5EF4-FFF2-40B4-BE49-F238E27FC236}">
                <a16:creationId xmlns:a16="http://schemas.microsoft.com/office/drawing/2014/main" id="{BC060494-9762-29C1-5B95-35A49A8BD36A}"/>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4" name="Elipse 13">
            <a:extLst>
              <a:ext uri="{FF2B5EF4-FFF2-40B4-BE49-F238E27FC236}">
                <a16:creationId xmlns:a16="http://schemas.microsoft.com/office/drawing/2014/main" id="{DD1B0D3F-9DE0-1DF7-A6F4-E858544F8B90}"/>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15" name="Elipse 14">
            <a:extLst>
              <a:ext uri="{FF2B5EF4-FFF2-40B4-BE49-F238E27FC236}">
                <a16:creationId xmlns:a16="http://schemas.microsoft.com/office/drawing/2014/main" id="{DB31A58D-FB52-80AA-62A4-9D1C2742F21C}"/>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2937072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par>
                                <p:cTn id="21" presetID="32" presetClass="emph" presetSubtype="0" fill="hold" grpId="0" nodeType="withEffect">
                                  <p:stCondLst>
                                    <p:cond delay="0"/>
                                  </p:stCondLst>
                                  <p:childTnLst>
                                    <p:animRot by="120000">
                                      <p:cBhvr>
                                        <p:cTn id="22" dur="100" fill="hold">
                                          <p:stCondLst>
                                            <p:cond delay="0"/>
                                          </p:stCondLst>
                                        </p:cTn>
                                        <p:tgtEl>
                                          <p:spTgt spid="10"/>
                                        </p:tgtEl>
                                        <p:attrNameLst>
                                          <p:attrName>r</p:attrName>
                                        </p:attrNameLst>
                                      </p:cBhvr>
                                    </p:animRot>
                                    <p:animRot by="-240000">
                                      <p:cBhvr>
                                        <p:cTn id="23" dur="200" fill="hold">
                                          <p:stCondLst>
                                            <p:cond delay="200"/>
                                          </p:stCondLst>
                                        </p:cTn>
                                        <p:tgtEl>
                                          <p:spTgt spid="10"/>
                                        </p:tgtEl>
                                        <p:attrNameLst>
                                          <p:attrName>r</p:attrName>
                                        </p:attrNameLst>
                                      </p:cBhvr>
                                    </p:animRot>
                                    <p:animRot by="240000">
                                      <p:cBhvr>
                                        <p:cTn id="24" dur="200" fill="hold">
                                          <p:stCondLst>
                                            <p:cond delay="400"/>
                                          </p:stCondLst>
                                        </p:cTn>
                                        <p:tgtEl>
                                          <p:spTgt spid="10"/>
                                        </p:tgtEl>
                                        <p:attrNameLst>
                                          <p:attrName>r</p:attrName>
                                        </p:attrNameLst>
                                      </p:cBhvr>
                                    </p:animRot>
                                    <p:animRot by="-240000">
                                      <p:cBhvr>
                                        <p:cTn id="25" dur="200" fill="hold">
                                          <p:stCondLst>
                                            <p:cond delay="600"/>
                                          </p:stCondLst>
                                        </p:cTn>
                                        <p:tgtEl>
                                          <p:spTgt spid="10"/>
                                        </p:tgtEl>
                                        <p:attrNameLst>
                                          <p:attrName>r</p:attrName>
                                        </p:attrNameLst>
                                      </p:cBhvr>
                                    </p:animRot>
                                    <p:animRot by="120000">
                                      <p:cBhvr>
                                        <p:cTn id="26" dur="200" fill="hold">
                                          <p:stCondLst>
                                            <p:cond delay="800"/>
                                          </p:stCondLst>
                                        </p:cTn>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0" grpId="0" animBg="1"/>
      <p:bldP spid="11" grpId="0" animBg="1"/>
      <p:bldP spid="1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E5852D6-A72B-4156-AF23-4EF48A92F51D}"/>
              </a:ext>
            </a:extLst>
          </p:cNvPr>
          <p:cNvSpPr>
            <a:spLocks noGrp="1"/>
          </p:cNvSpPr>
          <p:nvPr>
            <p:ph type="title"/>
          </p:nvPr>
        </p:nvSpPr>
        <p:spPr/>
        <p:txBody>
          <a:bodyPr/>
          <a:lstStyle/>
          <a:p>
            <a:r>
              <a:rPr lang="es-ES" dirty="0"/>
              <a:t>¡GRACIAS!</a:t>
            </a:r>
            <a:endParaRPr lang="en-US" dirty="0"/>
          </a:p>
        </p:txBody>
      </p:sp>
      <p:sp>
        <p:nvSpPr>
          <p:cNvPr id="6" name="Text Placeholder 5">
            <a:extLst>
              <a:ext uri="{FF2B5EF4-FFF2-40B4-BE49-F238E27FC236}">
                <a16:creationId xmlns:a16="http://schemas.microsoft.com/office/drawing/2014/main" id="{6F57C05E-251A-466A-9E8F-A461251576CC}"/>
              </a:ext>
            </a:extLst>
          </p:cNvPr>
          <p:cNvSpPr>
            <a:spLocks noGrp="1"/>
          </p:cNvSpPr>
          <p:nvPr>
            <p:ph type="body" sz="half" idx="2"/>
          </p:nvPr>
        </p:nvSpPr>
        <p:spPr>
          <a:xfrm>
            <a:off x="2286000" y="2117462"/>
            <a:ext cx="4572000" cy="1116401"/>
          </a:xfrm>
        </p:spPr>
        <p:txBody>
          <a:bodyPr>
            <a:noAutofit/>
          </a:bodyPr>
          <a:lstStyle/>
          <a:p>
            <a:pPr>
              <a:lnSpc>
                <a:spcPct val="100000"/>
              </a:lnSpc>
              <a:spcBef>
                <a:spcPts val="0"/>
              </a:spcBef>
            </a:pPr>
            <a:r>
              <a:rPr lang="en-US" b="1" dirty="0"/>
              <a:t>¿TIENES ALGUNA PREGUNTA?</a:t>
            </a:r>
          </a:p>
          <a:p>
            <a:pPr>
              <a:lnSpc>
                <a:spcPct val="100000"/>
              </a:lnSpc>
              <a:spcBef>
                <a:spcPts val="0"/>
              </a:spcBef>
            </a:pPr>
            <a:r>
              <a:rPr lang="en-US" sz="1600" dirty="0"/>
              <a:t>tuemail@freepik.com </a:t>
            </a:r>
          </a:p>
          <a:p>
            <a:pPr>
              <a:lnSpc>
                <a:spcPct val="100000"/>
              </a:lnSpc>
              <a:spcBef>
                <a:spcPts val="0"/>
              </a:spcBef>
            </a:pPr>
            <a:r>
              <a:rPr lang="en-US" sz="1600" dirty="0"/>
              <a:t>+91  620 421 838 </a:t>
            </a:r>
          </a:p>
          <a:p>
            <a:pPr>
              <a:lnSpc>
                <a:spcPct val="100000"/>
              </a:lnSpc>
              <a:spcBef>
                <a:spcPts val="0"/>
              </a:spcBef>
            </a:pPr>
            <a:r>
              <a:rPr lang="en-US" sz="1600" dirty="0"/>
              <a:t>tupaginaweb.com</a:t>
            </a:r>
          </a:p>
        </p:txBody>
      </p:sp>
      <p:sp>
        <p:nvSpPr>
          <p:cNvPr id="7" name="Google Shape;549;p53">
            <a:extLst>
              <a:ext uri="{FF2B5EF4-FFF2-40B4-BE49-F238E27FC236}">
                <a16:creationId xmlns:a16="http://schemas.microsoft.com/office/drawing/2014/main" id="{CA848B6E-0E45-4285-8030-D7BDE60566D3}"/>
              </a:ext>
            </a:extLst>
          </p:cNvPr>
          <p:cNvSpPr txBox="1"/>
          <p:nvPr/>
        </p:nvSpPr>
        <p:spPr>
          <a:xfrm>
            <a:off x="2358736" y="4421332"/>
            <a:ext cx="4426528" cy="169718"/>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US" sz="1200" dirty="0">
                <a:ea typeface="Anaheim"/>
                <a:cs typeface="Anaheim"/>
                <a:sym typeface="Anaheim"/>
              </a:rPr>
              <a:t>Por favor, </a:t>
            </a:r>
            <a:r>
              <a:rPr lang="en-US" sz="1200" dirty="0" err="1">
                <a:ea typeface="Anaheim"/>
                <a:cs typeface="Anaheim"/>
                <a:sym typeface="Anaheim"/>
              </a:rPr>
              <a:t>conserva</a:t>
            </a:r>
            <a:r>
              <a:rPr lang="en-US" sz="1200" dirty="0">
                <a:ea typeface="Anaheim"/>
                <a:cs typeface="Anaheim"/>
                <a:sym typeface="Anaheim"/>
              </a:rPr>
              <a:t> </a:t>
            </a:r>
            <a:r>
              <a:rPr lang="en-US" sz="1200" dirty="0" err="1">
                <a:ea typeface="Anaheim"/>
                <a:cs typeface="Anaheim"/>
                <a:sym typeface="Anaheim"/>
              </a:rPr>
              <a:t>esta</a:t>
            </a:r>
            <a:r>
              <a:rPr lang="en-US" sz="1200" dirty="0">
                <a:ea typeface="Anaheim"/>
                <a:cs typeface="Anaheim"/>
                <a:sym typeface="Anaheim"/>
              </a:rPr>
              <a:t> </a:t>
            </a:r>
            <a:r>
              <a:rPr lang="en-US" sz="1200" dirty="0" err="1">
                <a:ea typeface="Anaheim"/>
                <a:cs typeface="Anaheim"/>
                <a:sym typeface="Anaheim"/>
              </a:rPr>
              <a:t>diapositiva</a:t>
            </a:r>
            <a:r>
              <a:rPr lang="en-US" sz="1200" dirty="0">
                <a:ea typeface="Anaheim"/>
                <a:cs typeface="Anaheim"/>
                <a:sym typeface="Anaheim"/>
              </a:rPr>
              <a:t> para </a:t>
            </a:r>
            <a:r>
              <a:rPr lang="en-US" sz="1200" dirty="0" err="1">
                <a:ea typeface="Anaheim"/>
                <a:cs typeface="Anaheim"/>
                <a:sym typeface="Anaheim"/>
              </a:rPr>
              <a:t>atribuirnos</a:t>
            </a:r>
            <a:endParaRPr lang="en-US" sz="1200" dirty="0">
              <a:ea typeface="Anaheim"/>
              <a:cs typeface="Anaheim"/>
              <a:sym typeface="Anaheim"/>
            </a:endParaRPr>
          </a:p>
        </p:txBody>
      </p:sp>
      <p:grpSp>
        <p:nvGrpSpPr>
          <p:cNvPr id="10" name="Google Shape;7083;p20">
            <a:extLst>
              <a:ext uri="{FF2B5EF4-FFF2-40B4-BE49-F238E27FC236}">
                <a16:creationId xmlns:a16="http://schemas.microsoft.com/office/drawing/2014/main" id="{77EE0A24-E875-4709-D9A5-AE722FD3893E}"/>
              </a:ext>
            </a:extLst>
          </p:cNvPr>
          <p:cNvGrpSpPr/>
          <p:nvPr/>
        </p:nvGrpSpPr>
        <p:grpSpPr>
          <a:xfrm>
            <a:off x="2778470" y="3382755"/>
            <a:ext cx="387681" cy="387661"/>
            <a:chOff x="266768" y="1721375"/>
            <a:chExt cx="397907" cy="397887"/>
          </a:xfrm>
          <a:solidFill>
            <a:schemeClr val="accent1"/>
          </a:solidFill>
        </p:grpSpPr>
        <p:sp>
          <p:nvSpPr>
            <p:cNvPr id="11" name="Google Shape;7084;p20">
              <a:extLst>
                <a:ext uri="{FF2B5EF4-FFF2-40B4-BE49-F238E27FC236}">
                  <a16:creationId xmlns:a16="http://schemas.microsoft.com/office/drawing/2014/main" id="{CA9E8094-6CCB-7B68-AEFA-65EF3949C8B5}"/>
                </a:ext>
              </a:extLst>
            </p:cNvPr>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7085;p20">
              <a:extLst>
                <a:ext uri="{FF2B5EF4-FFF2-40B4-BE49-F238E27FC236}">
                  <a16:creationId xmlns:a16="http://schemas.microsoft.com/office/drawing/2014/main" id="{E74373B4-140B-CD15-2516-811AFD986486}"/>
                </a:ext>
              </a:extLst>
            </p:cNvPr>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 name="Google Shape;7093;p20">
            <a:extLst>
              <a:ext uri="{FF2B5EF4-FFF2-40B4-BE49-F238E27FC236}">
                <a16:creationId xmlns:a16="http://schemas.microsoft.com/office/drawing/2014/main" id="{E85E2A06-2E08-4C31-ADAD-63D7DA569F02}"/>
              </a:ext>
            </a:extLst>
          </p:cNvPr>
          <p:cNvGrpSpPr/>
          <p:nvPr/>
        </p:nvGrpSpPr>
        <p:grpSpPr>
          <a:xfrm>
            <a:off x="4376924" y="3382755"/>
            <a:ext cx="387661" cy="387661"/>
            <a:chOff x="1379798" y="1723250"/>
            <a:chExt cx="397887" cy="397887"/>
          </a:xfrm>
          <a:solidFill>
            <a:schemeClr val="bg2"/>
          </a:solidFill>
        </p:grpSpPr>
        <p:sp>
          <p:nvSpPr>
            <p:cNvPr id="14" name="Google Shape;7094;p20">
              <a:extLst>
                <a:ext uri="{FF2B5EF4-FFF2-40B4-BE49-F238E27FC236}">
                  <a16:creationId xmlns:a16="http://schemas.microsoft.com/office/drawing/2014/main" id="{74E51818-2DD5-99B8-780F-35F2134D1B97}"/>
                </a:ext>
              </a:extLst>
            </p:cNvPr>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 name="Google Shape;7095;p20">
              <a:extLst>
                <a:ext uri="{FF2B5EF4-FFF2-40B4-BE49-F238E27FC236}">
                  <a16:creationId xmlns:a16="http://schemas.microsoft.com/office/drawing/2014/main" id="{BB5FBDC1-3EE7-597B-FFB8-B8BAC2EB51EB}"/>
                </a:ext>
              </a:extLst>
            </p:cNvPr>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 name="Google Shape;7096;p20">
              <a:extLst>
                <a:ext uri="{FF2B5EF4-FFF2-40B4-BE49-F238E27FC236}">
                  <a16:creationId xmlns:a16="http://schemas.microsoft.com/office/drawing/2014/main" id="{74FA5318-1D67-CE54-26F7-B7FA2C7B41AB}"/>
                </a:ext>
              </a:extLst>
            </p:cNvPr>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 name="Google Shape;7097;p20">
              <a:extLst>
                <a:ext uri="{FF2B5EF4-FFF2-40B4-BE49-F238E27FC236}">
                  <a16:creationId xmlns:a16="http://schemas.microsoft.com/office/drawing/2014/main" id="{403218F4-7F50-8135-672C-ECDD86EE2923}"/>
                </a:ext>
              </a:extLst>
            </p:cNvPr>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 name="Google Shape;7098;p20">
            <a:extLst>
              <a:ext uri="{FF2B5EF4-FFF2-40B4-BE49-F238E27FC236}">
                <a16:creationId xmlns:a16="http://schemas.microsoft.com/office/drawing/2014/main" id="{D49AF764-EC5D-3132-5863-07BB558A9A59}"/>
              </a:ext>
            </a:extLst>
          </p:cNvPr>
          <p:cNvGrpSpPr/>
          <p:nvPr/>
        </p:nvGrpSpPr>
        <p:grpSpPr>
          <a:xfrm>
            <a:off x="3577717" y="3382755"/>
            <a:ext cx="387641" cy="387661"/>
            <a:chOff x="864491" y="1723250"/>
            <a:chExt cx="397866" cy="397887"/>
          </a:xfrm>
          <a:solidFill>
            <a:schemeClr val="accent2"/>
          </a:solidFill>
        </p:grpSpPr>
        <p:sp>
          <p:nvSpPr>
            <p:cNvPr id="30" name="Google Shape;7099;p20">
              <a:extLst>
                <a:ext uri="{FF2B5EF4-FFF2-40B4-BE49-F238E27FC236}">
                  <a16:creationId xmlns:a16="http://schemas.microsoft.com/office/drawing/2014/main" id="{85A93E68-CEC7-A3E8-D4BF-401962A17170}"/>
                </a:ext>
              </a:extLst>
            </p:cNvPr>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7100;p20">
              <a:extLst>
                <a:ext uri="{FF2B5EF4-FFF2-40B4-BE49-F238E27FC236}">
                  <a16:creationId xmlns:a16="http://schemas.microsoft.com/office/drawing/2014/main" id="{6419DABE-86DF-ED38-4303-F8477DBE17C1}"/>
                </a:ext>
              </a:extLst>
            </p:cNvPr>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7101;p20">
              <a:extLst>
                <a:ext uri="{FF2B5EF4-FFF2-40B4-BE49-F238E27FC236}">
                  <a16:creationId xmlns:a16="http://schemas.microsoft.com/office/drawing/2014/main" id="{DB9CADE7-0ADA-5A2D-1B56-489A9B356953}"/>
                </a:ext>
              </a:extLst>
            </p:cNvPr>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3" name="Google Shape;7102;p20">
            <a:extLst>
              <a:ext uri="{FF2B5EF4-FFF2-40B4-BE49-F238E27FC236}">
                <a16:creationId xmlns:a16="http://schemas.microsoft.com/office/drawing/2014/main" id="{600E98EA-5517-5071-03C3-8DB7CE950011}"/>
              </a:ext>
            </a:extLst>
          </p:cNvPr>
          <p:cNvSpPr/>
          <p:nvPr/>
        </p:nvSpPr>
        <p:spPr>
          <a:xfrm>
            <a:off x="5176151" y="3418013"/>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3"/>
          </a:solid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4" name="Google Shape;7103;p20">
            <a:extLst>
              <a:ext uri="{FF2B5EF4-FFF2-40B4-BE49-F238E27FC236}">
                <a16:creationId xmlns:a16="http://schemas.microsoft.com/office/drawing/2014/main" id="{D9A891FC-217F-4531-8877-6BCE6696DEFE}"/>
              </a:ext>
            </a:extLst>
          </p:cNvPr>
          <p:cNvGrpSpPr/>
          <p:nvPr/>
        </p:nvGrpSpPr>
        <p:grpSpPr>
          <a:xfrm>
            <a:off x="5976565" y="3382102"/>
            <a:ext cx="388966" cy="388966"/>
            <a:chOff x="1190625" y="238125"/>
            <a:chExt cx="5235075" cy="5235075"/>
          </a:xfrm>
          <a:solidFill>
            <a:schemeClr val="accent4"/>
          </a:solidFill>
        </p:grpSpPr>
        <p:sp>
          <p:nvSpPr>
            <p:cNvPr id="35" name="Google Shape;7104;p20">
              <a:extLst>
                <a:ext uri="{FF2B5EF4-FFF2-40B4-BE49-F238E27FC236}">
                  <a16:creationId xmlns:a16="http://schemas.microsoft.com/office/drawing/2014/main" id="{9DD23648-EE43-E917-30B0-28E50BB4AC89}"/>
                </a:ext>
              </a:extLst>
            </p:cNvPr>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 name="Google Shape;7105;p20">
              <a:extLst>
                <a:ext uri="{FF2B5EF4-FFF2-40B4-BE49-F238E27FC236}">
                  <a16:creationId xmlns:a16="http://schemas.microsoft.com/office/drawing/2014/main" id="{C65514D1-A7FD-BA5F-EF3C-6EAC15ECB2F2}"/>
                </a:ext>
              </a:extLst>
            </p:cNvPr>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 name="Freeform 298">
            <a:extLst>
              <a:ext uri="{FF2B5EF4-FFF2-40B4-BE49-F238E27FC236}">
                <a16:creationId xmlns:a16="http://schemas.microsoft.com/office/drawing/2014/main" id="{9A2A44A3-ADA5-2FC0-EC4D-7D8A844BCEAA}"/>
              </a:ext>
            </a:extLst>
          </p:cNvPr>
          <p:cNvSpPr>
            <a:spLocks/>
          </p:cNvSpPr>
          <p:nvPr/>
        </p:nvSpPr>
        <p:spPr bwMode="auto">
          <a:xfrm>
            <a:off x="750430" y="1480189"/>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 name="Freeform 302">
            <a:extLst>
              <a:ext uri="{FF2B5EF4-FFF2-40B4-BE49-F238E27FC236}">
                <a16:creationId xmlns:a16="http://schemas.microsoft.com/office/drawing/2014/main" id="{C5B47DF9-0860-8B63-5ACB-0790887E5316}"/>
              </a:ext>
            </a:extLst>
          </p:cNvPr>
          <p:cNvSpPr>
            <a:spLocks/>
          </p:cNvSpPr>
          <p:nvPr/>
        </p:nvSpPr>
        <p:spPr bwMode="auto">
          <a:xfrm>
            <a:off x="685651" y="3871154"/>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 name="Freeform 235">
            <a:extLst>
              <a:ext uri="{FF2B5EF4-FFF2-40B4-BE49-F238E27FC236}">
                <a16:creationId xmlns:a16="http://schemas.microsoft.com/office/drawing/2014/main" id="{0B76B6EF-1494-DF58-9C8E-3DA5C826C8D9}"/>
              </a:ext>
            </a:extLst>
          </p:cNvPr>
          <p:cNvSpPr>
            <a:spLocks/>
          </p:cNvSpPr>
          <p:nvPr/>
        </p:nvSpPr>
        <p:spPr bwMode="auto">
          <a:xfrm>
            <a:off x="543796" y="2705736"/>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 name="Freeform 157">
            <a:extLst>
              <a:ext uri="{FF2B5EF4-FFF2-40B4-BE49-F238E27FC236}">
                <a16:creationId xmlns:a16="http://schemas.microsoft.com/office/drawing/2014/main" id="{4F3E91AB-28BF-DCEF-5742-0D9B121BA8B6}"/>
              </a:ext>
            </a:extLst>
          </p:cNvPr>
          <p:cNvSpPr>
            <a:spLocks noEditPoints="1"/>
          </p:cNvSpPr>
          <p:nvPr/>
        </p:nvSpPr>
        <p:spPr bwMode="auto">
          <a:xfrm>
            <a:off x="8017419" y="2796201"/>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 name="Freeform 159">
            <a:extLst>
              <a:ext uri="{FF2B5EF4-FFF2-40B4-BE49-F238E27FC236}">
                <a16:creationId xmlns:a16="http://schemas.microsoft.com/office/drawing/2014/main" id="{3B469000-06C5-7A0C-195B-316FF92B0E1A}"/>
              </a:ext>
            </a:extLst>
          </p:cNvPr>
          <p:cNvSpPr>
            <a:spLocks noEditPoints="1"/>
          </p:cNvSpPr>
          <p:nvPr/>
        </p:nvSpPr>
        <p:spPr bwMode="auto">
          <a:xfrm>
            <a:off x="8371772" y="50202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8" name="Freeform 235">
            <a:extLst>
              <a:ext uri="{FF2B5EF4-FFF2-40B4-BE49-F238E27FC236}">
                <a16:creationId xmlns:a16="http://schemas.microsoft.com/office/drawing/2014/main" id="{6D3A8B04-CD57-5531-77F1-6BE8386471D6}"/>
              </a:ext>
            </a:extLst>
          </p:cNvPr>
          <p:cNvSpPr>
            <a:spLocks/>
          </p:cNvSpPr>
          <p:nvPr/>
        </p:nvSpPr>
        <p:spPr bwMode="auto">
          <a:xfrm>
            <a:off x="7743221" y="4171152"/>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6" name="Elipse 15">
            <a:extLst>
              <a:ext uri="{FF2B5EF4-FFF2-40B4-BE49-F238E27FC236}">
                <a16:creationId xmlns:a16="http://schemas.microsoft.com/office/drawing/2014/main" id="{64CDC447-D82E-052F-8B98-2C9B86987289}"/>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7" name="Elipse 16">
            <a:extLst>
              <a:ext uri="{FF2B5EF4-FFF2-40B4-BE49-F238E27FC236}">
                <a16:creationId xmlns:a16="http://schemas.microsoft.com/office/drawing/2014/main" id="{1C034A3A-1F97-D060-192E-3140E99731A1}"/>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19" name="Elipse 18">
            <a:extLst>
              <a:ext uri="{FF2B5EF4-FFF2-40B4-BE49-F238E27FC236}">
                <a16:creationId xmlns:a16="http://schemas.microsoft.com/office/drawing/2014/main" id="{4CF79BCE-0E5A-16F2-E4B3-2AC06EBFC536}"/>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2520838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par>
                                <p:cTn id="21" presetID="32" presetClass="emph" presetSubtype="0" fill="hold" grpId="0" nodeType="withEffect">
                                  <p:stCondLst>
                                    <p:cond delay="0"/>
                                  </p:stCondLst>
                                  <p:childTnLst>
                                    <p:animRot by="120000">
                                      <p:cBhvr>
                                        <p:cTn id="22" dur="100" fill="hold">
                                          <p:stCondLst>
                                            <p:cond delay="0"/>
                                          </p:stCondLst>
                                        </p:cTn>
                                        <p:tgtEl>
                                          <p:spTgt spid="5"/>
                                        </p:tgtEl>
                                        <p:attrNameLst>
                                          <p:attrName>r</p:attrName>
                                        </p:attrNameLst>
                                      </p:cBhvr>
                                    </p:animRot>
                                    <p:animRot by="-240000">
                                      <p:cBhvr>
                                        <p:cTn id="23" dur="200" fill="hold">
                                          <p:stCondLst>
                                            <p:cond delay="200"/>
                                          </p:stCondLst>
                                        </p:cTn>
                                        <p:tgtEl>
                                          <p:spTgt spid="5"/>
                                        </p:tgtEl>
                                        <p:attrNameLst>
                                          <p:attrName>r</p:attrName>
                                        </p:attrNameLst>
                                      </p:cBhvr>
                                    </p:animRot>
                                    <p:animRot by="240000">
                                      <p:cBhvr>
                                        <p:cTn id="24" dur="200" fill="hold">
                                          <p:stCondLst>
                                            <p:cond delay="400"/>
                                          </p:stCondLst>
                                        </p:cTn>
                                        <p:tgtEl>
                                          <p:spTgt spid="5"/>
                                        </p:tgtEl>
                                        <p:attrNameLst>
                                          <p:attrName>r</p:attrName>
                                        </p:attrNameLst>
                                      </p:cBhvr>
                                    </p:animRot>
                                    <p:animRot by="-240000">
                                      <p:cBhvr>
                                        <p:cTn id="25" dur="200" fill="hold">
                                          <p:stCondLst>
                                            <p:cond delay="600"/>
                                          </p:stCondLst>
                                        </p:cTn>
                                        <p:tgtEl>
                                          <p:spTgt spid="5"/>
                                        </p:tgtEl>
                                        <p:attrNameLst>
                                          <p:attrName>r</p:attrName>
                                        </p:attrNameLst>
                                      </p:cBhvr>
                                    </p:animRot>
                                    <p:animRot by="120000">
                                      <p:cBhvr>
                                        <p:cTn id="26" dur="200" fill="hold">
                                          <p:stCondLst>
                                            <p:cond delay="800"/>
                                          </p:stCondLst>
                                        </p:cTn>
                                        <p:tgtEl>
                                          <p:spTgt spid="5"/>
                                        </p:tgtEl>
                                        <p:attrNameLst>
                                          <p:attrName>r</p:attrName>
                                        </p:attrNameLst>
                                      </p:cBhvr>
                                    </p:animRot>
                                  </p:childTnLst>
                                </p:cTn>
                              </p:par>
                              <p:par>
                                <p:cTn id="27" presetID="32" presetClass="emph" presetSubtype="0" fill="hold" grpId="0" nodeType="withEffect">
                                  <p:stCondLst>
                                    <p:cond delay="0"/>
                                  </p:stCondLst>
                                  <p:childTnLst>
                                    <p:animRot by="120000">
                                      <p:cBhvr>
                                        <p:cTn id="28" dur="100" fill="hold">
                                          <p:stCondLst>
                                            <p:cond delay="0"/>
                                          </p:stCondLst>
                                        </p:cTn>
                                        <p:tgtEl>
                                          <p:spTgt spid="18"/>
                                        </p:tgtEl>
                                        <p:attrNameLst>
                                          <p:attrName>r</p:attrName>
                                        </p:attrNameLst>
                                      </p:cBhvr>
                                    </p:animRot>
                                    <p:animRot by="-240000">
                                      <p:cBhvr>
                                        <p:cTn id="29" dur="200" fill="hold">
                                          <p:stCondLst>
                                            <p:cond delay="200"/>
                                          </p:stCondLst>
                                        </p:cTn>
                                        <p:tgtEl>
                                          <p:spTgt spid="18"/>
                                        </p:tgtEl>
                                        <p:attrNameLst>
                                          <p:attrName>r</p:attrName>
                                        </p:attrNameLst>
                                      </p:cBhvr>
                                    </p:animRot>
                                    <p:animRot by="240000">
                                      <p:cBhvr>
                                        <p:cTn id="30" dur="200" fill="hold">
                                          <p:stCondLst>
                                            <p:cond delay="400"/>
                                          </p:stCondLst>
                                        </p:cTn>
                                        <p:tgtEl>
                                          <p:spTgt spid="18"/>
                                        </p:tgtEl>
                                        <p:attrNameLst>
                                          <p:attrName>r</p:attrName>
                                        </p:attrNameLst>
                                      </p:cBhvr>
                                    </p:animRot>
                                    <p:animRot by="-240000">
                                      <p:cBhvr>
                                        <p:cTn id="31" dur="200" fill="hold">
                                          <p:stCondLst>
                                            <p:cond delay="600"/>
                                          </p:stCondLst>
                                        </p:cTn>
                                        <p:tgtEl>
                                          <p:spTgt spid="18"/>
                                        </p:tgtEl>
                                        <p:attrNameLst>
                                          <p:attrName>r</p:attrName>
                                        </p:attrNameLst>
                                      </p:cBhvr>
                                    </p:animRot>
                                    <p:animRot by="120000">
                                      <p:cBhvr>
                                        <p:cTn id="32" dur="200" fill="hold">
                                          <p:stCondLst>
                                            <p:cond delay="800"/>
                                          </p:stCondLst>
                                        </p:cTn>
                                        <p:tgtEl>
                                          <p:spTgt spid="18"/>
                                        </p:tgtEl>
                                        <p:attrNameLst>
                                          <p:attrName>r</p:attrName>
                                        </p:attrNameLst>
                                      </p:cBhvr>
                                    </p:animRot>
                                  </p:childTnLst>
                                </p:cTn>
                              </p:par>
                              <p:par>
                                <p:cTn id="33" presetID="32" presetClass="emph" presetSubtype="0" fill="hold" grpId="0" nodeType="withEffect">
                                  <p:stCondLst>
                                    <p:cond delay="0"/>
                                  </p:stCondLst>
                                  <p:childTnLst>
                                    <p:animRot by="120000">
                                      <p:cBhvr>
                                        <p:cTn id="34" dur="100" fill="hold">
                                          <p:stCondLst>
                                            <p:cond delay="0"/>
                                          </p:stCondLst>
                                        </p:cTn>
                                        <p:tgtEl>
                                          <p:spTgt spid="4"/>
                                        </p:tgtEl>
                                        <p:attrNameLst>
                                          <p:attrName>r</p:attrName>
                                        </p:attrNameLst>
                                      </p:cBhvr>
                                    </p:animRot>
                                    <p:animRot by="-240000">
                                      <p:cBhvr>
                                        <p:cTn id="35" dur="200" fill="hold">
                                          <p:stCondLst>
                                            <p:cond delay="200"/>
                                          </p:stCondLst>
                                        </p:cTn>
                                        <p:tgtEl>
                                          <p:spTgt spid="4"/>
                                        </p:tgtEl>
                                        <p:attrNameLst>
                                          <p:attrName>r</p:attrName>
                                        </p:attrNameLst>
                                      </p:cBhvr>
                                    </p:animRot>
                                    <p:animRot by="240000">
                                      <p:cBhvr>
                                        <p:cTn id="36" dur="200" fill="hold">
                                          <p:stCondLst>
                                            <p:cond delay="400"/>
                                          </p:stCondLst>
                                        </p:cTn>
                                        <p:tgtEl>
                                          <p:spTgt spid="4"/>
                                        </p:tgtEl>
                                        <p:attrNameLst>
                                          <p:attrName>r</p:attrName>
                                        </p:attrNameLst>
                                      </p:cBhvr>
                                    </p:animRot>
                                    <p:animRot by="-240000">
                                      <p:cBhvr>
                                        <p:cTn id="37" dur="200" fill="hold">
                                          <p:stCondLst>
                                            <p:cond delay="600"/>
                                          </p:stCondLst>
                                        </p:cTn>
                                        <p:tgtEl>
                                          <p:spTgt spid="4"/>
                                        </p:tgtEl>
                                        <p:attrNameLst>
                                          <p:attrName>r</p:attrName>
                                        </p:attrNameLst>
                                      </p:cBhvr>
                                    </p:animRot>
                                    <p:animRot by="120000">
                                      <p:cBhvr>
                                        <p:cTn id="38" dur="200" fill="hold">
                                          <p:stCondLst>
                                            <p:cond delay="8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animBg="1"/>
      <p:bldP spid="3" grpId="0" animBg="1"/>
      <p:bldP spid="5" grpId="0" animBg="1"/>
      <p:bldP spid="8" grpId="0" animBg="1"/>
      <p:bldP spid="9" grpId="0" animBg="1"/>
      <p:bldP spid="1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1EC55F76-3A7D-9DD6-6216-F7DDED5BFF0A}"/>
              </a:ext>
            </a:extLst>
          </p:cNvPr>
          <p:cNvSpPr>
            <a:spLocks noGrp="1"/>
          </p:cNvSpPr>
          <p:nvPr>
            <p:ph type="title"/>
          </p:nvPr>
        </p:nvSpPr>
        <p:spPr/>
        <p:txBody>
          <a:bodyPr/>
          <a:lstStyle/>
          <a:p>
            <a:r>
              <a:rPr lang="es-ES" dirty="0"/>
              <a:t>RECURSOS ALTERNATIVOS</a:t>
            </a:r>
          </a:p>
        </p:txBody>
      </p:sp>
      <p:sp>
        <p:nvSpPr>
          <p:cNvPr id="5" name="Marcador de texto 4">
            <a:extLst>
              <a:ext uri="{FF2B5EF4-FFF2-40B4-BE49-F238E27FC236}">
                <a16:creationId xmlns:a16="http://schemas.microsoft.com/office/drawing/2014/main" id="{D22F0523-5C30-2E37-1C46-96F52BB7B288}"/>
              </a:ext>
            </a:extLst>
          </p:cNvPr>
          <p:cNvSpPr>
            <a:spLocks noGrp="1"/>
          </p:cNvSpPr>
          <p:nvPr>
            <p:ph idx="1"/>
          </p:nvPr>
        </p:nvSpPr>
        <p:spPr/>
        <p:txBody>
          <a:bodyPr/>
          <a:lstStyle/>
          <a:p>
            <a:r>
              <a:rPr lang="es-ES" dirty="0"/>
              <a:t>A continuación, se muestra una variedad de recursos alternativos cuyo estilo encaja en esta plantilla:</a:t>
            </a:r>
          </a:p>
          <a:p>
            <a:r>
              <a:rPr lang="es-ES" sz="2300" b="1" dirty="0">
                <a:latin typeface="+mj-lt"/>
              </a:rPr>
              <a:t>VECTORES:</a:t>
            </a:r>
          </a:p>
          <a:p>
            <a:pPr marL="285750" indent="-285750">
              <a:buFont typeface="Arial" panose="020B0604020202020204" pitchFamily="34" charset="0"/>
              <a:buChar char="•"/>
            </a:pPr>
            <a:r>
              <a:rPr lang="en-US" dirty="0">
                <a:hlinkClick r:id="rId2">
                  <a:extLst>
                    <a:ext uri="{A12FA001-AC4F-418D-AE19-62706E023703}">
                      <ahyp:hlinkClr xmlns:ahyp="http://schemas.microsoft.com/office/drawing/2018/hyperlinkcolor" val="tx"/>
                    </a:ext>
                  </a:extLst>
                </a:hlinkClick>
              </a:rPr>
              <a:t>Memphis style sale </a:t>
            </a:r>
            <a:r>
              <a:rPr lang="en-US" dirty="0" err="1">
                <a:hlinkClick r:id="rId2">
                  <a:extLst>
                    <a:ext uri="{A12FA001-AC4F-418D-AE19-62706E023703}">
                      <ahyp:hlinkClr xmlns:ahyp="http://schemas.microsoft.com/office/drawing/2018/hyperlinkcolor" val="tx"/>
                    </a:ext>
                  </a:extLst>
                </a:hlinkClick>
              </a:rPr>
              <a:t>ig</a:t>
            </a:r>
            <a:r>
              <a:rPr lang="en-US" dirty="0">
                <a:hlinkClick r:id="rId2">
                  <a:extLst>
                    <a:ext uri="{A12FA001-AC4F-418D-AE19-62706E023703}">
                      <ahyp:hlinkClr xmlns:ahyp="http://schemas.microsoft.com/office/drawing/2018/hyperlinkcolor" val="tx"/>
                    </a:ext>
                  </a:extLst>
                </a:hlinkClick>
              </a:rPr>
              <a:t> posts</a:t>
            </a:r>
            <a:endParaRPr lang="es-ES" dirty="0"/>
          </a:p>
        </p:txBody>
      </p:sp>
      <p:grpSp>
        <p:nvGrpSpPr>
          <p:cNvPr id="53" name="Grupo 52">
            <a:extLst>
              <a:ext uri="{FF2B5EF4-FFF2-40B4-BE49-F238E27FC236}">
                <a16:creationId xmlns:a16="http://schemas.microsoft.com/office/drawing/2014/main" id="{DB814DD1-2277-427E-A5D2-26013B8B2D80}"/>
              </a:ext>
            </a:extLst>
          </p:cNvPr>
          <p:cNvGrpSpPr/>
          <p:nvPr/>
        </p:nvGrpSpPr>
        <p:grpSpPr>
          <a:xfrm>
            <a:off x="7344259" y="1827010"/>
            <a:ext cx="642479" cy="511363"/>
            <a:chOff x="2032029" y="3400111"/>
            <a:chExt cx="642479" cy="511363"/>
          </a:xfrm>
        </p:grpSpPr>
        <p:sp>
          <p:nvSpPr>
            <p:cNvPr id="7" name="Oval 251">
              <a:extLst>
                <a:ext uri="{FF2B5EF4-FFF2-40B4-BE49-F238E27FC236}">
                  <a16:creationId xmlns:a16="http://schemas.microsoft.com/office/drawing/2014/main" id="{F3A9266E-1068-5884-759B-F4C6251A82C6}"/>
                </a:ext>
              </a:extLst>
            </p:cNvPr>
            <p:cNvSpPr>
              <a:spLocks noChangeArrowheads="1"/>
            </p:cNvSpPr>
            <p:nvPr/>
          </p:nvSpPr>
          <p:spPr bwMode="auto">
            <a:xfrm>
              <a:off x="2032029" y="3400111"/>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 name="Oval 252">
              <a:extLst>
                <a:ext uri="{FF2B5EF4-FFF2-40B4-BE49-F238E27FC236}">
                  <a16:creationId xmlns:a16="http://schemas.microsoft.com/office/drawing/2014/main" id="{FEC25697-5FA2-B6A4-21F2-245325E5BCF4}"/>
                </a:ext>
              </a:extLst>
            </p:cNvPr>
            <p:cNvSpPr>
              <a:spLocks noChangeArrowheads="1"/>
            </p:cNvSpPr>
            <p:nvPr/>
          </p:nvSpPr>
          <p:spPr bwMode="auto">
            <a:xfrm>
              <a:off x="2154406" y="3400111"/>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 name="Oval 253">
              <a:extLst>
                <a:ext uri="{FF2B5EF4-FFF2-40B4-BE49-F238E27FC236}">
                  <a16:creationId xmlns:a16="http://schemas.microsoft.com/office/drawing/2014/main" id="{EB34404E-8EA8-D345-3363-CAB3956BCD61}"/>
                </a:ext>
              </a:extLst>
            </p:cNvPr>
            <p:cNvSpPr>
              <a:spLocks noChangeArrowheads="1"/>
            </p:cNvSpPr>
            <p:nvPr/>
          </p:nvSpPr>
          <p:spPr bwMode="auto">
            <a:xfrm>
              <a:off x="2276783" y="3400111"/>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0" name="Oval 254">
              <a:extLst>
                <a:ext uri="{FF2B5EF4-FFF2-40B4-BE49-F238E27FC236}">
                  <a16:creationId xmlns:a16="http://schemas.microsoft.com/office/drawing/2014/main" id="{B177CAC3-7CF8-1D16-120B-3CA85180344E}"/>
                </a:ext>
              </a:extLst>
            </p:cNvPr>
            <p:cNvSpPr>
              <a:spLocks noChangeArrowheads="1"/>
            </p:cNvSpPr>
            <p:nvPr/>
          </p:nvSpPr>
          <p:spPr bwMode="auto">
            <a:xfrm>
              <a:off x="2403530" y="3400111"/>
              <a:ext cx="2185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Oval 255">
              <a:extLst>
                <a:ext uri="{FF2B5EF4-FFF2-40B4-BE49-F238E27FC236}">
                  <a16:creationId xmlns:a16="http://schemas.microsoft.com/office/drawing/2014/main" id="{2DF0CDB0-0B12-E497-D245-A48F2036D253}"/>
                </a:ext>
              </a:extLst>
            </p:cNvPr>
            <p:cNvSpPr>
              <a:spLocks noChangeArrowheads="1"/>
            </p:cNvSpPr>
            <p:nvPr/>
          </p:nvSpPr>
          <p:spPr bwMode="auto">
            <a:xfrm>
              <a:off x="2525907" y="3400111"/>
              <a:ext cx="2185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2" name="Oval 256">
              <a:extLst>
                <a:ext uri="{FF2B5EF4-FFF2-40B4-BE49-F238E27FC236}">
                  <a16:creationId xmlns:a16="http://schemas.microsoft.com/office/drawing/2014/main" id="{A75D133C-14C5-4C83-38C6-03F5A52A25D2}"/>
                </a:ext>
              </a:extLst>
            </p:cNvPr>
            <p:cNvSpPr>
              <a:spLocks noChangeArrowheads="1"/>
            </p:cNvSpPr>
            <p:nvPr/>
          </p:nvSpPr>
          <p:spPr bwMode="auto">
            <a:xfrm>
              <a:off x="2648284" y="3400111"/>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3" name="Oval 257">
              <a:extLst>
                <a:ext uri="{FF2B5EF4-FFF2-40B4-BE49-F238E27FC236}">
                  <a16:creationId xmlns:a16="http://schemas.microsoft.com/office/drawing/2014/main" id="{1ED73A58-6DF2-043B-0969-C87B3FD9105B}"/>
                </a:ext>
              </a:extLst>
            </p:cNvPr>
            <p:cNvSpPr>
              <a:spLocks noChangeArrowheads="1"/>
            </p:cNvSpPr>
            <p:nvPr/>
          </p:nvSpPr>
          <p:spPr bwMode="auto">
            <a:xfrm>
              <a:off x="2032029" y="3522488"/>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4" name="Oval 258">
              <a:extLst>
                <a:ext uri="{FF2B5EF4-FFF2-40B4-BE49-F238E27FC236}">
                  <a16:creationId xmlns:a16="http://schemas.microsoft.com/office/drawing/2014/main" id="{29619332-2272-4451-DAE8-250AA10CA039}"/>
                </a:ext>
              </a:extLst>
            </p:cNvPr>
            <p:cNvSpPr>
              <a:spLocks noChangeArrowheads="1"/>
            </p:cNvSpPr>
            <p:nvPr/>
          </p:nvSpPr>
          <p:spPr bwMode="auto">
            <a:xfrm>
              <a:off x="2154406" y="3522488"/>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5" name="Oval 259">
              <a:extLst>
                <a:ext uri="{FF2B5EF4-FFF2-40B4-BE49-F238E27FC236}">
                  <a16:creationId xmlns:a16="http://schemas.microsoft.com/office/drawing/2014/main" id="{EF63D3E9-AD2B-0287-50D9-07C2A46FD6BD}"/>
                </a:ext>
              </a:extLst>
            </p:cNvPr>
            <p:cNvSpPr>
              <a:spLocks noChangeArrowheads="1"/>
            </p:cNvSpPr>
            <p:nvPr/>
          </p:nvSpPr>
          <p:spPr bwMode="auto">
            <a:xfrm>
              <a:off x="2276783" y="3522488"/>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6" name="Oval 260">
              <a:extLst>
                <a:ext uri="{FF2B5EF4-FFF2-40B4-BE49-F238E27FC236}">
                  <a16:creationId xmlns:a16="http://schemas.microsoft.com/office/drawing/2014/main" id="{394518D5-61B8-B9D2-C355-FFC3B449B8DC}"/>
                </a:ext>
              </a:extLst>
            </p:cNvPr>
            <p:cNvSpPr>
              <a:spLocks noChangeArrowheads="1"/>
            </p:cNvSpPr>
            <p:nvPr/>
          </p:nvSpPr>
          <p:spPr bwMode="auto">
            <a:xfrm>
              <a:off x="2403530" y="3522488"/>
              <a:ext cx="2185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7" name="Oval 261">
              <a:extLst>
                <a:ext uri="{FF2B5EF4-FFF2-40B4-BE49-F238E27FC236}">
                  <a16:creationId xmlns:a16="http://schemas.microsoft.com/office/drawing/2014/main" id="{92B845A2-9657-2574-FFB5-62452847AF9C}"/>
                </a:ext>
              </a:extLst>
            </p:cNvPr>
            <p:cNvSpPr>
              <a:spLocks noChangeArrowheads="1"/>
            </p:cNvSpPr>
            <p:nvPr/>
          </p:nvSpPr>
          <p:spPr bwMode="auto">
            <a:xfrm>
              <a:off x="2525907" y="3522488"/>
              <a:ext cx="2185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8" name="Oval 262">
              <a:extLst>
                <a:ext uri="{FF2B5EF4-FFF2-40B4-BE49-F238E27FC236}">
                  <a16:creationId xmlns:a16="http://schemas.microsoft.com/office/drawing/2014/main" id="{24844C00-8C59-0A4B-D51E-BB6B3EDB211E}"/>
                </a:ext>
              </a:extLst>
            </p:cNvPr>
            <p:cNvSpPr>
              <a:spLocks noChangeArrowheads="1"/>
            </p:cNvSpPr>
            <p:nvPr/>
          </p:nvSpPr>
          <p:spPr bwMode="auto">
            <a:xfrm>
              <a:off x="2648284" y="3522488"/>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9" name="Oval 263">
              <a:extLst>
                <a:ext uri="{FF2B5EF4-FFF2-40B4-BE49-F238E27FC236}">
                  <a16:creationId xmlns:a16="http://schemas.microsoft.com/office/drawing/2014/main" id="{90496E20-3875-4D4E-03BD-35CFE596EB91}"/>
                </a:ext>
              </a:extLst>
            </p:cNvPr>
            <p:cNvSpPr>
              <a:spLocks noChangeArrowheads="1"/>
            </p:cNvSpPr>
            <p:nvPr/>
          </p:nvSpPr>
          <p:spPr bwMode="auto">
            <a:xfrm>
              <a:off x="2032029" y="3644865"/>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0" name="Oval 264">
              <a:extLst>
                <a:ext uri="{FF2B5EF4-FFF2-40B4-BE49-F238E27FC236}">
                  <a16:creationId xmlns:a16="http://schemas.microsoft.com/office/drawing/2014/main" id="{34B68AB1-66DF-AD9C-1BCF-BD75E0D1CB37}"/>
                </a:ext>
              </a:extLst>
            </p:cNvPr>
            <p:cNvSpPr>
              <a:spLocks noChangeArrowheads="1"/>
            </p:cNvSpPr>
            <p:nvPr/>
          </p:nvSpPr>
          <p:spPr bwMode="auto">
            <a:xfrm>
              <a:off x="2154406" y="3644865"/>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1" name="Oval 265">
              <a:extLst>
                <a:ext uri="{FF2B5EF4-FFF2-40B4-BE49-F238E27FC236}">
                  <a16:creationId xmlns:a16="http://schemas.microsoft.com/office/drawing/2014/main" id="{B9696609-5207-9773-B630-465C1CFB7F6A}"/>
                </a:ext>
              </a:extLst>
            </p:cNvPr>
            <p:cNvSpPr>
              <a:spLocks noChangeArrowheads="1"/>
            </p:cNvSpPr>
            <p:nvPr/>
          </p:nvSpPr>
          <p:spPr bwMode="auto">
            <a:xfrm>
              <a:off x="2276783" y="3644865"/>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2" name="Oval 266">
              <a:extLst>
                <a:ext uri="{FF2B5EF4-FFF2-40B4-BE49-F238E27FC236}">
                  <a16:creationId xmlns:a16="http://schemas.microsoft.com/office/drawing/2014/main" id="{1C4F7002-540D-8B1B-4247-E2A46DA0A219}"/>
                </a:ext>
              </a:extLst>
            </p:cNvPr>
            <p:cNvSpPr>
              <a:spLocks noChangeArrowheads="1"/>
            </p:cNvSpPr>
            <p:nvPr/>
          </p:nvSpPr>
          <p:spPr bwMode="auto">
            <a:xfrm>
              <a:off x="2403530" y="3644865"/>
              <a:ext cx="2185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3" name="Oval 267">
              <a:extLst>
                <a:ext uri="{FF2B5EF4-FFF2-40B4-BE49-F238E27FC236}">
                  <a16:creationId xmlns:a16="http://schemas.microsoft.com/office/drawing/2014/main" id="{9C1E67B8-125D-D03E-F132-C52D7669D433}"/>
                </a:ext>
              </a:extLst>
            </p:cNvPr>
            <p:cNvSpPr>
              <a:spLocks noChangeArrowheads="1"/>
            </p:cNvSpPr>
            <p:nvPr/>
          </p:nvSpPr>
          <p:spPr bwMode="auto">
            <a:xfrm>
              <a:off x="2525907" y="3644865"/>
              <a:ext cx="2185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4" name="Oval 268">
              <a:extLst>
                <a:ext uri="{FF2B5EF4-FFF2-40B4-BE49-F238E27FC236}">
                  <a16:creationId xmlns:a16="http://schemas.microsoft.com/office/drawing/2014/main" id="{57F15046-B1F1-277A-6682-D028E3F178D2}"/>
                </a:ext>
              </a:extLst>
            </p:cNvPr>
            <p:cNvSpPr>
              <a:spLocks noChangeArrowheads="1"/>
            </p:cNvSpPr>
            <p:nvPr/>
          </p:nvSpPr>
          <p:spPr bwMode="auto">
            <a:xfrm>
              <a:off x="2648284" y="3644865"/>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5" name="Oval 269">
              <a:extLst>
                <a:ext uri="{FF2B5EF4-FFF2-40B4-BE49-F238E27FC236}">
                  <a16:creationId xmlns:a16="http://schemas.microsoft.com/office/drawing/2014/main" id="{F5E7997C-6973-B426-CCC7-86AFBDF272FE}"/>
                </a:ext>
              </a:extLst>
            </p:cNvPr>
            <p:cNvSpPr>
              <a:spLocks noChangeArrowheads="1"/>
            </p:cNvSpPr>
            <p:nvPr/>
          </p:nvSpPr>
          <p:spPr bwMode="auto">
            <a:xfrm>
              <a:off x="2032029" y="3762870"/>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6" name="Oval 270">
              <a:extLst>
                <a:ext uri="{FF2B5EF4-FFF2-40B4-BE49-F238E27FC236}">
                  <a16:creationId xmlns:a16="http://schemas.microsoft.com/office/drawing/2014/main" id="{A4E98790-28C2-D02F-3E66-6BF5483589EF}"/>
                </a:ext>
              </a:extLst>
            </p:cNvPr>
            <p:cNvSpPr>
              <a:spLocks noChangeArrowheads="1"/>
            </p:cNvSpPr>
            <p:nvPr/>
          </p:nvSpPr>
          <p:spPr bwMode="auto">
            <a:xfrm>
              <a:off x="2154406" y="3762870"/>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7" name="Oval 271">
              <a:extLst>
                <a:ext uri="{FF2B5EF4-FFF2-40B4-BE49-F238E27FC236}">
                  <a16:creationId xmlns:a16="http://schemas.microsoft.com/office/drawing/2014/main" id="{E0500C6E-5138-4705-FFF0-FDC0909DFCEF}"/>
                </a:ext>
              </a:extLst>
            </p:cNvPr>
            <p:cNvSpPr>
              <a:spLocks noChangeArrowheads="1"/>
            </p:cNvSpPr>
            <p:nvPr/>
          </p:nvSpPr>
          <p:spPr bwMode="auto">
            <a:xfrm>
              <a:off x="2276783" y="3762870"/>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8" name="Oval 272">
              <a:extLst>
                <a:ext uri="{FF2B5EF4-FFF2-40B4-BE49-F238E27FC236}">
                  <a16:creationId xmlns:a16="http://schemas.microsoft.com/office/drawing/2014/main" id="{61F138F8-BDFA-70CC-ED00-9147077E047F}"/>
                </a:ext>
              </a:extLst>
            </p:cNvPr>
            <p:cNvSpPr>
              <a:spLocks noChangeArrowheads="1"/>
            </p:cNvSpPr>
            <p:nvPr/>
          </p:nvSpPr>
          <p:spPr bwMode="auto">
            <a:xfrm>
              <a:off x="2403530" y="3762870"/>
              <a:ext cx="2185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9" name="Oval 273">
              <a:extLst>
                <a:ext uri="{FF2B5EF4-FFF2-40B4-BE49-F238E27FC236}">
                  <a16:creationId xmlns:a16="http://schemas.microsoft.com/office/drawing/2014/main" id="{17CDEB10-6B98-3FAA-DF8D-AFCD08A5BBDD}"/>
                </a:ext>
              </a:extLst>
            </p:cNvPr>
            <p:cNvSpPr>
              <a:spLocks noChangeArrowheads="1"/>
            </p:cNvSpPr>
            <p:nvPr/>
          </p:nvSpPr>
          <p:spPr bwMode="auto">
            <a:xfrm>
              <a:off x="2525907" y="3762870"/>
              <a:ext cx="2185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0" name="Oval 274">
              <a:extLst>
                <a:ext uri="{FF2B5EF4-FFF2-40B4-BE49-F238E27FC236}">
                  <a16:creationId xmlns:a16="http://schemas.microsoft.com/office/drawing/2014/main" id="{DB8B7505-F0D5-370A-019D-7501AC37D98D}"/>
                </a:ext>
              </a:extLst>
            </p:cNvPr>
            <p:cNvSpPr>
              <a:spLocks noChangeArrowheads="1"/>
            </p:cNvSpPr>
            <p:nvPr/>
          </p:nvSpPr>
          <p:spPr bwMode="auto">
            <a:xfrm>
              <a:off x="2648284" y="3762870"/>
              <a:ext cx="26224" cy="2622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1" name="Oval 275">
              <a:extLst>
                <a:ext uri="{FF2B5EF4-FFF2-40B4-BE49-F238E27FC236}">
                  <a16:creationId xmlns:a16="http://schemas.microsoft.com/office/drawing/2014/main" id="{A5643512-90D7-9446-A27E-0CF10348FEBB}"/>
                </a:ext>
              </a:extLst>
            </p:cNvPr>
            <p:cNvSpPr>
              <a:spLocks noChangeArrowheads="1"/>
            </p:cNvSpPr>
            <p:nvPr/>
          </p:nvSpPr>
          <p:spPr bwMode="auto">
            <a:xfrm>
              <a:off x="2032029" y="3889620"/>
              <a:ext cx="26224" cy="2185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2" name="Oval 276">
              <a:extLst>
                <a:ext uri="{FF2B5EF4-FFF2-40B4-BE49-F238E27FC236}">
                  <a16:creationId xmlns:a16="http://schemas.microsoft.com/office/drawing/2014/main" id="{0E30C36A-EBAC-4CAB-D8B9-F45A5DA49677}"/>
                </a:ext>
              </a:extLst>
            </p:cNvPr>
            <p:cNvSpPr>
              <a:spLocks noChangeArrowheads="1"/>
            </p:cNvSpPr>
            <p:nvPr/>
          </p:nvSpPr>
          <p:spPr bwMode="auto">
            <a:xfrm>
              <a:off x="2154406" y="3889620"/>
              <a:ext cx="26224" cy="2185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3" name="Oval 277">
              <a:extLst>
                <a:ext uri="{FF2B5EF4-FFF2-40B4-BE49-F238E27FC236}">
                  <a16:creationId xmlns:a16="http://schemas.microsoft.com/office/drawing/2014/main" id="{0A54E8F5-09A4-6581-24A5-8FA67FA1313A}"/>
                </a:ext>
              </a:extLst>
            </p:cNvPr>
            <p:cNvSpPr>
              <a:spLocks noChangeArrowheads="1"/>
            </p:cNvSpPr>
            <p:nvPr/>
          </p:nvSpPr>
          <p:spPr bwMode="auto">
            <a:xfrm>
              <a:off x="2276783" y="3889620"/>
              <a:ext cx="26224" cy="2185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4" name="Oval 278">
              <a:extLst>
                <a:ext uri="{FF2B5EF4-FFF2-40B4-BE49-F238E27FC236}">
                  <a16:creationId xmlns:a16="http://schemas.microsoft.com/office/drawing/2014/main" id="{33A482FD-457E-5FA6-2D7B-DE3A37A31882}"/>
                </a:ext>
              </a:extLst>
            </p:cNvPr>
            <p:cNvSpPr>
              <a:spLocks noChangeArrowheads="1"/>
            </p:cNvSpPr>
            <p:nvPr/>
          </p:nvSpPr>
          <p:spPr bwMode="auto">
            <a:xfrm>
              <a:off x="2403530" y="3889620"/>
              <a:ext cx="21854" cy="2185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5" name="Oval 279">
              <a:extLst>
                <a:ext uri="{FF2B5EF4-FFF2-40B4-BE49-F238E27FC236}">
                  <a16:creationId xmlns:a16="http://schemas.microsoft.com/office/drawing/2014/main" id="{DF3DAFCC-7363-3101-1781-EAE93A80B8D0}"/>
                </a:ext>
              </a:extLst>
            </p:cNvPr>
            <p:cNvSpPr>
              <a:spLocks noChangeArrowheads="1"/>
            </p:cNvSpPr>
            <p:nvPr/>
          </p:nvSpPr>
          <p:spPr bwMode="auto">
            <a:xfrm>
              <a:off x="2525907" y="3889620"/>
              <a:ext cx="21854" cy="2185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6" name="Oval 280">
              <a:extLst>
                <a:ext uri="{FF2B5EF4-FFF2-40B4-BE49-F238E27FC236}">
                  <a16:creationId xmlns:a16="http://schemas.microsoft.com/office/drawing/2014/main" id="{120F7B5A-7892-470F-5BA1-658993DBA477}"/>
                </a:ext>
              </a:extLst>
            </p:cNvPr>
            <p:cNvSpPr>
              <a:spLocks noChangeArrowheads="1"/>
            </p:cNvSpPr>
            <p:nvPr/>
          </p:nvSpPr>
          <p:spPr bwMode="auto">
            <a:xfrm>
              <a:off x="2648284" y="3889620"/>
              <a:ext cx="26224" cy="21854"/>
            </a:xfrm>
            <a:prstGeom prst="ellipse">
              <a:avLst/>
            </a:pr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52" name="Grupo 51">
            <a:extLst>
              <a:ext uri="{FF2B5EF4-FFF2-40B4-BE49-F238E27FC236}">
                <a16:creationId xmlns:a16="http://schemas.microsoft.com/office/drawing/2014/main" id="{3AAED91A-6A12-5A5C-209D-735E79D898A4}"/>
              </a:ext>
            </a:extLst>
          </p:cNvPr>
          <p:cNvGrpSpPr/>
          <p:nvPr/>
        </p:nvGrpSpPr>
        <p:grpSpPr>
          <a:xfrm>
            <a:off x="896211" y="3228847"/>
            <a:ext cx="1053320" cy="1209923"/>
            <a:chOff x="4058484" y="2190188"/>
            <a:chExt cx="1053320" cy="1209923"/>
          </a:xfrm>
        </p:grpSpPr>
        <p:sp>
          <p:nvSpPr>
            <p:cNvPr id="39" name="Oval 327">
              <a:extLst>
                <a:ext uri="{FF2B5EF4-FFF2-40B4-BE49-F238E27FC236}">
                  <a16:creationId xmlns:a16="http://schemas.microsoft.com/office/drawing/2014/main" id="{026EEA3D-04F6-90B3-4714-6F24F1C7D887}"/>
                </a:ext>
              </a:extLst>
            </p:cNvPr>
            <p:cNvSpPr>
              <a:spLocks noChangeArrowheads="1"/>
            </p:cNvSpPr>
            <p:nvPr/>
          </p:nvSpPr>
          <p:spPr bwMode="auto">
            <a:xfrm>
              <a:off x="4521769" y="2716885"/>
              <a:ext cx="126749" cy="126749"/>
            </a:xfrm>
            <a:prstGeom prst="ellipse">
              <a:avLst/>
            </a:prstGeom>
            <a:solidFill>
              <a:srgbClr val="E6A2D0"/>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1" name="Freeform 321">
              <a:extLst>
                <a:ext uri="{FF2B5EF4-FFF2-40B4-BE49-F238E27FC236}">
                  <a16:creationId xmlns:a16="http://schemas.microsoft.com/office/drawing/2014/main" id="{DE9B5202-BE56-0CAB-48CC-21142D12AE22}"/>
                </a:ext>
              </a:extLst>
            </p:cNvPr>
            <p:cNvSpPr>
              <a:spLocks noEditPoints="1"/>
            </p:cNvSpPr>
            <p:nvPr/>
          </p:nvSpPr>
          <p:spPr bwMode="auto">
            <a:xfrm>
              <a:off x="4058484" y="2342422"/>
              <a:ext cx="1053320" cy="1057689"/>
            </a:xfrm>
            <a:custGeom>
              <a:avLst/>
              <a:gdLst>
                <a:gd name="T0" fmla="*/ 650 w 650"/>
                <a:gd name="T1" fmla="*/ 325 h 651"/>
                <a:gd name="T2" fmla="*/ 325 w 650"/>
                <a:gd name="T3" fmla="*/ 0 h 651"/>
                <a:gd name="T4" fmla="*/ 0 w 650"/>
                <a:gd name="T5" fmla="*/ 325 h 651"/>
                <a:gd name="T6" fmla="*/ 325 w 650"/>
                <a:gd name="T7" fmla="*/ 651 h 651"/>
                <a:gd name="T8" fmla="*/ 650 w 650"/>
                <a:gd name="T9" fmla="*/ 325 h 651"/>
                <a:gd name="T10" fmla="*/ 499 w 650"/>
                <a:gd name="T11" fmla="*/ 325 h 651"/>
                <a:gd name="T12" fmla="*/ 325 w 650"/>
                <a:gd name="T13" fmla="*/ 500 h 651"/>
                <a:gd name="T14" fmla="*/ 150 w 650"/>
                <a:gd name="T15" fmla="*/ 325 h 651"/>
                <a:gd name="T16" fmla="*/ 325 w 650"/>
                <a:gd name="T17" fmla="*/ 151 h 651"/>
                <a:gd name="T18" fmla="*/ 499 w 650"/>
                <a:gd name="T19" fmla="*/ 325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0" h="651">
                  <a:moveTo>
                    <a:pt x="650" y="325"/>
                  </a:moveTo>
                  <a:cubicBezTo>
                    <a:pt x="650" y="146"/>
                    <a:pt x="504" y="0"/>
                    <a:pt x="325" y="0"/>
                  </a:cubicBezTo>
                  <a:cubicBezTo>
                    <a:pt x="145" y="0"/>
                    <a:pt x="0" y="146"/>
                    <a:pt x="0" y="325"/>
                  </a:cubicBezTo>
                  <a:cubicBezTo>
                    <a:pt x="0" y="505"/>
                    <a:pt x="145" y="651"/>
                    <a:pt x="325" y="651"/>
                  </a:cubicBezTo>
                  <a:cubicBezTo>
                    <a:pt x="504" y="651"/>
                    <a:pt x="650" y="505"/>
                    <a:pt x="650" y="325"/>
                  </a:cubicBezTo>
                  <a:close/>
                  <a:moveTo>
                    <a:pt x="499" y="325"/>
                  </a:moveTo>
                  <a:cubicBezTo>
                    <a:pt x="499" y="422"/>
                    <a:pt x="421" y="500"/>
                    <a:pt x="325" y="500"/>
                  </a:cubicBezTo>
                  <a:cubicBezTo>
                    <a:pt x="228" y="500"/>
                    <a:pt x="150" y="422"/>
                    <a:pt x="150" y="325"/>
                  </a:cubicBezTo>
                  <a:cubicBezTo>
                    <a:pt x="150" y="229"/>
                    <a:pt x="228" y="151"/>
                    <a:pt x="325" y="151"/>
                  </a:cubicBezTo>
                  <a:cubicBezTo>
                    <a:pt x="421" y="151"/>
                    <a:pt x="499" y="229"/>
                    <a:pt x="499" y="325"/>
                  </a:cubicBezTo>
                  <a:close/>
                </a:path>
              </a:pathLst>
            </a:custGeom>
            <a:solidFill>
              <a:schemeClr val="accent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3" name="Freeform 325">
              <a:extLst>
                <a:ext uri="{FF2B5EF4-FFF2-40B4-BE49-F238E27FC236}">
                  <a16:creationId xmlns:a16="http://schemas.microsoft.com/office/drawing/2014/main" id="{B580F280-8886-F972-2709-C619DBBF373C}"/>
                </a:ext>
              </a:extLst>
            </p:cNvPr>
            <p:cNvSpPr>
              <a:spLocks noEditPoints="1"/>
            </p:cNvSpPr>
            <p:nvPr/>
          </p:nvSpPr>
          <p:spPr bwMode="auto">
            <a:xfrm>
              <a:off x="4058484" y="2190188"/>
              <a:ext cx="1053320" cy="1048948"/>
            </a:xfrm>
            <a:custGeom>
              <a:avLst/>
              <a:gdLst>
                <a:gd name="T0" fmla="*/ 650 w 650"/>
                <a:gd name="T1" fmla="*/ 325 h 650"/>
                <a:gd name="T2" fmla="*/ 325 w 650"/>
                <a:gd name="T3" fmla="*/ 0 h 650"/>
                <a:gd name="T4" fmla="*/ 0 w 650"/>
                <a:gd name="T5" fmla="*/ 325 h 650"/>
                <a:gd name="T6" fmla="*/ 325 w 650"/>
                <a:gd name="T7" fmla="*/ 650 h 650"/>
                <a:gd name="T8" fmla="*/ 650 w 650"/>
                <a:gd name="T9" fmla="*/ 325 h 650"/>
                <a:gd name="T10" fmla="*/ 499 w 650"/>
                <a:gd name="T11" fmla="*/ 325 h 650"/>
                <a:gd name="T12" fmla="*/ 325 w 650"/>
                <a:gd name="T13" fmla="*/ 500 h 650"/>
                <a:gd name="T14" fmla="*/ 150 w 650"/>
                <a:gd name="T15" fmla="*/ 325 h 650"/>
                <a:gd name="T16" fmla="*/ 325 w 650"/>
                <a:gd name="T17" fmla="*/ 150 h 650"/>
                <a:gd name="T18" fmla="*/ 499 w 650"/>
                <a:gd name="T19" fmla="*/ 325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0" h="650">
                  <a:moveTo>
                    <a:pt x="650" y="325"/>
                  </a:moveTo>
                  <a:cubicBezTo>
                    <a:pt x="650" y="146"/>
                    <a:pt x="504" y="0"/>
                    <a:pt x="325" y="0"/>
                  </a:cubicBezTo>
                  <a:cubicBezTo>
                    <a:pt x="145" y="0"/>
                    <a:pt x="0" y="146"/>
                    <a:pt x="0" y="325"/>
                  </a:cubicBezTo>
                  <a:cubicBezTo>
                    <a:pt x="0" y="504"/>
                    <a:pt x="145" y="650"/>
                    <a:pt x="325" y="650"/>
                  </a:cubicBezTo>
                  <a:cubicBezTo>
                    <a:pt x="504" y="650"/>
                    <a:pt x="650" y="504"/>
                    <a:pt x="650" y="325"/>
                  </a:cubicBezTo>
                  <a:close/>
                  <a:moveTo>
                    <a:pt x="499" y="325"/>
                  </a:moveTo>
                  <a:cubicBezTo>
                    <a:pt x="499" y="422"/>
                    <a:pt x="421" y="500"/>
                    <a:pt x="325" y="500"/>
                  </a:cubicBezTo>
                  <a:cubicBezTo>
                    <a:pt x="228" y="500"/>
                    <a:pt x="150" y="422"/>
                    <a:pt x="150" y="325"/>
                  </a:cubicBezTo>
                  <a:cubicBezTo>
                    <a:pt x="150" y="229"/>
                    <a:pt x="228" y="150"/>
                    <a:pt x="325" y="150"/>
                  </a:cubicBezTo>
                  <a:cubicBezTo>
                    <a:pt x="421" y="150"/>
                    <a:pt x="499" y="229"/>
                    <a:pt x="499" y="325"/>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70" name="Grupo 69">
            <a:extLst>
              <a:ext uri="{FF2B5EF4-FFF2-40B4-BE49-F238E27FC236}">
                <a16:creationId xmlns:a16="http://schemas.microsoft.com/office/drawing/2014/main" id="{7BAC7BAB-3D86-BE0A-FFE2-5D14305A0982}"/>
              </a:ext>
            </a:extLst>
          </p:cNvPr>
          <p:cNvGrpSpPr/>
          <p:nvPr/>
        </p:nvGrpSpPr>
        <p:grpSpPr>
          <a:xfrm>
            <a:off x="7087382" y="2727594"/>
            <a:ext cx="1171328" cy="467658"/>
            <a:chOff x="3929751" y="3698588"/>
            <a:chExt cx="1171328" cy="467658"/>
          </a:xfrm>
        </p:grpSpPr>
        <p:sp>
          <p:nvSpPr>
            <p:cNvPr id="46" name="Freeform 333">
              <a:extLst>
                <a:ext uri="{FF2B5EF4-FFF2-40B4-BE49-F238E27FC236}">
                  <a16:creationId xmlns:a16="http://schemas.microsoft.com/office/drawing/2014/main" id="{501872DD-9A3E-885F-B74E-E6ECB211C8CB}"/>
                </a:ext>
              </a:extLst>
            </p:cNvPr>
            <p:cNvSpPr>
              <a:spLocks/>
            </p:cNvSpPr>
            <p:nvPr/>
          </p:nvSpPr>
          <p:spPr bwMode="auto">
            <a:xfrm>
              <a:off x="3929754" y="4008904"/>
              <a:ext cx="1171325" cy="157342"/>
            </a:xfrm>
            <a:custGeom>
              <a:avLst/>
              <a:gdLst>
                <a:gd name="T0" fmla="*/ 722 w 722"/>
                <a:gd name="T1" fmla="*/ 96 h 96"/>
                <a:gd name="T2" fmla="*/ 96 w 722"/>
                <a:gd name="T3" fmla="*/ 96 h 96"/>
                <a:gd name="T4" fmla="*/ 0 w 722"/>
                <a:gd name="T5" fmla="*/ 0 h 96"/>
                <a:gd name="T6" fmla="*/ 626 w 722"/>
                <a:gd name="T7" fmla="*/ 0 h 96"/>
                <a:gd name="T8" fmla="*/ 722 w 722"/>
                <a:gd name="T9" fmla="*/ 96 h 96"/>
              </a:gdLst>
              <a:ahLst/>
              <a:cxnLst>
                <a:cxn ang="0">
                  <a:pos x="T0" y="T1"/>
                </a:cxn>
                <a:cxn ang="0">
                  <a:pos x="T2" y="T3"/>
                </a:cxn>
                <a:cxn ang="0">
                  <a:pos x="T4" y="T5"/>
                </a:cxn>
                <a:cxn ang="0">
                  <a:pos x="T6" y="T7"/>
                </a:cxn>
                <a:cxn ang="0">
                  <a:pos x="T8" y="T9"/>
                </a:cxn>
              </a:cxnLst>
              <a:rect l="0" t="0" r="r" b="b"/>
              <a:pathLst>
                <a:path w="722" h="96">
                  <a:moveTo>
                    <a:pt x="722" y="96"/>
                  </a:moveTo>
                  <a:lnTo>
                    <a:pt x="96" y="96"/>
                  </a:lnTo>
                  <a:lnTo>
                    <a:pt x="0" y="0"/>
                  </a:lnTo>
                  <a:lnTo>
                    <a:pt x="626" y="0"/>
                  </a:lnTo>
                  <a:lnTo>
                    <a:pt x="722" y="96"/>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8" name="Freeform 335">
              <a:extLst>
                <a:ext uri="{FF2B5EF4-FFF2-40B4-BE49-F238E27FC236}">
                  <a16:creationId xmlns:a16="http://schemas.microsoft.com/office/drawing/2014/main" id="{21C47073-7967-BD75-D39B-AD01EAC6C119}"/>
                </a:ext>
              </a:extLst>
            </p:cNvPr>
            <p:cNvSpPr>
              <a:spLocks/>
            </p:cNvSpPr>
            <p:nvPr/>
          </p:nvSpPr>
          <p:spPr bwMode="auto">
            <a:xfrm>
              <a:off x="4943734" y="3698588"/>
              <a:ext cx="157342" cy="467658"/>
            </a:xfrm>
            <a:custGeom>
              <a:avLst/>
              <a:gdLst>
                <a:gd name="T0" fmla="*/ 96 w 96"/>
                <a:gd name="T1" fmla="*/ 96 h 288"/>
                <a:gd name="T2" fmla="*/ 96 w 96"/>
                <a:gd name="T3" fmla="*/ 288 h 288"/>
                <a:gd name="T4" fmla="*/ 0 w 96"/>
                <a:gd name="T5" fmla="*/ 192 h 288"/>
                <a:gd name="T6" fmla="*/ 0 w 96"/>
                <a:gd name="T7" fmla="*/ 0 h 288"/>
                <a:gd name="T8" fmla="*/ 96 w 96"/>
                <a:gd name="T9" fmla="*/ 96 h 288"/>
              </a:gdLst>
              <a:ahLst/>
              <a:cxnLst>
                <a:cxn ang="0">
                  <a:pos x="T0" y="T1"/>
                </a:cxn>
                <a:cxn ang="0">
                  <a:pos x="T2" y="T3"/>
                </a:cxn>
                <a:cxn ang="0">
                  <a:pos x="T4" y="T5"/>
                </a:cxn>
                <a:cxn ang="0">
                  <a:pos x="T6" y="T7"/>
                </a:cxn>
                <a:cxn ang="0">
                  <a:pos x="T8" y="T9"/>
                </a:cxn>
              </a:cxnLst>
              <a:rect l="0" t="0" r="r" b="b"/>
              <a:pathLst>
                <a:path w="96" h="288">
                  <a:moveTo>
                    <a:pt x="96" y="96"/>
                  </a:moveTo>
                  <a:lnTo>
                    <a:pt x="96" y="288"/>
                  </a:lnTo>
                  <a:lnTo>
                    <a:pt x="0" y="192"/>
                  </a:lnTo>
                  <a:lnTo>
                    <a:pt x="0" y="0"/>
                  </a:lnTo>
                  <a:lnTo>
                    <a:pt x="96" y="96"/>
                  </a:lnTo>
                  <a:close/>
                </a:path>
              </a:pathLst>
            </a:custGeom>
            <a:solidFill>
              <a:schemeClr val="accent2"/>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0" name="Rectangle 337">
              <a:extLst>
                <a:ext uri="{FF2B5EF4-FFF2-40B4-BE49-F238E27FC236}">
                  <a16:creationId xmlns:a16="http://schemas.microsoft.com/office/drawing/2014/main" id="{4118257E-834B-991C-785F-81BBFFF8C0CC}"/>
                </a:ext>
              </a:extLst>
            </p:cNvPr>
            <p:cNvSpPr>
              <a:spLocks noChangeArrowheads="1"/>
            </p:cNvSpPr>
            <p:nvPr/>
          </p:nvSpPr>
          <p:spPr bwMode="auto">
            <a:xfrm>
              <a:off x="3929751" y="3698588"/>
              <a:ext cx="1013983" cy="310315"/>
            </a:xfrm>
            <a:prstGeom prst="rect">
              <a:avLst/>
            </a:prstGeom>
            <a:solidFill>
              <a:schemeClr val="accent1"/>
            </a:solidFill>
            <a:ln w="12700">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63" name="Grupo 62">
            <a:extLst>
              <a:ext uri="{FF2B5EF4-FFF2-40B4-BE49-F238E27FC236}">
                <a16:creationId xmlns:a16="http://schemas.microsoft.com/office/drawing/2014/main" id="{C8A58A39-0E02-E4AB-9515-E2D36935D920}"/>
              </a:ext>
            </a:extLst>
          </p:cNvPr>
          <p:cNvGrpSpPr/>
          <p:nvPr/>
        </p:nvGrpSpPr>
        <p:grpSpPr>
          <a:xfrm>
            <a:off x="2341736" y="3242775"/>
            <a:ext cx="1248218" cy="1245252"/>
            <a:chOff x="6182806" y="3167963"/>
            <a:chExt cx="1394522" cy="1391208"/>
          </a:xfrm>
        </p:grpSpPr>
        <p:sp>
          <p:nvSpPr>
            <p:cNvPr id="55" name="Freeform 313">
              <a:extLst>
                <a:ext uri="{FF2B5EF4-FFF2-40B4-BE49-F238E27FC236}">
                  <a16:creationId xmlns:a16="http://schemas.microsoft.com/office/drawing/2014/main" id="{C3520C20-92ED-583C-988D-FCCE2D44970F}"/>
                </a:ext>
              </a:extLst>
            </p:cNvPr>
            <p:cNvSpPr>
              <a:spLocks noEditPoints="1"/>
            </p:cNvSpPr>
            <p:nvPr/>
          </p:nvSpPr>
          <p:spPr bwMode="auto">
            <a:xfrm>
              <a:off x="6182806" y="3167963"/>
              <a:ext cx="1394522" cy="1391208"/>
            </a:xfrm>
            <a:custGeom>
              <a:avLst/>
              <a:gdLst>
                <a:gd name="T0" fmla="*/ 567 w 1135"/>
                <a:gd name="T1" fmla="*/ 1135 h 1135"/>
                <a:gd name="T2" fmla="*/ 0 w 1135"/>
                <a:gd name="T3" fmla="*/ 568 h 1135"/>
                <a:gd name="T4" fmla="*/ 567 w 1135"/>
                <a:gd name="T5" fmla="*/ 0 h 1135"/>
                <a:gd name="T6" fmla="*/ 1135 w 1135"/>
                <a:gd name="T7" fmla="*/ 568 h 1135"/>
                <a:gd name="T8" fmla="*/ 567 w 1135"/>
                <a:gd name="T9" fmla="*/ 1135 h 1135"/>
                <a:gd name="T10" fmla="*/ 567 w 1135"/>
                <a:gd name="T11" fmla="*/ 10 h 1135"/>
                <a:gd name="T12" fmla="*/ 10 w 1135"/>
                <a:gd name="T13" fmla="*/ 568 h 1135"/>
                <a:gd name="T14" fmla="*/ 567 w 1135"/>
                <a:gd name="T15" fmla="*/ 1125 h 1135"/>
                <a:gd name="T16" fmla="*/ 1125 w 1135"/>
                <a:gd name="T17" fmla="*/ 568 h 1135"/>
                <a:gd name="T18" fmla="*/ 567 w 1135"/>
                <a:gd name="T19" fmla="*/ 10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5" h="1135">
                  <a:moveTo>
                    <a:pt x="567" y="1135"/>
                  </a:moveTo>
                  <a:cubicBezTo>
                    <a:pt x="254" y="1135"/>
                    <a:pt x="0" y="881"/>
                    <a:pt x="0" y="568"/>
                  </a:cubicBezTo>
                  <a:cubicBezTo>
                    <a:pt x="0" y="255"/>
                    <a:pt x="254" y="0"/>
                    <a:pt x="567" y="0"/>
                  </a:cubicBezTo>
                  <a:cubicBezTo>
                    <a:pt x="880" y="0"/>
                    <a:pt x="1135" y="255"/>
                    <a:pt x="1135" y="568"/>
                  </a:cubicBezTo>
                  <a:cubicBezTo>
                    <a:pt x="1135" y="881"/>
                    <a:pt x="880" y="1135"/>
                    <a:pt x="567" y="1135"/>
                  </a:cubicBezTo>
                  <a:close/>
                  <a:moveTo>
                    <a:pt x="567" y="10"/>
                  </a:moveTo>
                  <a:cubicBezTo>
                    <a:pt x="260" y="10"/>
                    <a:pt x="10" y="260"/>
                    <a:pt x="10" y="568"/>
                  </a:cubicBezTo>
                  <a:cubicBezTo>
                    <a:pt x="10" y="875"/>
                    <a:pt x="260" y="1125"/>
                    <a:pt x="567" y="1125"/>
                  </a:cubicBezTo>
                  <a:cubicBezTo>
                    <a:pt x="875" y="1125"/>
                    <a:pt x="1125" y="875"/>
                    <a:pt x="1125" y="568"/>
                  </a:cubicBezTo>
                  <a:cubicBezTo>
                    <a:pt x="1125" y="260"/>
                    <a:pt x="875" y="10"/>
                    <a:pt x="567" y="10"/>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6" name="Freeform 314">
              <a:extLst>
                <a:ext uri="{FF2B5EF4-FFF2-40B4-BE49-F238E27FC236}">
                  <a16:creationId xmlns:a16="http://schemas.microsoft.com/office/drawing/2014/main" id="{A2F7A940-67C9-F6CA-7628-3D065E10D765}"/>
                </a:ext>
              </a:extLst>
            </p:cNvPr>
            <p:cNvSpPr>
              <a:spLocks/>
            </p:cNvSpPr>
            <p:nvPr/>
          </p:nvSpPr>
          <p:spPr bwMode="auto">
            <a:xfrm>
              <a:off x="6308677" y="3293834"/>
              <a:ext cx="1139466" cy="1139466"/>
            </a:xfrm>
            <a:custGeom>
              <a:avLst/>
              <a:gdLst>
                <a:gd name="T0" fmla="*/ 561 w 928"/>
                <a:gd name="T1" fmla="*/ 54 h 929"/>
                <a:gd name="T2" fmla="*/ 875 w 928"/>
                <a:gd name="T3" fmla="*/ 561 h 929"/>
                <a:gd name="T4" fmla="*/ 367 w 928"/>
                <a:gd name="T5" fmla="*/ 875 h 929"/>
                <a:gd name="T6" fmla="*/ 53 w 928"/>
                <a:gd name="T7" fmla="*/ 367 h 929"/>
                <a:gd name="T8" fmla="*/ 561 w 928"/>
                <a:gd name="T9" fmla="*/ 54 h 929"/>
              </a:gdLst>
              <a:ahLst/>
              <a:cxnLst>
                <a:cxn ang="0">
                  <a:pos x="T0" y="T1"/>
                </a:cxn>
                <a:cxn ang="0">
                  <a:pos x="T2" y="T3"/>
                </a:cxn>
                <a:cxn ang="0">
                  <a:pos x="T4" y="T5"/>
                </a:cxn>
                <a:cxn ang="0">
                  <a:pos x="T6" y="T7"/>
                </a:cxn>
                <a:cxn ang="0">
                  <a:pos x="T8" y="T9"/>
                </a:cxn>
              </a:cxnLst>
              <a:rect l="0" t="0" r="r" b="b"/>
              <a:pathLst>
                <a:path w="928" h="929">
                  <a:moveTo>
                    <a:pt x="561" y="54"/>
                  </a:moveTo>
                  <a:cubicBezTo>
                    <a:pt x="788" y="107"/>
                    <a:pt x="928" y="335"/>
                    <a:pt x="875" y="561"/>
                  </a:cubicBezTo>
                  <a:cubicBezTo>
                    <a:pt x="821" y="788"/>
                    <a:pt x="594" y="929"/>
                    <a:pt x="367" y="875"/>
                  </a:cubicBezTo>
                  <a:cubicBezTo>
                    <a:pt x="140" y="822"/>
                    <a:pt x="0" y="594"/>
                    <a:pt x="53" y="367"/>
                  </a:cubicBezTo>
                  <a:cubicBezTo>
                    <a:pt x="107" y="141"/>
                    <a:pt x="334" y="0"/>
                    <a:pt x="561" y="54"/>
                  </a:cubicBezTo>
                  <a:close/>
                </a:path>
              </a:pathLst>
            </a:custGeom>
            <a:solidFill>
              <a:schemeClr val="bg2"/>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7" name="Freeform 315">
              <a:extLst>
                <a:ext uri="{FF2B5EF4-FFF2-40B4-BE49-F238E27FC236}">
                  <a16:creationId xmlns:a16="http://schemas.microsoft.com/office/drawing/2014/main" id="{0EFB8399-1CD4-6A94-8B51-31AF712503F7}"/>
                </a:ext>
              </a:extLst>
            </p:cNvPr>
            <p:cNvSpPr>
              <a:spLocks noEditPoints="1"/>
            </p:cNvSpPr>
            <p:nvPr/>
          </p:nvSpPr>
          <p:spPr bwMode="auto">
            <a:xfrm>
              <a:off x="6355051" y="3340208"/>
              <a:ext cx="1046719" cy="1050032"/>
            </a:xfrm>
            <a:custGeom>
              <a:avLst/>
              <a:gdLst>
                <a:gd name="T0" fmla="*/ 427 w 854"/>
                <a:gd name="T1" fmla="*/ 854 h 854"/>
                <a:gd name="T2" fmla="*/ 0 w 854"/>
                <a:gd name="T3" fmla="*/ 427 h 854"/>
                <a:gd name="T4" fmla="*/ 427 w 854"/>
                <a:gd name="T5" fmla="*/ 0 h 854"/>
                <a:gd name="T6" fmla="*/ 854 w 854"/>
                <a:gd name="T7" fmla="*/ 427 h 854"/>
                <a:gd name="T8" fmla="*/ 427 w 854"/>
                <a:gd name="T9" fmla="*/ 854 h 854"/>
                <a:gd name="T10" fmla="*/ 427 w 854"/>
                <a:gd name="T11" fmla="*/ 10 h 854"/>
                <a:gd name="T12" fmla="*/ 10 w 854"/>
                <a:gd name="T13" fmla="*/ 427 h 854"/>
                <a:gd name="T14" fmla="*/ 427 w 854"/>
                <a:gd name="T15" fmla="*/ 844 h 854"/>
                <a:gd name="T16" fmla="*/ 844 w 854"/>
                <a:gd name="T17" fmla="*/ 427 h 854"/>
                <a:gd name="T18" fmla="*/ 427 w 854"/>
                <a:gd name="T19" fmla="*/ 10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54" h="854">
                  <a:moveTo>
                    <a:pt x="427" y="854"/>
                  </a:moveTo>
                  <a:cubicBezTo>
                    <a:pt x="192" y="854"/>
                    <a:pt x="0" y="662"/>
                    <a:pt x="0" y="427"/>
                  </a:cubicBezTo>
                  <a:cubicBezTo>
                    <a:pt x="0" y="191"/>
                    <a:pt x="192" y="0"/>
                    <a:pt x="427" y="0"/>
                  </a:cubicBezTo>
                  <a:cubicBezTo>
                    <a:pt x="663" y="0"/>
                    <a:pt x="854" y="191"/>
                    <a:pt x="854" y="427"/>
                  </a:cubicBezTo>
                  <a:cubicBezTo>
                    <a:pt x="854" y="662"/>
                    <a:pt x="663" y="854"/>
                    <a:pt x="427" y="854"/>
                  </a:cubicBezTo>
                  <a:close/>
                  <a:moveTo>
                    <a:pt x="427" y="10"/>
                  </a:moveTo>
                  <a:cubicBezTo>
                    <a:pt x="197" y="10"/>
                    <a:pt x="10" y="197"/>
                    <a:pt x="10" y="427"/>
                  </a:cubicBezTo>
                  <a:cubicBezTo>
                    <a:pt x="10" y="657"/>
                    <a:pt x="197" y="844"/>
                    <a:pt x="427" y="844"/>
                  </a:cubicBezTo>
                  <a:cubicBezTo>
                    <a:pt x="657" y="844"/>
                    <a:pt x="844" y="657"/>
                    <a:pt x="844" y="427"/>
                  </a:cubicBezTo>
                  <a:cubicBezTo>
                    <a:pt x="844" y="197"/>
                    <a:pt x="657" y="10"/>
                    <a:pt x="427" y="10"/>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59" name="Freeform 317">
              <a:extLst>
                <a:ext uri="{FF2B5EF4-FFF2-40B4-BE49-F238E27FC236}">
                  <a16:creationId xmlns:a16="http://schemas.microsoft.com/office/drawing/2014/main" id="{7EDE0A6A-A888-5A25-EBBB-A19D644E4233}"/>
                </a:ext>
              </a:extLst>
            </p:cNvPr>
            <p:cNvSpPr>
              <a:spLocks/>
            </p:cNvSpPr>
            <p:nvPr/>
          </p:nvSpPr>
          <p:spPr bwMode="auto">
            <a:xfrm>
              <a:off x="6514046" y="3499203"/>
              <a:ext cx="732042" cy="732041"/>
            </a:xfrm>
            <a:custGeom>
              <a:avLst/>
              <a:gdLst>
                <a:gd name="T0" fmla="*/ 333 w 597"/>
                <a:gd name="T1" fmla="*/ 19 h 596"/>
                <a:gd name="T2" fmla="*/ 578 w 597"/>
                <a:gd name="T3" fmla="*/ 333 h 596"/>
                <a:gd name="T4" fmla="*/ 264 w 597"/>
                <a:gd name="T5" fmla="*/ 577 h 596"/>
                <a:gd name="T6" fmla="*/ 19 w 597"/>
                <a:gd name="T7" fmla="*/ 264 h 596"/>
                <a:gd name="T8" fmla="*/ 333 w 597"/>
                <a:gd name="T9" fmla="*/ 19 h 596"/>
              </a:gdLst>
              <a:ahLst/>
              <a:cxnLst>
                <a:cxn ang="0">
                  <a:pos x="T0" y="T1"/>
                </a:cxn>
                <a:cxn ang="0">
                  <a:pos x="T2" y="T3"/>
                </a:cxn>
                <a:cxn ang="0">
                  <a:pos x="T4" y="T5"/>
                </a:cxn>
                <a:cxn ang="0">
                  <a:pos x="T6" y="T7"/>
                </a:cxn>
                <a:cxn ang="0">
                  <a:pos x="T8" y="T9"/>
                </a:cxn>
              </a:cxnLst>
              <a:rect l="0" t="0" r="r" b="b"/>
              <a:pathLst>
                <a:path w="597" h="596">
                  <a:moveTo>
                    <a:pt x="333" y="19"/>
                  </a:moveTo>
                  <a:cubicBezTo>
                    <a:pt x="487" y="38"/>
                    <a:pt x="597" y="178"/>
                    <a:pt x="578" y="333"/>
                  </a:cubicBezTo>
                  <a:cubicBezTo>
                    <a:pt x="559" y="487"/>
                    <a:pt x="418" y="596"/>
                    <a:pt x="264" y="577"/>
                  </a:cubicBezTo>
                  <a:cubicBezTo>
                    <a:pt x="110" y="558"/>
                    <a:pt x="0" y="418"/>
                    <a:pt x="19" y="264"/>
                  </a:cubicBezTo>
                  <a:cubicBezTo>
                    <a:pt x="38" y="110"/>
                    <a:pt x="179" y="0"/>
                    <a:pt x="333" y="19"/>
                  </a:cubicBezTo>
                  <a:close/>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0" name="Freeform 318">
              <a:extLst>
                <a:ext uri="{FF2B5EF4-FFF2-40B4-BE49-F238E27FC236}">
                  <a16:creationId xmlns:a16="http://schemas.microsoft.com/office/drawing/2014/main" id="{44E09250-F1F9-BCF5-224A-AB183A8B17BA}"/>
                </a:ext>
              </a:extLst>
            </p:cNvPr>
            <p:cNvSpPr>
              <a:spLocks noEditPoints="1"/>
            </p:cNvSpPr>
            <p:nvPr/>
          </p:nvSpPr>
          <p:spPr bwMode="auto">
            <a:xfrm>
              <a:off x="6527296" y="3512453"/>
              <a:ext cx="702229" cy="702229"/>
            </a:xfrm>
            <a:custGeom>
              <a:avLst/>
              <a:gdLst>
                <a:gd name="T0" fmla="*/ 286 w 573"/>
                <a:gd name="T1" fmla="*/ 573 h 573"/>
                <a:gd name="T2" fmla="*/ 0 w 573"/>
                <a:gd name="T3" fmla="*/ 287 h 573"/>
                <a:gd name="T4" fmla="*/ 286 w 573"/>
                <a:gd name="T5" fmla="*/ 0 h 573"/>
                <a:gd name="T6" fmla="*/ 573 w 573"/>
                <a:gd name="T7" fmla="*/ 287 h 573"/>
                <a:gd name="T8" fmla="*/ 286 w 573"/>
                <a:gd name="T9" fmla="*/ 573 h 573"/>
                <a:gd name="T10" fmla="*/ 286 w 573"/>
                <a:gd name="T11" fmla="*/ 11 h 573"/>
                <a:gd name="T12" fmla="*/ 10 w 573"/>
                <a:gd name="T13" fmla="*/ 287 h 573"/>
                <a:gd name="T14" fmla="*/ 286 w 573"/>
                <a:gd name="T15" fmla="*/ 563 h 573"/>
                <a:gd name="T16" fmla="*/ 563 w 573"/>
                <a:gd name="T17" fmla="*/ 287 h 573"/>
                <a:gd name="T18" fmla="*/ 286 w 573"/>
                <a:gd name="T19" fmla="*/ 11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3" h="573">
                  <a:moveTo>
                    <a:pt x="286" y="573"/>
                  </a:moveTo>
                  <a:cubicBezTo>
                    <a:pt x="128" y="573"/>
                    <a:pt x="0" y="445"/>
                    <a:pt x="0" y="287"/>
                  </a:cubicBezTo>
                  <a:cubicBezTo>
                    <a:pt x="0" y="129"/>
                    <a:pt x="128" y="0"/>
                    <a:pt x="286" y="0"/>
                  </a:cubicBezTo>
                  <a:cubicBezTo>
                    <a:pt x="444" y="0"/>
                    <a:pt x="573" y="129"/>
                    <a:pt x="573" y="287"/>
                  </a:cubicBezTo>
                  <a:cubicBezTo>
                    <a:pt x="573" y="445"/>
                    <a:pt x="444" y="573"/>
                    <a:pt x="286" y="573"/>
                  </a:cubicBezTo>
                  <a:close/>
                  <a:moveTo>
                    <a:pt x="286" y="11"/>
                  </a:moveTo>
                  <a:cubicBezTo>
                    <a:pt x="134" y="11"/>
                    <a:pt x="10" y="134"/>
                    <a:pt x="10" y="287"/>
                  </a:cubicBezTo>
                  <a:cubicBezTo>
                    <a:pt x="10" y="439"/>
                    <a:pt x="134" y="563"/>
                    <a:pt x="286" y="563"/>
                  </a:cubicBezTo>
                  <a:cubicBezTo>
                    <a:pt x="439" y="563"/>
                    <a:pt x="563" y="439"/>
                    <a:pt x="563" y="287"/>
                  </a:cubicBezTo>
                  <a:cubicBezTo>
                    <a:pt x="563" y="134"/>
                    <a:pt x="439" y="11"/>
                    <a:pt x="286" y="11"/>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1" name="Freeform 319">
              <a:extLst>
                <a:ext uri="{FF2B5EF4-FFF2-40B4-BE49-F238E27FC236}">
                  <a16:creationId xmlns:a16="http://schemas.microsoft.com/office/drawing/2014/main" id="{BE59E46B-82B1-009D-C3E2-9E4CE9A84E6C}"/>
                </a:ext>
              </a:extLst>
            </p:cNvPr>
            <p:cNvSpPr>
              <a:spLocks/>
            </p:cNvSpPr>
            <p:nvPr/>
          </p:nvSpPr>
          <p:spPr bwMode="auto">
            <a:xfrm>
              <a:off x="6689602" y="3674759"/>
              <a:ext cx="377614" cy="377614"/>
            </a:xfrm>
            <a:custGeom>
              <a:avLst/>
              <a:gdLst>
                <a:gd name="T0" fmla="*/ 187 w 310"/>
                <a:gd name="T1" fmla="*/ 18 h 309"/>
                <a:gd name="T2" fmla="*/ 292 w 310"/>
                <a:gd name="T3" fmla="*/ 187 h 309"/>
                <a:gd name="T4" fmla="*/ 123 w 310"/>
                <a:gd name="T5" fmla="*/ 291 h 309"/>
                <a:gd name="T6" fmla="*/ 18 w 310"/>
                <a:gd name="T7" fmla="*/ 122 h 309"/>
                <a:gd name="T8" fmla="*/ 187 w 310"/>
                <a:gd name="T9" fmla="*/ 18 h 309"/>
              </a:gdLst>
              <a:ahLst/>
              <a:cxnLst>
                <a:cxn ang="0">
                  <a:pos x="T0" y="T1"/>
                </a:cxn>
                <a:cxn ang="0">
                  <a:pos x="T2" y="T3"/>
                </a:cxn>
                <a:cxn ang="0">
                  <a:pos x="T4" y="T5"/>
                </a:cxn>
                <a:cxn ang="0">
                  <a:pos x="T6" y="T7"/>
                </a:cxn>
                <a:cxn ang="0">
                  <a:pos x="T8" y="T9"/>
                </a:cxn>
              </a:cxnLst>
              <a:rect l="0" t="0" r="r" b="b"/>
              <a:pathLst>
                <a:path w="310" h="309">
                  <a:moveTo>
                    <a:pt x="187" y="18"/>
                  </a:moveTo>
                  <a:cubicBezTo>
                    <a:pt x="263" y="35"/>
                    <a:pt x="310" y="111"/>
                    <a:pt x="292" y="187"/>
                  </a:cubicBezTo>
                  <a:cubicBezTo>
                    <a:pt x="274" y="262"/>
                    <a:pt x="198" y="309"/>
                    <a:pt x="123" y="291"/>
                  </a:cubicBezTo>
                  <a:cubicBezTo>
                    <a:pt x="47" y="273"/>
                    <a:pt x="0" y="198"/>
                    <a:pt x="18" y="122"/>
                  </a:cubicBezTo>
                  <a:cubicBezTo>
                    <a:pt x="36" y="47"/>
                    <a:pt x="112" y="0"/>
                    <a:pt x="187" y="18"/>
                  </a:cubicBezTo>
                  <a:close/>
                </a:path>
              </a:pathLst>
            </a:custGeom>
            <a:solidFill>
              <a:schemeClr val="accent1"/>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69" name="Grupo 68">
            <a:extLst>
              <a:ext uri="{FF2B5EF4-FFF2-40B4-BE49-F238E27FC236}">
                <a16:creationId xmlns:a16="http://schemas.microsoft.com/office/drawing/2014/main" id="{CDC2F49E-04BC-F930-4D15-DA2B59ACEF35}"/>
              </a:ext>
            </a:extLst>
          </p:cNvPr>
          <p:cNvGrpSpPr/>
          <p:nvPr/>
        </p:nvGrpSpPr>
        <p:grpSpPr>
          <a:xfrm>
            <a:off x="7087382" y="3557398"/>
            <a:ext cx="1233434" cy="673727"/>
            <a:chOff x="5309616" y="1889603"/>
            <a:chExt cx="1233434" cy="673727"/>
          </a:xfrm>
        </p:grpSpPr>
        <p:sp>
          <p:nvSpPr>
            <p:cNvPr id="66" name="Rectángulo: esquinas redondeadas 65">
              <a:extLst>
                <a:ext uri="{FF2B5EF4-FFF2-40B4-BE49-F238E27FC236}">
                  <a16:creationId xmlns:a16="http://schemas.microsoft.com/office/drawing/2014/main" id="{124765BF-FEDD-82C2-D35B-821E5EC84470}"/>
                </a:ext>
              </a:extLst>
            </p:cNvPr>
            <p:cNvSpPr/>
            <p:nvPr/>
          </p:nvSpPr>
          <p:spPr>
            <a:xfrm>
              <a:off x="5382643" y="1997799"/>
              <a:ext cx="1160407" cy="565531"/>
            </a:xfrm>
            <a:prstGeom prst="roundRect">
              <a:avLst/>
            </a:prstGeom>
            <a:ln w="12700">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65" name="Rectángulo: esquinas redondeadas 64">
              <a:extLst>
                <a:ext uri="{FF2B5EF4-FFF2-40B4-BE49-F238E27FC236}">
                  <a16:creationId xmlns:a16="http://schemas.microsoft.com/office/drawing/2014/main" id="{AD3AF231-5F8F-0E72-7FAB-3929FB3B43BD}"/>
                </a:ext>
              </a:extLst>
            </p:cNvPr>
            <p:cNvSpPr/>
            <p:nvPr/>
          </p:nvSpPr>
          <p:spPr>
            <a:xfrm>
              <a:off x="5309616" y="1889603"/>
              <a:ext cx="1160407" cy="565531"/>
            </a:xfrm>
            <a:prstGeom prst="roundRect">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68" name="Rectángulo: esquinas redondeadas 67">
            <a:extLst>
              <a:ext uri="{FF2B5EF4-FFF2-40B4-BE49-F238E27FC236}">
                <a16:creationId xmlns:a16="http://schemas.microsoft.com/office/drawing/2014/main" id="{2CD1D3F9-8BD6-3388-859A-B1E5BAA9B197}"/>
              </a:ext>
            </a:extLst>
          </p:cNvPr>
          <p:cNvSpPr/>
          <p:nvPr/>
        </p:nvSpPr>
        <p:spPr>
          <a:xfrm>
            <a:off x="3982159" y="3611496"/>
            <a:ext cx="1160407" cy="565531"/>
          </a:xfrm>
          <a:prstGeom prst="roundRect">
            <a:avLst/>
          </a:prstGeom>
          <a:ln w="12700">
            <a:solidFill>
              <a:schemeClr val="tx1"/>
            </a:solidFill>
          </a:ln>
          <a:effectLst>
            <a:outerShdw dist="114300" dir="21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1" name="Rectángulo: esquinas redondeadas 70">
            <a:extLst>
              <a:ext uri="{FF2B5EF4-FFF2-40B4-BE49-F238E27FC236}">
                <a16:creationId xmlns:a16="http://schemas.microsoft.com/office/drawing/2014/main" id="{7DF4A537-FE97-B413-396A-257314F8615B}"/>
              </a:ext>
            </a:extLst>
          </p:cNvPr>
          <p:cNvSpPr/>
          <p:nvPr/>
        </p:nvSpPr>
        <p:spPr>
          <a:xfrm>
            <a:off x="5534771" y="3611496"/>
            <a:ext cx="1160407" cy="565531"/>
          </a:xfrm>
          <a:prstGeom prst="roundRect">
            <a:avLst/>
          </a:prstGeom>
          <a:solidFill>
            <a:schemeClr val="accent3"/>
          </a:solidFill>
          <a:ln w="12700">
            <a:solidFill>
              <a:schemeClr val="tx1"/>
            </a:solidFill>
          </a:ln>
          <a:effectLst>
            <a:outerShdw dist="114300" dir="21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5" name="Freeform 298">
            <a:extLst>
              <a:ext uri="{FF2B5EF4-FFF2-40B4-BE49-F238E27FC236}">
                <a16:creationId xmlns:a16="http://schemas.microsoft.com/office/drawing/2014/main" id="{B96F3647-7075-7D2E-AEB9-301A456D900C}"/>
              </a:ext>
            </a:extLst>
          </p:cNvPr>
          <p:cNvSpPr>
            <a:spLocks/>
          </p:cNvSpPr>
          <p:nvPr/>
        </p:nvSpPr>
        <p:spPr bwMode="auto">
          <a:xfrm>
            <a:off x="6137702" y="1722239"/>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6" name="Freeform 302">
            <a:extLst>
              <a:ext uri="{FF2B5EF4-FFF2-40B4-BE49-F238E27FC236}">
                <a16:creationId xmlns:a16="http://schemas.microsoft.com/office/drawing/2014/main" id="{B29538F3-A01B-D40F-8045-2A993E8B2A8E}"/>
              </a:ext>
            </a:extLst>
          </p:cNvPr>
          <p:cNvSpPr>
            <a:spLocks/>
          </p:cNvSpPr>
          <p:nvPr/>
        </p:nvSpPr>
        <p:spPr bwMode="auto">
          <a:xfrm>
            <a:off x="5405214" y="2817972"/>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8" name="Freeform 157">
            <a:extLst>
              <a:ext uri="{FF2B5EF4-FFF2-40B4-BE49-F238E27FC236}">
                <a16:creationId xmlns:a16="http://schemas.microsoft.com/office/drawing/2014/main" id="{F84D224D-4E80-2695-BEA7-94AA331BA188}"/>
              </a:ext>
            </a:extLst>
          </p:cNvPr>
          <p:cNvSpPr>
            <a:spLocks noEditPoints="1"/>
          </p:cNvSpPr>
          <p:nvPr/>
        </p:nvSpPr>
        <p:spPr bwMode="auto">
          <a:xfrm>
            <a:off x="1860923" y="2351416"/>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9" name="Freeform 235">
            <a:extLst>
              <a:ext uri="{FF2B5EF4-FFF2-40B4-BE49-F238E27FC236}">
                <a16:creationId xmlns:a16="http://schemas.microsoft.com/office/drawing/2014/main" id="{1CBD29AB-79A5-CAC0-BE42-C23432D6D4C9}"/>
              </a:ext>
            </a:extLst>
          </p:cNvPr>
          <p:cNvSpPr>
            <a:spLocks/>
          </p:cNvSpPr>
          <p:nvPr/>
        </p:nvSpPr>
        <p:spPr bwMode="auto">
          <a:xfrm>
            <a:off x="3659536" y="2235545"/>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 name="Elipse 1">
            <a:extLst>
              <a:ext uri="{FF2B5EF4-FFF2-40B4-BE49-F238E27FC236}">
                <a16:creationId xmlns:a16="http://schemas.microsoft.com/office/drawing/2014/main" id="{79A65D42-42D2-D6A7-1DC0-C5B0CD00F199}"/>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3" name="Elipse 2">
            <a:extLst>
              <a:ext uri="{FF2B5EF4-FFF2-40B4-BE49-F238E27FC236}">
                <a16:creationId xmlns:a16="http://schemas.microsoft.com/office/drawing/2014/main" id="{1309CC8D-0FD7-35AF-5765-ADE98883F2D1}"/>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6" name="Elipse 5">
            <a:extLst>
              <a:ext uri="{FF2B5EF4-FFF2-40B4-BE49-F238E27FC236}">
                <a16:creationId xmlns:a16="http://schemas.microsoft.com/office/drawing/2014/main" id="{A05732E7-FB7C-58FE-B4C7-2EBC23D28C8B}"/>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3606471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ppt_x"/>
                                          </p:val>
                                        </p:tav>
                                        <p:tav tm="100000">
                                          <p:val>
                                            <p:strVal val="#ppt_x"/>
                                          </p:val>
                                        </p:tav>
                                      </p:tavLst>
                                    </p:anim>
                                    <p:anim calcmode="lin" valueType="num">
                                      <p:cBhvr additive="base">
                                        <p:cTn id="8" dur="500" fill="hold"/>
                                        <p:tgtEl>
                                          <p:spTgt spid="7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6"/>
                                        </p:tgtEl>
                                        <p:attrNameLst>
                                          <p:attrName>style.visibility</p:attrName>
                                        </p:attrNameLst>
                                      </p:cBhvr>
                                      <p:to>
                                        <p:strVal val="visible"/>
                                      </p:to>
                                    </p:set>
                                    <p:anim calcmode="lin" valueType="num">
                                      <p:cBhvr additive="base">
                                        <p:cTn id="11" dur="500" fill="hold"/>
                                        <p:tgtEl>
                                          <p:spTgt spid="76"/>
                                        </p:tgtEl>
                                        <p:attrNameLst>
                                          <p:attrName>ppt_x</p:attrName>
                                        </p:attrNameLst>
                                      </p:cBhvr>
                                      <p:tavLst>
                                        <p:tav tm="0">
                                          <p:val>
                                            <p:strVal val="#ppt_x"/>
                                          </p:val>
                                        </p:tav>
                                        <p:tav tm="100000">
                                          <p:val>
                                            <p:strVal val="#ppt_x"/>
                                          </p:val>
                                        </p:tav>
                                      </p:tavLst>
                                    </p:anim>
                                    <p:anim calcmode="lin" valueType="num">
                                      <p:cBhvr additive="base">
                                        <p:cTn id="12" dur="500" fill="hold"/>
                                        <p:tgtEl>
                                          <p:spTgt spid="7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5"/>
                                        </p:tgtEl>
                                        <p:attrNameLst>
                                          <p:attrName>style.visibility</p:attrName>
                                        </p:attrNameLst>
                                      </p:cBhvr>
                                      <p:to>
                                        <p:strVal val="visible"/>
                                      </p:to>
                                    </p:set>
                                    <p:anim calcmode="lin" valueType="num">
                                      <p:cBhvr additive="base">
                                        <p:cTn id="15" dur="500" fill="hold"/>
                                        <p:tgtEl>
                                          <p:spTgt spid="75"/>
                                        </p:tgtEl>
                                        <p:attrNameLst>
                                          <p:attrName>ppt_x</p:attrName>
                                        </p:attrNameLst>
                                      </p:cBhvr>
                                      <p:tavLst>
                                        <p:tav tm="0">
                                          <p:val>
                                            <p:strVal val="#ppt_x"/>
                                          </p:val>
                                        </p:tav>
                                        <p:tav tm="100000">
                                          <p:val>
                                            <p:strVal val="#ppt_x"/>
                                          </p:val>
                                        </p:tav>
                                      </p:tavLst>
                                    </p:anim>
                                    <p:anim calcmode="lin" valueType="num">
                                      <p:cBhvr additive="base">
                                        <p:cTn id="16" dur="500" fill="hold"/>
                                        <p:tgtEl>
                                          <p:spTgt spid="75"/>
                                        </p:tgtEl>
                                        <p:attrNameLst>
                                          <p:attrName>ppt_y</p:attrName>
                                        </p:attrNameLst>
                                      </p:cBhvr>
                                      <p:tavLst>
                                        <p:tav tm="0">
                                          <p:val>
                                            <p:strVal val="1+#ppt_h/2"/>
                                          </p:val>
                                        </p:tav>
                                        <p:tav tm="100000">
                                          <p:val>
                                            <p:strVal val="#ppt_y"/>
                                          </p:val>
                                        </p:tav>
                                      </p:tavLst>
                                    </p:anim>
                                  </p:childTnLst>
                                </p:cTn>
                              </p:par>
                              <p:par>
                                <p:cTn id="17" presetID="32" presetClass="emph" presetSubtype="0" fill="hold" nodeType="withEffect">
                                  <p:stCondLst>
                                    <p:cond delay="0"/>
                                  </p:stCondLst>
                                  <p:childTnLst>
                                    <p:animRot by="120000">
                                      <p:cBhvr>
                                        <p:cTn id="18" dur="100" fill="hold">
                                          <p:stCondLst>
                                            <p:cond delay="0"/>
                                          </p:stCondLst>
                                        </p:cTn>
                                        <p:tgtEl>
                                          <p:spTgt spid="63"/>
                                        </p:tgtEl>
                                        <p:attrNameLst>
                                          <p:attrName>r</p:attrName>
                                        </p:attrNameLst>
                                      </p:cBhvr>
                                    </p:animRot>
                                    <p:animRot by="-240000">
                                      <p:cBhvr>
                                        <p:cTn id="19" dur="200" fill="hold">
                                          <p:stCondLst>
                                            <p:cond delay="200"/>
                                          </p:stCondLst>
                                        </p:cTn>
                                        <p:tgtEl>
                                          <p:spTgt spid="63"/>
                                        </p:tgtEl>
                                        <p:attrNameLst>
                                          <p:attrName>r</p:attrName>
                                        </p:attrNameLst>
                                      </p:cBhvr>
                                    </p:animRot>
                                    <p:animRot by="240000">
                                      <p:cBhvr>
                                        <p:cTn id="20" dur="200" fill="hold">
                                          <p:stCondLst>
                                            <p:cond delay="400"/>
                                          </p:stCondLst>
                                        </p:cTn>
                                        <p:tgtEl>
                                          <p:spTgt spid="63"/>
                                        </p:tgtEl>
                                        <p:attrNameLst>
                                          <p:attrName>r</p:attrName>
                                        </p:attrNameLst>
                                      </p:cBhvr>
                                    </p:animRot>
                                    <p:animRot by="-240000">
                                      <p:cBhvr>
                                        <p:cTn id="21" dur="200" fill="hold">
                                          <p:stCondLst>
                                            <p:cond delay="600"/>
                                          </p:stCondLst>
                                        </p:cTn>
                                        <p:tgtEl>
                                          <p:spTgt spid="63"/>
                                        </p:tgtEl>
                                        <p:attrNameLst>
                                          <p:attrName>r</p:attrName>
                                        </p:attrNameLst>
                                      </p:cBhvr>
                                    </p:animRot>
                                    <p:animRot by="120000">
                                      <p:cBhvr>
                                        <p:cTn id="22" dur="200" fill="hold">
                                          <p:stCondLst>
                                            <p:cond delay="800"/>
                                          </p:stCondLst>
                                        </p:cTn>
                                        <p:tgtEl>
                                          <p:spTgt spid="63"/>
                                        </p:tgtEl>
                                        <p:attrNameLst>
                                          <p:attrName>r</p:attrName>
                                        </p:attrNameLst>
                                      </p:cBhvr>
                                    </p:animRot>
                                  </p:childTnLst>
                                </p:cTn>
                              </p:par>
                              <p:par>
                                <p:cTn id="23" presetID="32" presetClass="emph" presetSubtype="0" fill="hold" nodeType="withEffect">
                                  <p:stCondLst>
                                    <p:cond delay="0"/>
                                  </p:stCondLst>
                                  <p:childTnLst>
                                    <p:animRot by="120000">
                                      <p:cBhvr>
                                        <p:cTn id="24" dur="100" fill="hold">
                                          <p:stCondLst>
                                            <p:cond delay="0"/>
                                          </p:stCondLst>
                                        </p:cTn>
                                        <p:tgtEl>
                                          <p:spTgt spid="52"/>
                                        </p:tgtEl>
                                        <p:attrNameLst>
                                          <p:attrName>r</p:attrName>
                                        </p:attrNameLst>
                                      </p:cBhvr>
                                    </p:animRot>
                                    <p:animRot by="-240000">
                                      <p:cBhvr>
                                        <p:cTn id="25" dur="200" fill="hold">
                                          <p:stCondLst>
                                            <p:cond delay="200"/>
                                          </p:stCondLst>
                                        </p:cTn>
                                        <p:tgtEl>
                                          <p:spTgt spid="52"/>
                                        </p:tgtEl>
                                        <p:attrNameLst>
                                          <p:attrName>r</p:attrName>
                                        </p:attrNameLst>
                                      </p:cBhvr>
                                    </p:animRot>
                                    <p:animRot by="240000">
                                      <p:cBhvr>
                                        <p:cTn id="26" dur="200" fill="hold">
                                          <p:stCondLst>
                                            <p:cond delay="400"/>
                                          </p:stCondLst>
                                        </p:cTn>
                                        <p:tgtEl>
                                          <p:spTgt spid="52"/>
                                        </p:tgtEl>
                                        <p:attrNameLst>
                                          <p:attrName>r</p:attrName>
                                        </p:attrNameLst>
                                      </p:cBhvr>
                                    </p:animRot>
                                    <p:animRot by="-240000">
                                      <p:cBhvr>
                                        <p:cTn id="27" dur="200" fill="hold">
                                          <p:stCondLst>
                                            <p:cond delay="600"/>
                                          </p:stCondLst>
                                        </p:cTn>
                                        <p:tgtEl>
                                          <p:spTgt spid="52"/>
                                        </p:tgtEl>
                                        <p:attrNameLst>
                                          <p:attrName>r</p:attrName>
                                        </p:attrNameLst>
                                      </p:cBhvr>
                                    </p:animRot>
                                    <p:animRot by="120000">
                                      <p:cBhvr>
                                        <p:cTn id="28" dur="200" fill="hold">
                                          <p:stCondLst>
                                            <p:cond delay="800"/>
                                          </p:stCondLst>
                                        </p:cTn>
                                        <p:tgtEl>
                                          <p:spTgt spid="52"/>
                                        </p:tgtEl>
                                        <p:attrNameLst>
                                          <p:attrName>r</p:attrName>
                                        </p:attrNameLst>
                                      </p:cBhvr>
                                    </p:animRot>
                                  </p:childTnLst>
                                </p:cTn>
                              </p:par>
                              <p:par>
                                <p:cTn id="29" presetID="32" presetClass="emph" presetSubtype="0" fill="hold" grpId="0" nodeType="withEffect">
                                  <p:stCondLst>
                                    <p:cond delay="0"/>
                                  </p:stCondLst>
                                  <p:childTnLst>
                                    <p:animRot by="120000">
                                      <p:cBhvr>
                                        <p:cTn id="30" dur="100" fill="hold">
                                          <p:stCondLst>
                                            <p:cond delay="0"/>
                                          </p:stCondLst>
                                        </p:cTn>
                                        <p:tgtEl>
                                          <p:spTgt spid="68"/>
                                        </p:tgtEl>
                                        <p:attrNameLst>
                                          <p:attrName>r</p:attrName>
                                        </p:attrNameLst>
                                      </p:cBhvr>
                                    </p:animRot>
                                    <p:animRot by="-240000">
                                      <p:cBhvr>
                                        <p:cTn id="31" dur="200" fill="hold">
                                          <p:stCondLst>
                                            <p:cond delay="200"/>
                                          </p:stCondLst>
                                        </p:cTn>
                                        <p:tgtEl>
                                          <p:spTgt spid="68"/>
                                        </p:tgtEl>
                                        <p:attrNameLst>
                                          <p:attrName>r</p:attrName>
                                        </p:attrNameLst>
                                      </p:cBhvr>
                                    </p:animRot>
                                    <p:animRot by="240000">
                                      <p:cBhvr>
                                        <p:cTn id="32" dur="200" fill="hold">
                                          <p:stCondLst>
                                            <p:cond delay="400"/>
                                          </p:stCondLst>
                                        </p:cTn>
                                        <p:tgtEl>
                                          <p:spTgt spid="68"/>
                                        </p:tgtEl>
                                        <p:attrNameLst>
                                          <p:attrName>r</p:attrName>
                                        </p:attrNameLst>
                                      </p:cBhvr>
                                    </p:animRot>
                                    <p:animRot by="-240000">
                                      <p:cBhvr>
                                        <p:cTn id="33" dur="200" fill="hold">
                                          <p:stCondLst>
                                            <p:cond delay="600"/>
                                          </p:stCondLst>
                                        </p:cTn>
                                        <p:tgtEl>
                                          <p:spTgt spid="68"/>
                                        </p:tgtEl>
                                        <p:attrNameLst>
                                          <p:attrName>r</p:attrName>
                                        </p:attrNameLst>
                                      </p:cBhvr>
                                    </p:animRot>
                                    <p:animRot by="120000">
                                      <p:cBhvr>
                                        <p:cTn id="34" dur="200" fill="hold">
                                          <p:stCondLst>
                                            <p:cond delay="800"/>
                                          </p:stCondLst>
                                        </p:cTn>
                                        <p:tgtEl>
                                          <p:spTgt spid="68"/>
                                        </p:tgtEl>
                                        <p:attrNameLst>
                                          <p:attrName>r</p:attrName>
                                        </p:attrNameLst>
                                      </p:cBhvr>
                                    </p:animRot>
                                  </p:childTnLst>
                                </p:cTn>
                              </p:par>
                              <p:par>
                                <p:cTn id="35" presetID="32" presetClass="emph" presetSubtype="0" fill="hold" grpId="0" nodeType="withEffect">
                                  <p:stCondLst>
                                    <p:cond delay="0"/>
                                  </p:stCondLst>
                                  <p:childTnLst>
                                    <p:animRot by="120000">
                                      <p:cBhvr>
                                        <p:cTn id="36" dur="100" fill="hold">
                                          <p:stCondLst>
                                            <p:cond delay="0"/>
                                          </p:stCondLst>
                                        </p:cTn>
                                        <p:tgtEl>
                                          <p:spTgt spid="71"/>
                                        </p:tgtEl>
                                        <p:attrNameLst>
                                          <p:attrName>r</p:attrName>
                                        </p:attrNameLst>
                                      </p:cBhvr>
                                    </p:animRot>
                                    <p:animRot by="-240000">
                                      <p:cBhvr>
                                        <p:cTn id="37" dur="200" fill="hold">
                                          <p:stCondLst>
                                            <p:cond delay="200"/>
                                          </p:stCondLst>
                                        </p:cTn>
                                        <p:tgtEl>
                                          <p:spTgt spid="71"/>
                                        </p:tgtEl>
                                        <p:attrNameLst>
                                          <p:attrName>r</p:attrName>
                                        </p:attrNameLst>
                                      </p:cBhvr>
                                    </p:animRot>
                                    <p:animRot by="240000">
                                      <p:cBhvr>
                                        <p:cTn id="38" dur="200" fill="hold">
                                          <p:stCondLst>
                                            <p:cond delay="400"/>
                                          </p:stCondLst>
                                        </p:cTn>
                                        <p:tgtEl>
                                          <p:spTgt spid="71"/>
                                        </p:tgtEl>
                                        <p:attrNameLst>
                                          <p:attrName>r</p:attrName>
                                        </p:attrNameLst>
                                      </p:cBhvr>
                                    </p:animRot>
                                    <p:animRot by="-240000">
                                      <p:cBhvr>
                                        <p:cTn id="39" dur="200" fill="hold">
                                          <p:stCondLst>
                                            <p:cond delay="600"/>
                                          </p:stCondLst>
                                        </p:cTn>
                                        <p:tgtEl>
                                          <p:spTgt spid="71"/>
                                        </p:tgtEl>
                                        <p:attrNameLst>
                                          <p:attrName>r</p:attrName>
                                        </p:attrNameLst>
                                      </p:cBhvr>
                                    </p:animRot>
                                    <p:animRot by="120000">
                                      <p:cBhvr>
                                        <p:cTn id="40" dur="200" fill="hold">
                                          <p:stCondLst>
                                            <p:cond delay="800"/>
                                          </p:stCondLst>
                                        </p:cTn>
                                        <p:tgtEl>
                                          <p:spTgt spid="71"/>
                                        </p:tgtEl>
                                        <p:attrNameLst>
                                          <p:attrName>r</p:attrName>
                                        </p:attrNameLst>
                                      </p:cBhvr>
                                    </p:animRot>
                                  </p:childTnLst>
                                </p:cTn>
                              </p:par>
                              <p:par>
                                <p:cTn id="41" presetID="32" presetClass="emph" presetSubtype="0" fill="hold" nodeType="withEffect">
                                  <p:stCondLst>
                                    <p:cond delay="0"/>
                                  </p:stCondLst>
                                  <p:childTnLst>
                                    <p:animRot by="120000">
                                      <p:cBhvr>
                                        <p:cTn id="42" dur="100" fill="hold">
                                          <p:stCondLst>
                                            <p:cond delay="0"/>
                                          </p:stCondLst>
                                        </p:cTn>
                                        <p:tgtEl>
                                          <p:spTgt spid="69"/>
                                        </p:tgtEl>
                                        <p:attrNameLst>
                                          <p:attrName>r</p:attrName>
                                        </p:attrNameLst>
                                      </p:cBhvr>
                                    </p:animRot>
                                    <p:animRot by="-240000">
                                      <p:cBhvr>
                                        <p:cTn id="43" dur="200" fill="hold">
                                          <p:stCondLst>
                                            <p:cond delay="200"/>
                                          </p:stCondLst>
                                        </p:cTn>
                                        <p:tgtEl>
                                          <p:spTgt spid="69"/>
                                        </p:tgtEl>
                                        <p:attrNameLst>
                                          <p:attrName>r</p:attrName>
                                        </p:attrNameLst>
                                      </p:cBhvr>
                                    </p:animRot>
                                    <p:animRot by="240000">
                                      <p:cBhvr>
                                        <p:cTn id="44" dur="200" fill="hold">
                                          <p:stCondLst>
                                            <p:cond delay="400"/>
                                          </p:stCondLst>
                                        </p:cTn>
                                        <p:tgtEl>
                                          <p:spTgt spid="69"/>
                                        </p:tgtEl>
                                        <p:attrNameLst>
                                          <p:attrName>r</p:attrName>
                                        </p:attrNameLst>
                                      </p:cBhvr>
                                    </p:animRot>
                                    <p:animRot by="-240000">
                                      <p:cBhvr>
                                        <p:cTn id="45" dur="200" fill="hold">
                                          <p:stCondLst>
                                            <p:cond delay="600"/>
                                          </p:stCondLst>
                                        </p:cTn>
                                        <p:tgtEl>
                                          <p:spTgt spid="69"/>
                                        </p:tgtEl>
                                        <p:attrNameLst>
                                          <p:attrName>r</p:attrName>
                                        </p:attrNameLst>
                                      </p:cBhvr>
                                    </p:animRot>
                                    <p:animRot by="120000">
                                      <p:cBhvr>
                                        <p:cTn id="46" dur="200" fill="hold">
                                          <p:stCondLst>
                                            <p:cond delay="800"/>
                                          </p:stCondLst>
                                        </p:cTn>
                                        <p:tgtEl>
                                          <p:spTgt spid="69"/>
                                        </p:tgtEl>
                                        <p:attrNameLst>
                                          <p:attrName>r</p:attrName>
                                        </p:attrNameLst>
                                      </p:cBhvr>
                                    </p:animRot>
                                  </p:childTnLst>
                                </p:cTn>
                              </p:par>
                              <p:par>
                                <p:cTn id="47" presetID="32" presetClass="emph" presetSubtype="0" fill="hold" nodeType="withEffect">
                                  <p:stCondLst>
                                    <p:cond delay="0"/>
                                  </p:stCondLst>
                                  <p:childTnLst>
                                    <p:animRot by="120000">
                                      <p:cBhvr>
                                        <p:cTn id="48" dur="100" fill="hold">
                                          <p:stCondLst>
                                            <p:cond delay="0"/>
                                          </p:stCondLst>
                                        </p:cTn>
                                        <p:tgtEl>
                                          <p:spTgt spid="70"/>
                                        </p:tgtEl>
                                        <p:attrNameLst>
                                          <p:attrName>r</p:attrName>
                                        </p:attrNameLst>
                                      </p:cBhvr>
                                    </p:animRot>
                                    <p:animRot by="-240000">
                                      <p:cBhvr>
                                        <p:cTn id="49" dur="200" fill="hold">
                                          <p:stCondLst>
                                            <p:cond delay="200"/>
                                          </p:stCondLst>
                                        </p:cTn>
                                        <p:tgtEl>
                                          <p:spTgt spid="70"/>
                                        </p:tgtEl>
                                        <p:attrNameLst>
                                          <p:attrName>r</p:attrName>
                                        </p:attrNameLst>
                                      </p:cBhvr>
                                    </p:animRot>
                                    <p:animRot by="240000">
                                      <p:cBhvr>
                                        <p:cTn id="50" dur="200" fill="hold">
                                          <p:stCondLst>
                                            <p:cond delay="400"/>
                                          </p:stCondLst>
                                        </p:cTn>
                                        <p:tgtEl>
                                          <p:spTgt spid="70"/>
                                        </p:tgtEl>
                                        <p:attrNameLst>
                                          <p:attrName>r</p:attrName>
                                        </p:attrNameLst>
                                      </p:cBhvr>
                                    </p:animRot>
                                    <p:animRot by="-240000">
                                      <p:cBhvr>
                                        <p:cTn id="51" dur="200" fill="hold">
                                          <p:stCondLst>
                                            <p:cond delay="600"/>
                                          </p:stCondLst>
                                        </p:cTn>
                                        <p:tgtEl>
                                          <p:spTgt spid="70"/>
                                        </p:tgtEl>
                                        <p:attrNameLst>
                                          <p:attrName>r</p:attrName>
                                        </p:attrNameLst>
                                      </p:cBhvr>
                                    </p:animRot>
                                    <p:animRot by="120000">
                                      <p:cBhvr>
                                        <p:cTn id="52" dur="200" fill="hold">
                                          <p:stCondLst>
                                            <p:cond delay="800"/>
                                          </p:stCondLst>
                                        </p:cTn>
                                        <p:tgtEl>
                                          <p:spTgt spid="70"/>
                                        </p:tgtEl>
                                        <p:attrNameLst>
                                          <p:attrName>r</p:attrName>
                                        </p:attrNameLst>
                                      </p:cBhvr>
                                    </p:animRot>
                                  </p:childTnLst>
                                </p:cTn>
                              </p:par>
                              <p:par>
                                <p:cTn id="53" presetID="32" presetClass="emph" presetSubtype="0" fill="hold" grpId="0" nodeType="withEffect">
                                  <p:stCondLst>
                                    <p:cond delay="0"/>
                                  </p:stCondLst>
                                  <p:childTnLst>
                                    <p:animRot by="120000">
                                      <p:cBhvr>
                                        <p:cTn id="54" dur="100" fill="hold">
                                          <p:stCondLst>
                                            <p:cond delay="0"/>
                                          </p:stCondLst>
                                        </p:cTn>
                                        <p:tgtEl>
                                          <p:spTgt spid="79"/>
                                        </p:tgtEl>
                                        <p:attrNameLst>
                                          <p:attrName>r</p:attrName>
                                        </p:attrNameLst>
                                      </p:cBhvr>
                                    </p:animRot>
                                    <p:animRot by="-240000">
                                      <p:cBhvr>
                                        <p:cTn id="55" dur="200" fill="hold">
                                          <p:stCondLst>
                                            <p:cond delay="200"/>
                                          </p:stCondLst>
                                        </p:cTn>
                                        <p:tgtEl>
                                          <p:spTgt spid="79"/>
                                        </p:tgtEl>
                                        <p:attrNameLst>
                                          <p:attrName>r</p:attrName>
                                        </p:attrNameLst>
                                      </p:cBhvr>
                                    </p:animRot>
                                    <p:animRot by="240000">
                                      <p:cBhvr>
                                        <p:cTn id="56" dur="200" fill="hold">
                                          <p:stCondLst>
                                            <p:cond delay="400"/>
                                          </p:stCondLst>
                                        </p:cTn>
                                        <p:tgtEl>
                                          <p:spTgt spid="79"/>
                                        </p:tgtEl>
                                        <p:attrNameLst>
                                          <p:attrName>r</p:attrName>
                                        </p:attrNameLst>
                                      </p:cBhvr>
                                    </p:animRot>
                                    <p:animRot by="-240000">
                                      <p:cBhvr>
                                        <p:cTn id="57" dur="200" fill="hold">
                                          <p:stCondLst>
                                            <p:cond delay="600"/>
                                          </p:stCondLst>
                                        </p:cTn>
                                        <p:tgtEl>
                                          <p:spTgt spid="79"/>
                                        </p:tgtEl>
                                        <p:attrNameLst>
                                          <p:attrName>r</p:attrName>
                                        </p:attrNameLst>
                                      </p:cBhvr>
                                    </p:animRot>
                                    <p:animRot by="120000">
                                      <p:cBhvr>
                                        <p:cTn id="58" dur="200" fill="hold">
                                          <p:stCondLst>
                                            <p:cond delay="800"/>
                                          </p:stCondLst>
                                        </p:cTn>
                                        <p:tgtEl>
                                          <p:spTgt spid="7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71" grpId="0" animBg="1"/>
      <p:bldP spid="75" grpId="0" animBg="1"/>
      <p:bldP spid="76" grpId="0" animBg="1"/>
      <p:bldP spid="78" grpId="0" animBg="1"/>
      <p:bldP spid="7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EDEF8B-D632-D8D8-5385-E439B765099E}"/>
              </a:ext>
            </a:extLst>
          </p:cNvPr>
          <p:cNvSpPr>
            <a:spLocks noGrp="1"/>
          </p:cNvSpPr>
          <p:nvPr>
            <p:ph type="title"/>
          </p:nvPr>
        </p:nvSpPr>
        <p:spPr/>
        <p:txBody>
          <a:bodyPr>
            <a:normAutofit fontScale="90000"/>
          </a:bodyPr>
          <a:lstStyle/>
          <a:p>
            <a:r>
              <a:rPr lang="es-ES" dirty="0"/>
              <a:t>RECURSOS</a:t>
            </a:r>
          </a:p>
        </p:txBody>
      </p:sp>
      <p:sp>
        <p:nvSpPr>
          <p:cNvPr id="3" name="Marcador de contenido 2">
            <a:extLst>
              <a:ext uri="{FF2B5EF4-FFF2-40B4-BE49-F238E27FC236}">
                <a16:creationId xmlns:a16="http://schemas.microsoft.com/office/drawing/2014/main" id="{1A9C06D7-7082-2E7D-E791-961AF83DCEC9}"/>
              </a:ext>
            </a:extLst>
          </p:cNvPr>
          <p:cNvSpPr>
            <a:spLocks noGrp="1"/>
          </p:cNvSpPr>
          <p:nvPr>
            <p:ph idx="1"/>
          </p:nvPr>
        </p:nvSpPr>
        <p:spPr/>
        <p:txBody>
          <a:bodyPr/>
          <a:lstStyle/>
          <a:p>
            <a:r>
              <a:rPr lang="es-ES" dirty="0"/>
              <a:t>¿Te gustaron los recursos de esta plantilla? Consíguelos gratis en nuestras otras webs:</a:t>
            </a:r>
          </a:p>
          <a:p>
            <a:r>
              <a:rPr lang="es-ES" sz="2300" b="1" dirty="0">
                <a:latin typeface="+mj-lt"/>
              </a:rPr>
              <a:t>VECTORES:</a:t>
            </a:r>
          </a:p>
          <a:p>
            <a:pPr marL="285750" indent="-285750">
              <a:buFont typeface="Arial" panose="020B0604020202020204" pitchFamily="34" charset="0"/>
              <a:buChar char="•"/>
            </a:pPr>
            <a:r>
              <a:rPr lang="en-US" dirty="0">
                <a:hlinkClick r:id="rId2">
                  <a:extLst>
                    <a:ext uri="{A12FA001-AC4F-418D-AE19-62706E023703}">
                      <ahyp:hlinkClr xmlns:ahyp="http://schemas.microsoft.com/office/drawing/2018/hyperlinkcolor" val="tx"/>
                    </a:ext>
                  </a:extLst>
                </a:hlinkClick>
              </a:rPr>
              <a:t>Memphis style sale </a:t>
            </a:r>
            <a:r>
              <a:rPr lang="en-US" dirty="0" err="1">
                <a:hlinkClick r:id="rId2">
                  <a:extLst>
                    <a:ext uri="{A12FA001-AC4F-418D-AE19-62706E023703}">
                      <ahyp:hlinkClr xmlns:ahyp="http://schemas.microsoft.com/office/drawing/2018/hyperlinkcolor" val="tx"/>
                    </a:ext>
                  </a:extLst>
                </a:hlinkClick>
              </a:rPr>
              <a:t>ig</a:t>
            </a:r>
            <a:r>
              <a:rPr lang="en-US" dirty="0">
                <a:hlinkClick r:id="rId2">
                  <a:extLst>
                    <a:ext uri="{A12FA001-AC4F-418D-AE19-62706E023703}">
                      <ahyp:hlinkClr xmlns:ahyp="http://schemas.microsoft.com/office/drawing/2018/hyperlinkcolor" val="tx"/>
                    </a:ext>
                  </a:extLst>
                </a:hlinkClick>
              </a:rPr>
              <a:t> posts</a:t>
            </a:r>
            <a:endParaRPr lang="es-ES" dirty="0"/>
          </a:p>
          <a:p>
            <a:r>
              <a:rPr lang="es-ES" sz="2300" b="1" dirty="0">
                <a:latin typeface="+mj-lt"/>
              </a:rPr>
              <a:t>FOTOS:</a:t>
            </a:r>
          </a:p>
          <a:p>
            <a:pPr marL="285750" indent="-285750">
              <a:buFont typeface="Arial" panose="020B0604020202020204" pitchFamily="34" charset="0"/>
              <a:buChar char="•"/>
            </a:pPr>
            <a:r>
              <a:rPr lang="en-US" dirty="0">
                <a:hlinkClick r:id="rId3">
                  <a:extLst>
                    <a:ext uri="{A12FA001-AC4F-418D-AE19-62706E023703}">
                      <ahyp:hlinkClr xmlns:ahyp="http://schemas.microsoft.com/office/drawing/2018/hyperlinkcolor" val="tx"/>
                    </a:ext>
                  </a:extLst>
                </a:hlinkClick>
              </a:rPr>
              <a:t>Woman working in the media field with male colleagues</a:t>
            </a:r>
            <a:endParaRPr lang="en-US" dirty="0"/>
          </a:p>
          <a:p>
            <a:pPr marL="285750" indent="-285750">
              <a:buFont typeface="Arial" panose="020B0604020202020204" pitchFamily="34" charset="0"/>
              <a:buChar char="•"/>
            </a:pPr>
            <a:r>
              <a:rPr lang="en-US" dirty="0">
                <a:hlinkClick r:id="rId4">
                  <a:extLst>
                    <a:ext uri="{A12FA001-AC4F-418D-AE19-62706E023703}">
                      <ahyp:hlinkClr xmlns:ahyp="http://schemas.microsoft.com/office/drawing/2018/hyperlinkcolor" val="tx"/>
                    </a:ext>
                  </a:extLst>
                </a:hlinkClick>
              </a:rPr>
              <a:t>Front view of man working in the media field with laptop and headphones</a:t>
            </a:r>
            <a:endParaRPr lang="en-US" dirty="0"/>
          </a:p>
          <a:p>
            <a:pPr marL="285750" indent="-285750">
              <a:buFont typeface="Arial" panose="020B0604020202020204" pitchFamily="34" charset="0"/>
              <a:buChar char="•"/>
            </a:pPr>
            <a:r>
              <a:rPr lang="en-US" dirty="0">
                <a:hlinkClick r:id="rId5">
                  <a:extLst>
                    <a:ext uri="{A12FA001-AC4F-418D-AE19-62706E023703}">
                      <ahyp:hlinkClr xmlns:ahyp="http://schemas.microsoft.com/office/drawing/2018/hyperlinkcolor" val="tx"/>
                    </a:ext>
                  </a:extLst>
                </a:hlinkClick>
              </a:rPr>
              <a:t>Smiley pregnant businesswoman at the office working on computer</a:t>
            </a:r>
            <a:endParaRPr lang="en-US" dirty="0"/>
          </a:p>
          <a:p>
            <a:endParaRPr lang="es-ES" dirty="0"/>
          </a:p>
          <a:p>
            <a:endParaRPr lang="es-ES" dirty="0"/>
          </a:p>
          <a:p>
            <a:endParaRPr lang="es-ES" dirty="0"/>
          </a:p>
        </p:txBody>
      </p:sp>
      <p:grpSp>
        <p:nvGrpSpPr>
          <p:cNvPr id="8" name="Grupo 7">
            <a:extLst>
              <a:ext uri="{FF2B5EF4-FFF2-40B4-BE49-F238E27FC236}">
                <a16:creationId xmlns:a16="http://schemas.microsoft.com/office/drawing/2014/main" id="{99170A5F-67C2-B4CC-DCA2-0FA28787F036}"/>
              </a:ext>
            </a:extLst>
          </p:cNvPr>
          <p:cNvGrpSpPr/>
          <p:nvPr/>
        </p:nvGrpSpPr>
        <p:grpSpPr>
          <a:xfrm>
            <a:off x="2366866" y="3726883"/>
            <a:ext cx="812385" cy="815360"/>
            <a:chOff x="2759075" y="2149476"/>
            <a:chExt cx="433388" cy="434975"/>
          </a:xfrm>
        </p:grpSpPr>
        <p:sp>
          <p:nvSpPr>
            <p:cNvPr id="9" name="Freeform 236">
              <a:extLst>
                <a:ext uri="{FF2B5EF4-FFF2-40B4-BE49-F238E27FC236}">
                  <a16:creationId xmlns:a16="http://schemas.microsoft.com/office/drawing/2014/main" id="{3BEE841C-21CE-8325-8146-6CCD562DDDB8}"/>
                </a:ext>
              </a:extLst>
            </p:cNvPr>
            <p:cNvSpPr>
              <a:spLocks noEditPoints="1"/>
            </p:cNvSpPr>
            <p:nvPr/>
          </p:nvSpPr>
          <p:spPr bwMode="auto">
            <a:xfrm>
              <a:off x="2759075" y="2149476"/>
              <a:ext cx="433388" cy="434975"/>
            </a:xfrm>
            <a:custGeom>
              <a:avLst/>
              <a:gdLst>
                <a:gd name="T0" fmla="*/ 0 w 738"/>
                <a:gd name="T1" fmla="*/ 369 h 738"/>
                <a:gd name="T2" fmla="*/ 369 w 738"/>
                <a:gd name="T3" fmla="*/ 0 h 738"/>
                <a:gd name="T4" fmla="*/ 738 w 738"/>
                <a:gd name="T5" fmla="*/ 369 h 738"/>
                <a:gd name="T6" fmla="*/ 369 w 738"/>
                <a:gd name="T7" fmla="*/ 738 h 738"/>
                <a:gd name="T8" fmla="*/ 0 w 738"/>
                <a:gd name="T9" fmla="*/ 369 h 738"/>
                <a:gd name="T10" fmla="*/ 108 w 738"/>
                <a:gd name="T11" fmla="*/ 369 h 738"/>
                <a:gd name="T12" fmla="*/ 369 w 738"/>
                <a:gd name="T13" fmla="*/ 629 h 738"/>
                <a:gd name="T14" fmla="*/ 630 w 738"/>
                <a:gd name="T15" fmla="*/ 369 h 738"/>
                <a:gd name="T16" fmla="*/ 369 w 738"/>
                <a:gd name="T17" fmla="*/ 108 h 738"/>
                <a:gd name="T18" fmla="*/ 108 w 738"/>
                <a:gd name="T19" fmla="*/ 369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8">
                  <a:moveTo>
                    <a:pt x="0" y="369"/>
                  </a:moveTo>
                  <a:cubicBezTo>
                    <a:pt x="0" y="165"/>
                    <a:pt x="165" y="0"/>
                    <a:pt x="369" y="0"/>
                  </a:cubicBezTo>
                  <a:cubicBezTo>
                    <a:pt x="572" y="0"/>
                    <a:pt x="738" y="165"/>
                    <a:pt x="738" y="369"/>
                  </a:cubicBezTo>
                  <a:cubicBezTo>
                    <a:pt x="738" y="572"/>
                    <a:pt x="572" y="738"/>
                    <a:pt x="369" y="738"/>
                  </a:cubicBezTo>
                  <a:cubicBezTo>
                    <a:pt x="165" y="738"/>
                    <a:pt x="0" y="572"/>
                    <a:pt x="0" y="369"/>
                  </a:cubicBezTo>
                  <a:close/>
                  <a:moveTo>
                    <a:pt x="108" y="369"/>
                  </a:moveTo>
                  <a:cubicBezTo>
                    <a:pt x="108" y="513"/>
                    <a:pt x="225" y="629"/>
                    <a:pt x="369" y="629"/>
                  </a:cubicBezTo>
                  <a:cubicBezTo>
                    <a:pt x="513" y="629"/>
                    <a:pt x="630" y="513"/>
                    <a:pt x="630" y="369"/>
                  </a:cubicBezTo>
                  <a:cubicBezTo>
                    <a:pt x="630" y="224"/>
                    <a:pt x="513" y="108"/>
                    <a:pt x="369" y="108"/>
                  </a:cubicBezTo>
                  <a:cubicBezTo>
                    <a:pt x="225" y="108"/>
                    <a:pt x="108" y="224"/>
                    <a:pt x="108" y="369"/>
                  </a:cubicBezTo>
                  <a:close/>
                </a:path>
              </a:pathLst>
            </a:custGeom>
            <a:solidFill>
              <a:schemeClr val="accent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0" name="Freeform 230">
              <a:extLst>
                <a:ext uri="{FF2B5EF4-FFF2-40B4-BE49-F238E27FC236}">
                  <a16:creationId xmlns:a16="http://schemas.microsoft.com/office/drawing/2014/main" id="{9089879D-F2C8-5249-CF05-124E480994E9}"/>
                </a:ext>
              </a:extLst>
            </p:cNvPr>
            <p:cNvSpPr>
              <a:spLocks/>
            </p:cNvSpPr>
            <p:nvPr/>
          </p:nvSpPr>
          <p:spPr bwMode="auto">
            <a:xfrm>
              <a:off x="2936876" y="2328863"/>
              <a:ext cx="128588" cy="130175"/>
            </a:xfrm>
            <a:custGeom>
              <a:avLst/>
              <a:gdLst>
                <a:gd name="T0" fmla="*/ 173 w 220"/>
                <a:gd name="T1" fmla="*/ 35 h 221"/>
                <a:gd name="T2" fmla="*/ 185 w 220"/>
                <a:gd name="T3" fmla="*/ 174 h 221"/>
                <a:gd name="T4" fmla="*/ 46 w 220"/>
                <a:gd name="T5" fmla="*/ 185 h 221"/>
                <a:gd name="T6" fmla="*/ 35 w 220"/>
                <a:gd name="T7" fmla="*/ 47 h 221"/>
                <a:gd name="T8" fmla="*/ 173 w 220"/>
                <a:gd name="T9" fmla="*/ 35 h 221"/>
              </a:gdLst>
              <a:ahLst/>
              <a:cxnLst>
                <a:cxn ang="0">
                  <a:pos x="T0" y="T1"/>
                </a:cxn>
                <a:cxn ang="0">
                  <a:pos x="T2" y="T3"/>
                </a:cxn>
                <a:cxn ang="0">
                  <a:pos x="T4" y="T5"/>
                </a:cxn>
                <a:cxn ang="0">
                  <a:pos x="T6" y="T7"/>
                </a:cxn>
                <a:cxn ang="0">
                  <a:pos x="T8" y="T9"/>
                </a:cxn>
              </a:cxnLst>
              <a:rect l="0" t="0" r="r" b="b"/>
              <a:pathLst>
                <a:path w="220" h="221">
                  <a:moveTo>
                    <a:pt x="173" y="35"/>
                  </a:moveTo>
                  <a:cubicBezTo>
                    <a:pt x="215" y="71"/>
                    <a:pt x="220" y="133"/>
                    <a:pt x="185" y="174"/>
                  </a:cubicBezTo>
                  <a:cubicBezTo>
                    <a:pt x="150" y="216"/>
                    <a:pt x="87" y="221"/>
                    <a:pt x="46" y="185"/>
                  </a:cubicBezTo>
                  <a:cubicBezTo>
                    <a:pt x="5" y="150"/>
                    <a:pt x="0" y="88"/>
                    <a:pt x="35" y="47"/>
                  </a:cubicBezTo>
                  <a:cubicBezTo>
                    <a:pt x="70" y="5"/>
                    <a:pt x="132" y="0"/>
                    <a:pt x="173" y="35"/>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42" name="Freeform 298">
            <a:extLst>
              <a:ext uri="{FF2B5EF4-FFF2-40B4-BE49-F238E27FC236}">
                <a16:creationId xmlns:a16="http://schemas.microsoft.com/office/drawing/2014/main" id="{9C4A68E4-1A28-4CAB-3D62-00DB072ADEB4}"/>
              </a:ext>
            </a:extLst>
          </p:cNvPr>
          <p:cNvSpPr>
            <a:spLocks/>
          </p:cNvSpPr>
          <p:nvPr/>
        </p:nvSpPr>
        <p:spPr bwMode="auto">
          <a:xfrm>
            <a:off x="5843453" y="4234925"/>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3" name="Freeform 302">
            <a:extLst>
              <a:ext uri="{FF2B5EF4-FFF2-40B4-BE49-F238E27FC236}">
                <a16:creationId xmlns:a16="http://schemas.microsoft.com/office/drawing/2014/main" id="{8DD12896-7EE5-33A1-8702-15D17432D6F3}"/>
              </a:ext>
            </a:extLst>
          </p:cNvPr>
          <p:cNvSpPr>
            <a:spLocks/>
          </p:cNvSpPr>
          <p:nvPr/>
        </p:nvSpPr>
        <p:spPr bwMode="auto">
          <a:xfrm>
            <a:off x="685651" y="3871154"/>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4" name="Freeform 235">
            <a:extLst>
              <a:ext uri="{FF2B5EF4-FFF2-40B4-BE49-F238E27FC236}">
                <a16:creationId xmlns:a16="http://schemas.microsoft.com/office/drawing/2014/main" id="{2EEF0DFC-0D8D-BCE8-6B25-B0B680988C75}"/>
              </a:ext>
            </a:extLst>
          </p:cNvPr>
          <p:cNvSpPr>
            <a:spLocks/>
          </p:cNvSpPr>
          <p:nvPr/>
        </p:nvSpPr>
        <p:spPr bwMode="auto">
          <a:xfrm>
            <a:off x="7806917" y="474478"/>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5" name="Freeform 157">
            <a:extLst>
              <a:ext uri="{FF2B5EF4-FFF2-40B4-BE49-F238E27FC236}">
                <a16:creationId xmlns:a16="http://schemas.microsoft.com/office/drawing/2014/main" id="{98736EE8-6CF4-0924-2E33-68D84FD88806}"/>
              </a:ext>
            </a:extLst>
          </p:cNvPr>
          <p:cNvSpPr>
            <a:spLocks noEditPoints="1"/>
          </p:cNvSpPr>
          <p:nvPr/>
        </p:nvSpPr>
        <p:spPr bwMode="auto">
          <a:xfrm>
            <a:off x="8017419" y="2796201"/>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6" name="Freeform 235">
            <a:extLst>
              <a:ext uri="{FF2B5EF4-FFF2-40B4-BE49-F238E27FC236}">
                <a16:creationId xmlns:a16="http://schemas.microsoft.com/office/drawing/2014/main" id="{42D67AFC-AB6B-2AA5-1DF9-D0E3916757BD}"/>
              </a:ext>
            </a:extLst>
          </p:cNvPr>
          <p:cNvSpPr>
            <a:spLocks/>
          </p:cNvSpPr>
          <p:nvPr/>
        </p:nvSpPr>
        <p:spPr bwMode="auto">
          <a:xfrm>
            <a:off x="7743221" y="4171152"/>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4" name="Grupo 3">
            <a:extLst>
              <a:ext uri="{FF2B5EF4-FFF2-40B4-BE49-F238E27FC236}">
                <a16:creationId xmlns:a16="http://schemas.microsoft.com/office/drawing/2014/main" id="{EE935543-C795-D14E-EDD6-438CBCF82205}"/>
              </a:ext>
            </a:extLst>
          </p:cNvPr>
          <p:cNvGrpSpPr/>
          <p:nvPr/>
        </p:nvGrpSpPr>
        <p:grpSpPr>
          <a:xfrm>
            <a:off x="7630589" y="1256165"/>
            <a:ext cx="773659" cy="963355"/>
            <a:chOff x="6696077" y="2921001"/>
            <a:chExt cx="330200" cy="411163"/>
          </a:xfrm>
        </p:grpSpPr>
        <p:sp>
          <p:nvSpPr>
            <p:cNvPr id="5" name="Freeform 245">
              <a:extLst>
                <a:ext uri="{FF2B5EF4-FFF2-40B4-BE49-F238E27FC236}">
                  <a16:creationId xmlns:a16="http://schemas.microsoft.com/office/drawing/2014/main" id="{9DD385BB-9FDD-107F-2352-89CD6CDC8816}"/>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6" name="Grupo 5">
              <a:extLst>
                <a:ext uri="{FF2B5EF4-FFF2-40B4-BE49-F238E27FC236}">
                  <a16:creationId xmlns:a16="http://schemas.microsoft.com/office/drawing/2014/main" id="{78615184-BF50-EADE-0A0C-20AE2EF5E455}"/>
                </a:ext>
              </a:extLst>
            </p:cNvPr>
            <p:cNvGrpSpPr/>
            <p:nvPr/>
          </p:nvGrpSpPr>
          <p:grpSpPr>
            <a:xfrm>
              <a:off x="6699249" y="2924175"/>
              <a:ext cx="323854" cy="407989"/>
              <a:chOff x="6699249" y="2924175"/>
              <a:chExt cx="323854" cy="407989"/>
            </a:xfrm>
          </p:grpSpPr>
          <p:grpSp>
            <p:nvGrpSpPr>
              <p:cNvPr id="7" name="Grupo 6">
                <a:extLst>
                  <a:ext uri="{FF2B5EF4-FFF2-40B4-BE49-F238E27FC236}">
                    <a16:creationId xmlns:a16="http://schemas.microsoft.com/office/drawing/2014/main" id="{687B43B0-F55C-9B68-32AF-191B1AD113E9}"/>
                  </a:ext>
                </a:extLst>
              </p:cNvPr>
              <p:cNvGrpSpPr/>
              <p:nvPr/>
            </p:nvGrpSpPr>
            <p:grpSpPr>
              <a:xfrm>
                <a:off x="6699249" y="2924175"/>
                <a:ext cx="323854" cy="407989"/>
                <a:chOff x="6699249" y="2924175"/>
                <a:chExt cx="323854" cy="407989"/>
              </a:xfrm>
            </p:grpSpPr>
            <p:sp>
              <p:nvSpPr>
                <p:cNvPr id="22" name="Freeform 244">
                  <a:extLst>
                    <a:ext uri="{FF2B5EF4-FFF2-40B4-BE49-F238E27FC236}">
                      <a16:creationId xmlns:a16="http://schemas.microsoft.com/office/drawing/2014/main" id="{DAD30A97-D9D3-FC5E-0139-1E6A0EAB9A68}"/>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3" name="Freeform 246">
                  <a:extLst>
                    <a:ext uri="{FF2B5EF4-FFF2-40B4-BE49-F238E27FC236}">
                      <a16:creationId xmlns:a16="http://schemas.microsoft.com/office/drawing/2014/main" id="{F8A0C7BB-F9C7-E43D-3532-7B9801D76186}"/>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4" name="Freeform 248">
                  <a:extLst>
                    <a:ext uri="{FF2B5EF4-FFF2-40B4-BE49-F238E27FC236}">
                      <a16:creationId xmlns:a16="http://schemas.microsoft.com/office/drawing/2014/main" id="{0CFFEFC5-E118-2AC6-8DA0-E25F96992406}"/>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20" name="Freeform 249">
                <a:extLst>
                  <a:ext uri="{FF2B5EF4-FFF2-40B4-BE49-F238E27FC236}">
                    <a16:creationId xmlns:a16="http://schemas.microsoft.com/office/drawing/2014/main" id="{9CCCAB4D-F89C-4F18-D64C-72FE84C27E44}"/>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1" name="Freeform 250">
                <a:extLst>
                  <a:ext uri="{FF2B5EF4-FFF2-40B4-BE49-F238E27FC236}">
                    <a16:creationId xmlns:a16="http://schemas.microsoft.com/office/drawing/2014/main" id="{F55FE4A6-7A9B-BE60-121B-DF68F4F0C649}"/>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25" name="Elipse 24">
            <a:extLst>
              <a:ext uri="{FF2B5EF4-FFF2-40B4-BE49-F238E27FC236}">
                <a16:creationId xmlns:a16="http://schemas.microsoft.com/office/drawing/2014/main" id="{67B13F95-3B8A-394F-63F4-316142BD3DC9}"/>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26" name="Elipse 25">
            <a:extLst>
              <a:ext uri="{FF2B5EF4-FFF2-40B4-BE49-F238E27FC236}">
                <a16:creationId xmlns:a16="http://schemas.microsoft.com/office/drawing/2014/main" id="{0052BEF3-6ADD-BADA-6C3D-27356EB19997}"/>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27" name="Elipse 26">
            <a:extLst>
              <a:ext uri="{FF2B5EF4-FFF2-40B4-BE49-F238E27FC236}">
                <a16:creationId xmlns:a16="http://schemas.microsoft.com/office/drawing/2014/main" id="{EFD74096-97E3-6728-A388-960C024D65E0}"/>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1683195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ppt_x"/>
                                          </p:val>
                                        </p:tav>
                                        <p:tav tm="100000">
                                          <p:val>
                                            <p:strVal val="#ppt_x"/>
                                          </p:val>
                                        </p:tav>
                                      </p:tavLst>
                                    </p:anim>
                                    <p:anim calcmode="lin" valueType="num">
                                      <p:cBhvr additive="base">
                                        <p:cTn id="8" dur="500" fill="hold"/>
                                        <p:tgtEl>
                                          <p:spTgt spid="4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500" fill="hold"/>
                                        <p:tgtEl>
                                          <p:spTgt spid="45"/>
                                        </p:tgtEl>
                                        <p:attrNameLst>
                                          <p:attrName>ppt_x</p:attrName>
                                        </p:attrNameLst>
                                      </p:cBhvr>
                                      <p:tavLst>
                                        <p:tav tm="0">
                                          <p:val>
                                            <p:strVal val="#ppt_x"/>
                                          </p:val>
                                        </p:tav>
                                        <p:tav tm="100000">
                                          <p:val>
                                            <p:strVal val="#ppt_x"/>
                                          </p:val>
                                        </p:tav>
                                      </p:tavLst>
                                    </p:anim>
                                    <p:anim calcmode="lin" valueType="num">
                                      <p:cBhvr additive="base">
                                        <p:cTn id="12" dur="500" fill="hold"/>
                                        <p:tgtEl>
                                          <p:spTgt spid="4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par>
                                <p:cTn id="17" presetID="32" presetClass="emph" presetSubtype="0" fill="hold" nodeType="withEffect">
                                  <p:stCondLst>
                                    <p:cond delay="0"/>
                                  </p:stCondLst>
                                  <p:childTnLst>
                                    <p:animRot by="120000">
                                      <p:cBhvr>
                                        <p:cTn id="18" dur="100" fill="hold">
                                          <p:stCondLst>
                                            <p:cond delay="0"/>
                                          </p:stCondLst>
                                        </p:cTn>
                                        <p:tgtEl>
                                          <p:spTgt spid="8"/>
                                        </p:tgtEl>
                                        <p:attrNameLst>
                                          <p:attrName>r</p:attrName>
                                        </p:attrNameLst>
                                      </p:cBhvr>
                                    </p:animRot>
                                    <p:animRot by="-240000">
                                      <p:cBhvr>
                                        <p:cTn id="19" dur="200" fill="hold">
                                          <p:stCondLst>
                                            <p:cond delay="200"/>
                                          </p:stCondLst>
                                        </p:cTn>
                                        <p:tgtEl>
                                          <p:spTgt spid="8"/>
                                        </p:tgtEl>
                                        <p:attrNameLst>
                                          <p:attrName>r</p:attrName>
                                        </p:attrNameLst>
                                      </p:cBhvr>
                                    </p:animRot>
                                    <p:animRot by="240000">
                                      <p:cBhvr>
                                        <p:cTn id="20" dur="200" fill="hold">
                                          <p:stCondLst>
                                            <p:cond delay="400"/>
                                          </p:stCondLst>
                                        </p:cTn>
                                        <p:tgtEl>
                                          <p:spTgt spid="8"/>
                                        </p:tgtEl>
                                        <p:attrNameLst>
                                          <p:attrName>r</p:attrName>
                                        </p:attrNameLst>
                                      </p:cBhvr>
                                    </p:animRot>
                                    <p:animRot by="-240000">
                                      <p:cBhvr>
                                        <p:cTn id="21" dur="200" fill="hold">
                                          <p:stCondLst>
                                            <p:cond delay="600"/>
                                          </p:stCondLst>
                                        </p:cTn>
                                        <p:tgtEl>
                                          <p:spTgt spid="8"/>
                                        </p:tgtEl>
                                        <p:attrNameLst>
                                          <p:attrName>r</p:attrName>
                                        </p:attrNameLst>
                                      </p:cBhvr>
                                    </p:animRot>
                                    <p:animRot by="120000">
                                      <p:cBhvr>
                                        <p:cTn id="22" dur="200" fill="hold">
                                          <p:stCondLst>
                                            <p:cond delay="800"/>
                                          </p:stCondLst>
                                        </p:cTn>
                                        <p:tgtEl>
                                          <p:spTgt spid="8"/>
                                        </p:tgtEl>
                                        <p:attrNameLst>
                                          <p:attrName>r</p:attrName>
                                        </p:attrNameLst>
                                      </p:cBhvr>
                                    </p:animRot>
                                  </p:childTnLst>
                                </p:cTn>
                              </p:par>
                              <p:par>
                                <p:cTn id="23" presetID="32" presetClass="emph" presetSubtype="0" fill="hold" grpId="0" nodeType="withEffect">
                                  <p:stCondLst>
                                    <p:cond delay="0"/>
                                  </p:stCondLst>
                                  <p:childTnLst>
                                    <p:animRot by="120000">
                                      <p:cBhvr>
                                        <p:cTn id="24" dur="100" fill="hold">
                                          <p:stCondLst>
                                            <p:cond delay="0"/>
                                          </p:stCondLst>
                                        </p:cTn>
                                        <p:tgtEl>
                                          <p:spTgt spid="46"/>
                                        </p:tgtEl>
                                        <p:attrNameLst>
                                          <p:attrName>r</p:attrName>
                                        </p:attrNameLst>
                                      </p:cBhvr>
                                    </p:animRot>
                                    <p:animRot by="-240000">
                                      <p:cBhvr>
                                        <p:cTn id="25" dur="200" fill="hold">
                                          <p:stCondLst>
                                            <p:cond delay="200"/>
                                          </p:stCondLst>
                                        </p:cTn>
                                        <p:tgtEl>
                                          <p:spTgt spid="46"/>
                                        </p:tgtEl>
                                        <p:attrNameLst>
                                          <p:attrName>r</p:attrName>
                                        </p:attrNameLst>
                                      </p:cBhvr>
                                    </p:animRot>
                                    <p:animRot by="240000">
                                      <p:cBhvr>
                                        <p:cTn id="26" dur="200" fill="hold">
                                          <p:stCondLst>
                                            <p:cond delay="400"/>
                                          </p:stCondLst>
                                        </p:cTn>
                                        <p:tgtEl>
                                          <p:spTgt spid="46"/>
                                        </p:tgtEl>
                                        <p:attrNameLst>
                                          <p:attrName>r</p:attrName>
                                        </p:attrNameLst>
                                      </p:cBhvr>
                                    </p:animRot>
                                    <p:animRot by="-240000">
                                      <p:cBhvr>
                                        <p:cTn id="27" dur="200" fill="hold">
                                          <p:stCondLst>
                                            <p:cond delay="600"/>
                                          </p:stCondLst>
                                        </p:cTn>
                                        <p:tgtEl>
                                          <p:spTgt spid="46"/>
                                        </p:tgtEl>
                                        <p:attrNameLst>
                                          <p:attrName>r</p:attrName>
                                        </p:attrNameLst>
                                      </p:cBhvr>
                                    </p:animRot>
                                    <p:animRot by="120000">
                                      <p:cBhvr>
                                        <p:cTn id="28" dur="200" fill="hold">
                                          <p:stCondLst>
                                            <p:cond delay="800"/>
                                          </p:stCondLst>
                                        </p:cTn>
                                        <p:tgtEl>
                                          <p:spTgt spid="46"/>
                                        </p:tgtEl>
                                        <p:attrNameLst>
                                          <p:attrName>r</p:attrName>
                                        </p:attrNameLst>
                                      </p:cBhvr>
                                    </p:animRot>
                                  </p:childTnLst>
                                </p:cTn>
                              </p:par>
                              <p:par>
                                <p:cTn id="29" presetID="32" presetClass="emph" presetSubtype="0" fill="hold" nodeType="withEffect">
                                  <p:stCondLst>
                                    <p:cond delay="0"/>
                                  </p:stCondLst>
                                  <p:childTnLst>
                                    <p:animRot by="120000">
                                      <p:cBhvr>
                                        <p:cTn id="30" dur="100" fill="hold">
                                          <p:stCondLst>
                                            <p:cond delay="0"/>
                                          </p:stCondLst>
                                        </p:cTn>
                                        <p:tgtEl>
                                          <p:spTgt spid="4"/>
                                        </p:tgtEl>
                                        <p:attrNameLst>
                                          <p:attrName>r</p:attrName>
                                        </p:attrNameLst>
                                      </p:cBhvr>
                                    </p:animRot>
                                    <p:animRot by="-240000">
                                      <p:cBhvr>
                                        <p:cTn id="31" dur="200" fill="hold">
                                          <p:stCondLst>
                                            <p:cond delay="200"/>
                                          </p:stCondLst>
                                        </p:cTn>
                                        <p:tgtEl>
                                          <p:spTgt spid="4"/>
                                        </p:tgtEl>
                                        <p:attrNameLst>
                                          <p:attrName>r</p:attrName>
                                        </p:attrNameLst>
                                      </p:cBhvr>
                                    </p:animRot>
                                    <p:animRot by="240000">
                                      <p:cBhvr>
                                        <p:cTn id="32" dur="200" fill="hold">
                                          <p:stCondLst>
                                            <p:cond delay="400"/>
                                          </p:stCondLst>
                                        </p:cTn>
                                        <p:tgtEl>
                                          <p:spTgt spid="4"/>
                                        </p:tgtEl>
                                        <p:attrNameLst>
                                          <p:attrName>r</p:attrName>
                                        </p:attrNameLst>
                                      </p:cBhvr>
                                    </p:animRot>
                                    <p:animRot by="-240000">
                                      <p:cBhvr>
                                        <p:cTn id="33" dur="200" fill="hold">
                                          <p:stCondLst>
                                            <p:cond delay="600"/>
                                          </p:stCondLst>
                                        </p:cTn>
                                        <p:tgtEl>
                                          <p:spTgt spid="4"/>
                                        </p:tgtEl>
                                        <p:attrNameLst>
                                          <p:attrName>r</p:attrName>
                                        </p:attrNameLst>
                                      </p:cBhvr>
                                    </p:animRot>
                                    <p:animRot by="120000">
                                      <p:cBhvr>
                                        <p:cTn id="34" dur="200" fill="hold">
                                          <p:stCondLst>
                                            <p:cond delay="800"/>
                                          </p:stCondLst>
                                        </p:cTn>
                                        <p:tgtEl>
                                          <p:spTgt spid="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5" grpId="0" animBg="1"/>
      <p:bldP spid="4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6" name="Google Shape;16;p4"/>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If you have a free account, in order to use this template, you must credit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Slidesgo</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by keeping the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slide. Please refer to the next slide to read the instructions for premium users.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00000"/>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As a Free user, you are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40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it for both personal and commercial projects.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400"/>
              </a:spcBef>
              <a:spcAft>
                <a:spcPts val="0"/>
              </a:spcAft>
              <a:buClr>
                <a:srgbClr val="000000"/>
              </a:buClr>
              <a:buSzPts val="1100"/>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Sublicense, sell or rent any of Slidesgo Content (or a modified version of Slidesgo Content).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Distribute Slidesgo Content unless it has been expressly authorized by Slidesgo.</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Include Slidesgo Content in an online or offline database or file.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Offer Slidesgo templates (or modified versions of Slidesgo templates) for download.</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Acquire the copyright of Slidesgo Content.</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 our FAQs or visit our blog:</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1" i="0" u="sng" strike="noStrike" kern="0" cap="none" spc="0" normalizeH="0" baseline="0" noProof="0" dirty="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https://slidesgo.com/faqs</a:t>
            </a:r>
            <a:r>
              <a:rPr kumimoji="0" lang="en" sz="1100" b="0" i="0" u="none" strike="noStrike" kern="0" cap="none" spc="0" normalizeH="0" baseline="0" noProof="0" dirty="0">
                <a:ln>
                  <a:noFill/>
                </a:ln>
                <a:solidFill>
                  <a:srgbClr val="FFFFFF"/>
                </a:solidFill>
                <a:effectLst/>
                <a:uLnTx/>
                <a:uFillTx/>
                <a:latin typeface="Arial"/>
                <a:cs typeface="Arial"/>
                <a:sym typeface="Arial"/>
              </a:rPr>
              <a:t> and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kumimoji="0" sz="1100" b="1" i="0" u="none" strike="noStrike" kern="0" cap="none" spc="0" normalizeH="0" baseline="0" noProof="0" dirty="0">
              <a:ln>
                <a:noFill/>
              </a:ln>
              <a:solidFill>
                <a:srgbClr val="869FB2"/>
              </a:solidFill>
              <a:effectLst/>
              <a:uLnTx/>
              <a:uFillTx/>
              <a:latin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
        <p:cNvGrpSpPr/>
        <p:nvPr/>
      </p:nvGrpSpPr>
      <p:grpSpPr>
        <a:xfrm>
          <a:off x="0" y="0"/>
          <a:ext cx="0" cy="0"/>
          <a:chOff x="0" y="0"/>
          <a:chExt cx="0" cy="0"/>
        </a:xfrm>
      </p:grpSpPr>
      <p:sp>
        <p:nvSpPr>
          <p:cNvPr id="21" name="Google Shape;21;p5"/>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E2A47"/>
              </a:buClr>
              <a:buSzPts val="1100"/>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As a Premium user, you can use this template without attributing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3">
                  <a:extLst>
                    <a:ext uri="{A12FA001-AC4F-418D-AE19-62706E023703}">
                      <ahyp:hlinkClr xmlns:ahyp="http://schemas.microsoft.com/office/drawing/2018/hyperlinkcolor" val="tx"/>
                    </a:ext>
                  </a:extLst>
                </a:hlinkClick>
              </a:rPr>
              <a:t>Slidesgo</a:t>
            </a:r>
            <a:r>
              <a:rPr kumimoji="0" lang="en" sz="1100" b="1" i="0" u="none" strike="noStrike" kern="0" cap="none" spc="0" normalizeH="0" baseline="0" noProof="0" dirty="0">
                <a:ln>
                  <a:noFill/>
                </a:ln>
                <a:solidFill>
                  <a:srgbClr val="869FB2"/>
                </a:solidFill>
                <a:effectLst/>
                <a:uLnTx/>
                <a:uFillTx/>
                <a:latin typeface="Arial"/>
                <a:cs typeface="Arial"/>
                <a:sym typeface="Arial"/>
              </a:rPr>
              <a:t> </a:t>
            </a:r>
            <a:r>
              <a:rPr kumimoji="0" lang="en" sz="1100" b="0" i="0" u="none" strike="noStrike" kern="0" cap="none" spc="0" normalizeH="0" baseline="0" noProof="0" dirty="0">
                <a:ln>
                  <a:noFill/>
                </a:ln>
                <a:solidFill>
                  <a:srgbClr val="FFFFFF"/>
                </a:solidFill>
                <a:effectLst/>
                <a:uLnTx/>
                <a:uFillTx/>
                <a:latin typeface="Arial"/>
                <a:cs typeface="Arial"/>
                <a:sym typeface="Arial"/>
              </a:rPr>
              <a:t>or keeping the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kumimoji="0" lang="en" sz="1100" b="0" i="0" u="none" strike="noStrike" kern="0" cap="none" spc="0" normalizeH="0" baseline="0" noProof="0" dirty="0">
                <a:ln>
                  <a:noFill/>
                </a:ln>
                <a:solidFill>
                  <a:srgbClr val="FFFFFF"/>
                </a:solidFill>
                <a:effectLst/>
                <a:uLnTx/>
                <a:uFillTx/>
                <a:latin typeface="Arial"/>
                <a:cs typeface="Arial"/>
                <a:sym typeface="Arial"/>
              </a:rPr>
              <a:t>" slide.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00000"/>
              </a:buClr>
              <a:buSzTx/>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Modify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it for both personal and commercial purposes.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Hide or delete the “Thanks” slide and the mention to Slidesgo in the credits.</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Share this template in an editable format with people who are not part of your team.</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1000"/>
              </a:spcBef>
              <a:spcAft>
                <a:spcPts val="0"/>
              </a:spcAft>
              <a:buClr>
                <a:srgbClr val="000000"/>
              </a:buClr>
              <a:buSzTx/>
              <a:buFont typeface="Arial"/>
              <a:buNone/>
              <a:tabLst/>
              <a:defRPr/>
            </a:pPr>
            <a:r>
              <a:rPr kumimoji="0" lang="en" sz="1100" b="1" i="0" u="none" strike="noStrike" kern="0" cap="none" spc="0" normalizeH="0" baseline="0" noProof="0" dirty="0">
                <a:ln>
                  <a:noFill/>
                </a:ln>
                <a:solidFill>
                  <a:srgbClr val="869FB2"/>
                </a:solidFill>
                <a:effectLst/>
                <a:uLnTx/>
                <a:uFillTx/>
                <a:latin typeface="Arial"/>
                <a:cs typeface="Arial"/>
                <a:sym typeface="Arial"/>
              </a:rPr>
              <a:t>You are not allowed to:</a:t>
            </a:r>
            <a:endParaRPr kumimoji="0" sz="1100" b="1" i="0" u="none" strike="noStrike" kern="0" cap="none" spc="0" normalizeH="0" baseline="0" noProof="0" dirty="0">
              <a:ln>
                <a:noFill/>
              </a:ln>
              <a:solidFill>
                <a:srgbClr val="869FB2"/>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Sublicense, sell or rent this Slidesgo Template (or a modified version of this Slidesgo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Use any of the elements that are part of this Slidesgo Template in an isolated and separated way from this Template.</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FFFFFF"/>
              </a:buClr>
              <a:buSzPts val="1100"/>
              <a:buFont typeface="Arial"/>
              <a:buChar char="●"/>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Register any of the elements that are part of this template as a trademark or logo, or register it as a work in an intellectual property registry or similar.</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0" i="0" u="none" strike="noStrike" kern="0" cap="none" spc="0" normalizeH="0" baseline="0" noProof="0" dirty="0">
                <a:ln>
                  <a:noFill/>
                </a:ln>
                <a:solidFill>
                  <a:srgbClr val="FFFFFF"/>
                </a:solidFill>
                <a:effectLst/>
                <a:uLnTx/>
                <a:uFillTx/>
                <a:latin typeface="Arial"/>
                <a:cs typeface="Arial"/>
                <a:sym typeface="Arial"/>
              </a:rPr>
              <a:t>For more information about editing slides, please read our FAQs or visit our blog:</a:t>
            </a:r>
            <a:endParaRPr kumimoji="0" sz="1100" b="0" i="0" u="none" strike="noStrike" kern="0" cap="none" spc="0" normalizeH="0" baseline="0" noProof="0" dirty="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1" i="0" u="sng" strike="noStrike" kern="0" cap="none" spc="0" normalizeH="0" baseline="0" noProof="0" dirty="0">
                <a:ln>
                  <a:noFill/>
                </a:ln>
                <a:solidFill>
                  <a:srgbClr val="869FB2"/>
                </a:solidFill>
                <a:effectLst/>
                <a:uLnTx/>
                <a:uFillTx/>
                <a:latin typeface="Arial"/>
                <a:cs typeface="Arial"/>
                <a:sym typeface="Arial"/>
                <a:hlinkClick r:id="rId5">
                  <a:extLst>
                    <a:ext uri="{A12FA001-AC4F-418D-AE19-62706E023703}">
                      <ahyp:hlinkClr xmlns:ahyp="http://schemas.microsoft.com/office/drawing/2018/hyperlinkcolor" val="tx"/>
                    </a:ext>
                  </a:extLst>
                </a:hlinkClick>
              </a:rPr>
              <a:t>https://slidesgo.com/faqs</a:t>
            </a:r>
            <a:r>
              <a:rPr kumimoji="0" lang="en" sz="1100" b="0" i="0" u="none" strike="noStrike" kern="0" cap="none" spc="0" normalizeH="0" baseline="0" noProof="0" dirty="0">
                <a:ln>
                  <a:noFill/>
                </a:ln>
                <a:solidFill>
                  <a:srgbClr val="FFFFFF"/>
                </a:solidFill>
                <a:effectLst/>
                <a:uLnTx/>
                <a:uFillTx/>
                <a:latin typeface="Arial"/>
                <a:cs typeface="Arial"/>
                <a:sym typeface="Arial"/>
              </a:rPr>
              <a:t> and </a:t>
            </a:r>
            <a:r>
              <a:rPr kumimoji="0" lang="en" sz="1100" b="1" i="0" u="sng" strike="noStrike" kern="0" cap="none" spc="0" normalizeH="0" baseline="0" noProof="0" dirty="0">
                <a:ln>
                  <a:noFill/>
                </a:ln>
                <a:solidFill>
                  <a:srgbClr val="869FB2"/>
                </a:solidFill>
                <a:effectLst/>
                <a:uLnTx/>
                <a:uFillTx/>
                <a:latin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kumimoji="0" sz="1100" b="1" i="0" u="none" strike="noStrike" kern="0" cap="none" spc="0" normalizeH="0" baseline="0" noProof="0" dirty="0">
              <a:ln>
                <a:noFill/>
              </a:ln>
              <a:solidFill>
                <a:srgbClr val="869FB2"/>
              </a:solidFill>
              <a:effectLst/>
              <a:uLnTx/>
              <a:uFillTx/>
              <a:latin typeface="Arial"/>
              <a:cs typeface="Arial"/>
              <a:sym typeface="Arial"/>
            </a:endParaRPr>
          </a:p>
        </p:txBody>
      </p:sp>
      <p:sp>
        <p:nvSpPr>
          <p:cNvPr id="22" name="Google Shape;22;p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Freeform 186">
            <a:extLst>
              <a:ext uri="{FF2B5EF4-FFF2-40B4-BE49-F238E27FC236}">
                <a16:creationId xmlns:a16="http://schemas.microsoft.com/office/drawing/2014/main" id="{FC1C10D4-2B9B-C3C9-1814-9F0B97E1A3FC}"/>
              </a:ext>
            </a:extLst>
          </p:cNvPr>
          <p:cNvSpPr>
            <a:spLocks/>
          </p:cNvSpPr>
          <p:nvPr/>
        </p:nvSpPr>
        <p:spPr bwMode="auto">
          <a:xfrm>
            <a:off x="805572" y="1584178"/>
            <a:ext cx="824232" cy="825135"/>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accent3"/>
          </a:solidFill>
          <a:ln w="15875">
            <a:solidFill>
              <a:schemeClr val="tx1"/>
            </a:solidFill>
            <a:prstDash val="solid"/>
            <a:round/>
            <a:headEnd/>
            <a:tailEnd/>
          </a:ln>
          <a:effectLst>
            <a:outerShdw dist="114300" dir="2700000" algn="tl" rotWithShape="0">
              <a:prstClr val="black"/>
            </a:outerShdw>
          </a:effectLst>
        </p:spPr>
        <p:txBody>
          <a:bodyPr vert="horz" wrap="square" lIns="91440" tIns="180000" rIns="108000" bIns="36000" numCol="1" anchor="ctr" anchorCtr="0" compatLnSpc="1">
            <a:prstTxWarp prst="textNoShape">
              <a:avLst/>
            </a:prstTxWarp>
          </a:bodyPr>
          <a:lstStyle/>
          <a:p>
            <a:pPr algn="ctr"/>
            <a:endParaRPr lang="en-US" b="1" dirty="0">
              <a:latin typeface="+mj-lt"/>
            </a:endParaRPr>
          </a:p>
        </p:txBody>
      </p:sp>
      <p:sp>
        <p:nvSpPr>
          <p:cNvPr id="71" name="Freeform 186">
            <a:extLst>
              <a:ext uri="{FF2B5EF4-FFF2-40B4-BE49-F238E27FC236}">
                <a16:creationId xmlns:a16="http://schemas.microsoft.com/office/drawing/2014/main" id="{B0C8C4F6-714C-1495-266A-71D59F3DAD43}"/>
              </a:ext>
            </a:extLst>
          </p:cNvPr>
          <p:cNvSpPr>
            <a:spLocks/>
          </p:cNvSpPr>
          <p:nvPr/>
        </p:nvSpPr>
        <p:spPr bwMode="auto">
          <a:xfrm>
            <a:off x="805572" y="3351383"/>
            <a:ext cx="824232" cy="825135"/>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accent4"/>
          </a:solidFill>
          <a:ln w="15875">
            <a:solidFill>
              <a:schemeClr val="tx1"/>
            </a:solidFill>
            <a:prstDash val="solid"/>
            <a:round/>
            <a:headEnd/>
            <a:tailEnd/>
          </a:ln>
          <a:effectLst>
            <a:outerShdw dist="114300" dir="2700000" algn="tl" rotWithShape="0">
              <a:prstClr val="black"/>
            </a:outerShdw>
          </a:effectLst>
        </p:spPr>
        <p:txBody>
          <a:bodyPr vert="horz" wrap="square" lIns="91440" tIns="180000" rIns="108000" bIns="36000" numCol="1" anchor="ctr" anchorCtr="0" compatLnSpc="1">
            <a:prstTxWarp prst="textNoShape">
              <a:avLst/>
            </a:prstTxWarp>
          </a:bodyPr>
          <a:lstStyle/>
          <a:p>
            <a:pPr algn="ctr"/>
            <a:endParaRPr lang="en-US" b="1" dirty="0">
              <a:latin typeface="+mj-lt"/>
            </a:endParaRPr>
          </a:p>
        </p:txBody>
      </p:sp>
      <p:sp>
        <p:nvSpPr>
          <p:cNvPr id="74" name="Freeform 186">
            <a:extLst>
              <a:ext uri="{FF2B5EF4-FFF2-40B4-BE49-F238E27FC236}">
                <a16:creationId xmlns:a16="http://schemas.microsoft.com/office/drawing/2014/main" id="{6CC11315-5E65-FC6F-0828-E155A5499253}"/>
              </a:ext>
            </a:extLst>
          </p:cNvPr>
          <p:cNvSpPr>
            <a:spLocks/>
          </p:cNvSpPr>
          <p:nvPr/>
        </p:nvSpPr>
        <p:spPr bwMode="auto">
          <a:xfrm>
            <a:off x="4671177" y="1590040"/>
            <a:ext cx="818424" cy="825135"/>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bg2"/>
          </a:solidFill>
          <a:ln w="15875">
            <a:solidFill>
              <a:schemeClr val="tx1"/>
            </a:solidFill>
            <a:prstDash val="solid"/>
            <a:round/>
            <a:headEnd/>
            <a:tailEnd/>
          </a:ln>
          <a:effectLst>
            <a:outerShdw dist="114300" dir="2700000" algn="tl" rotWithShape="0">
              <a:prstClr val="black"/>
            </a:outerShdw>
          </a:effectLst>
        </p:spPr>
        <p:txBody>
          <a:bodyPr vert="horz" wrap="square" lIns="91440" tIns="144000" rIns="108000" bIns="36000" numCol="1" anchor="ctr" anchorCtr="0" compatLnSpc="1">
            <a:prstTxWarp prst="textNoShape">
              <a:avLst/>
            </a:prstTxWarp>
          </a:bodyPr>
          <a:lstStyle/>
          <a:p>
            <a:pPr algn="ctr"/>
            <a:endParaRPr lang="en-US" b="1" dirty="0">
              <a:latin typeface="+mj-lt"/>
            </a:endParaRPr>
          </a:p>
        </p:txBody>
      </p:sp>
      <p:sp>
        <p:nvSpPr>
          <p:cNvPr id="77" name="Freeform 186">
            <a:extLst>
              <a:ext uri="{FF2B5EF4-FFF2-40B4-BE49-F238E27FC236}">
                <a16:creationId xmlns:a16="http://schemas.microsoft.com/office/drawing/2014/main" id="{454D65C5-DFF0-7E11-69CD-6F9F59A8B3C1}"/>
              </a:ext>
            </a:extLst>
          </p:cNvPr>
          <p:cNvSpPr>
            <a:spLocks/>
          </p:cNvSpPr>
          <p:nvPr/>
        </p:nvSpPr>
        <p:spPr bwMode="auto">
          <a:xfrm>
            <a:off x="4663277" y="3354066"/>
            <a:ext cx="818424" cy="825135"/>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accent2"/>
          </a:solidFill>
          <a:ln w="15875">
            <a:solidFill>
              <a:schemeClr val="tx1"/>
            </a:solidFill>
            <a:prstDash val="solid"/>
            <a:round/>
            <a:headEnd/>
            <a:tailEnd/>
          </a:ln>
          <a:effectLst>
            <a:outerShdw dist="114300" dir="2700000" algn="tl" rotWithShape="0">
              <a:prstClr val="black"/>
            </a:outerShdw>
          </a:effectLst>
        </p:spPr>
        <p:txBody>
          <a:bodyPr vert="horz" wrap="square" lIns="91440" tIns="144000" rIns="144000" bIns="36000" numCol="1" anchor="ctr" anchorCtr="0" compatLnSpc="1">
            <a:prstTxWarp prst="textNoShape">
              <a:avLst/>
            </a:prstTxWarp>
          </a:bodyPr>
          <a:lstStyle/>
          <a:p>
            <a:pPr algn="ctr"/>
            <a:endParaRPr lang="en-US" b="1" dirty="0">
              <a:latin typeface="+mj-lt"/>
            </a:endParaRPr>
          </a:p>
        </p:txBody>
      </p:sp>
      <p:sp>
        <p:nvSpPr>
          <p:cNvPr id="17" name="Text Placeholder 16">
            <a:extLst>
              <a:ext uri="{FF2B5EF4-FFF2-40B4-BE49-F238E27FC236}">
                <a16:creationId xmlns:a16="http://schemas.microsoft.com/office/drawing/2014/main" id="{68DC3EEF-5017-41A6-A727-D5A4F5DABB39}"/>
              </a:ext>
            </a:extLst>
          </p:cNvPr>
          <p:cNvSpPr>
            <a:spLocks noGrp="1"/>
          </p:cNvSpPr>
          <p:nvPr>
            <p:ph type="body" idx="13"/>
          </p:nvPr>
        </p:nvSpPr>
        <p:spPr/>
        <p:txBody>
          <a:bodyPr/>
          <a:lstStyle/>
          <a:p>
            <a:r>
              <a:rPr lang="es-ES" dirty="0"/>
              <a:t>MÉTODO DE ENSEÑANZA</a:t>
            </a:r>
            <a:endParaRPr lang="en-US" dirty="0"/>
          </a:p>
        </p:txBody>
      </p:sp>
      <p:sp>
        <p:nvSpPr>
          <p:cNvPr id="4" name="Title 3">
            <a:extLst>
              <a:ext uri="{FF2B5EF4-FFF2-40B4-BE49-F238E27FC236}">
                <a16:creationId xmlns:a16="http://schemas.microsoft.com/office/drawing/2014/main" id="{444AD8DF-7D23-45C7-BCC3-90B63A7C0FBC}"/>
              </a:ext>
            </a:extLst>
          </p:cNvPr>
          <p:cNvSpPr>
            <a:spLocks noGrp="1"/>
          </p:cNvSpPr>
          <p:nvPr>
            <p:ph type="title"/>
          </p:nvPr>
        </p:nvSpPr>
        <p:spPr/>
        <p:txBody>
          <a:bodyPr/>
          <a:lstStyle/>
          <a:p>
            <a:r>
              <a:rPr lang="es-ES" dirty="0"/>
              <a:t>ÍNDICE</a:t>
            </a:r>
            <a:endParaRPr lang="en-US" dirty="0"/>
          </a:p>
        </p:txBody>
      </p:sp>
      <p:sp>
        <p:nvSpPr>
          <p:cNvPr id="27" name="Text Placeholder 26">
            <a:extLst>
              <a:ext uri="{FF2B5EF4-FFF2-40B4-BE49-F238E27FC236}">
                <a16:creationId xmlns:a16="http://schemas.microsoft.com/office/drawing/2014/main" id="{70B8658B-FC1A-4DEB-B0F3-1CB0A2188190}"/>
              </a:ext>
            </a:extLst>
          </p:cNvPr>
          <p:cNvSpPr>
            <a:spLocks noGrp="1"/>
          </p:cNvSpPr>
          <p:nvPr>
            <p:ph type="body" idx="16"/>
          </p:nvPr>
        </p:nvSpPr>
        <p:spPr/>
        <p:txBody>
          <a:bodyPr/>
          <a:lstStyle/>
          <a:p>
            <a:r>
              <a:rPr lang="es-ES" dirty="0"/>
              <a:t>NUESTRAS ÁREAS ACADÉMICAS </a:t>
            </a:r>
            <a:endParaRPr lang="en-US" dirty="0"/>
          </a:p>
        </p:txBody>
      </p:sp>
      <p:sp>
        <p:nvSpPr>
          <p:cNvPr id="33" name="Text Placeholder 32">
            <a:extLst>
              <a:ext uri="{FF2B5EF4-FFF2-40B4-BE49-F238E27FC236}">
                <a16:creationId xmlns:a16="http://schemas.microsoft.com/office/drawing/2014/main" id="{0A171DFE-86FE-453B-8CFB-147D3AD4C7EB}"/>
              </a:ext>
            </a:extLst>
          </p:cNvPr>
          <p:cNvSpPr>
            <a:spLocks noGrp="1"/>
          </p:cNvSpPr>
          <p:nvPr>
            <p:ph type="body" idx="22"/>
          </p:nvPr>
        </p:nvSpPr>
        <p:spPr/>
        <p:txBody>
          <a:bodyPr/>
          <a:lstStyle/>
          <a:p>
            <a:r>
              <a:rPr lang="es-ES" dirty="0"/>
              <a:t>NUESTROS PROFESORES</a:t>
            </a:r>
            <a:endParaRPr lang="en-US" dirty="0"/>
          </a:p>
        </p:txBody>
      </p:sp>
      <p:sp>
        <p:nvSpPr>
          <p:cNvPr id="30" name="Text Placeholder 29">
            <a:extLst>
              <a:ext uri="{FF2B5EF4-FFF2-40B4-BE49-F238E27FC236}">
                <a16:creationId xmlns:a16="http://schemas.microsoft.com/office/drawing/2014/main" id="{AF5B6260-2385-41BD-8D1B-1FCF10CDD7E9}"/>
              </a:ext>
            </a:extLst>
          </p:cNvPr>
          <p:cNvSpPr>
            <a:spLocks noGrp="1"/>
          </p:cNvSpPr>
          <p:nvPr>
            <p:ph type="body" idx="19"/>
          </p:nvPr>
        </p:nvSpPr>
        <p:spPr/>
        <p:txBody>
          <a:bodyPr/>
          <a:lstStyle/>
          <a:p>
            <a:r>
              <a:rPr lang="es-ES" dirty="0"/>
              <a:t>PROCESO DE INSCRIPCIÓN</a:t>
            </a:r>
            <a:endParaRPr lang="en-US" dirty="0"/>
          </a:p>
        </p:txBody>
      </p:sp>
      <p:sp>
        <p:nvSpPr>
          <p:cNvPr id="51" name="Marcador de texto 50">
            <a:extLst>
              <a:ext uri="{FF2B5EF4-FFF2-40B4-BE49-F238E27FC236}">
                <a16:creationId xmlns:a16="http://schemas.microsoft.com/office/drawing/2014/main" id="{C7B21923-805C-2DF3-F9A7-4E8506AC0541}"/>
              </a:ext>
            </a:extLst>
          </p:cNvPr>
          <p:cNvSpPr>
            <a:spLocks noGrp="1"/>
          </p:cNvSpPr>
          <p:nvPr>
            <p:ph type="body" idx="23"/>
          </p:nvPr>
        </p:nvSpPr>
        <p:spPr/>
        <p:txBody>
          <a:bodyPr/>
          <a:lstStyle/>
          <a:p>
            <a:r>
              <a:rPr lang="es-ES" dirty="0"/>
              <a:t>01</a:t>
            </a:r>
          </a:p>
        </p:txBody>
      </p:sp>
      <p:sp>
        <p:nvSpPr>
          <p:cNvPr id="52" name="Marcador de texto 51">
            <a:extLst>
              <a:ext uri="{FF2B5EF4-FFF2-40B4-BE49-F238E27FC236}">
                <a16:creationId xmlns:a16="http://schemas.microsoft.com/office/drawing/2014/main" id="{C00C30B1-379A-4320-1638-3CBB72B402D2}"/>
              </a:ext>
            </a:extLst>
          </p:cNvPr>
          <p:cNvSpPr>
            <a:spLocks noGrp="1"/>
          </p:cNvSpPr>
          <p:nvPr>
            <p:ph type="body" idx="25"/>
          </p:nvPr>
        </p:nvSpPr>
        <p:spPr/>
        <p:txBody>
          <a:bodyPr/>
          <a:lstStyle/>
          <a:p>
            <a:r>
              <a:rPr lang="es-ES" dirty="0"/>
              <a:t>03</a:t>
            </a:r>
          </a:p>
        </p:txBody>
      </p:sp>
      <p:sp>
        <p:nvSpPr>
          <p:cNvPr id="53" name="Marcador de texto 52">
            <a:extLst>
              <a:ext uri="{FF2B5EF4-FFF2-40B4-BE49-F238E27FC236}">
                <a16:creationId xmlns:a16="http://schemas.microsoft.com/office/drawing/2014/main" id="{73297A7F-2CA4-ED9A-622B-180C40D991E0}"/>
              </a:ext>
            </a:extLst>
          </p:cNvPr>
          <p:cNvSpPr>
            <a:spLocks noGrp="1"/>
          </p:cNvSpPr>
          <p:nvPr>
            <p:ph type="body" idx="26"/>
          </p:nvPr>
        </p:nvSpPr>
        <p:spPr/>
        <p:txBody>
          <a:bodyPr/>
          <a:lstStyle/>
          <a:p>
            <a:r>
              <a:rPr lang="es-ES" dirty="0"/>
              <a:t>02</a:t>
            </a:r>
          </a:p>
        </p:txBody>
      </p:sp>
      <p:sp>
        <p:nvSpPr>
          <p:cNvPr id="54" name="Marcador de texto 53">
            <a:extLst>
              <a:ext uri="{FF2B5EF4-FFF2-40B4-BE49-F238E27FC236}">
                <a16:creationId xmlns:a16="http://schemas.microsoft.com/office/drawing/2014/main" id="{41BB45E4-3DF4-6B65-0ED8-7F188F9CF011}"/>
              </a:ext>
            </a:extLst>
          </p:cNvPr>
          <p:cNvSpPr>
            <a:spLocks noGrp="1"/>
          </p:cNvSpPr>
          <p:nvPr>
            <p:ph type="body" idx="27"/>
          </p:nvPr>
        </p:nvSpPr>
        <p:spPr/>
        <p:txBody>
          <a:bodyPr/>
          <a:lstStyle/>
          <a:p>
            <a:r>
              <a:rPr lang="es-ES" dirty="0"/>
              <a:t>04</a:t>
            </a:r>
          </a:p>
        </p:txBody>
      </p:sp>
      <p:sp>
        <p:nvSpPr>
          <p:cNvPr id="16" name="Text Placeholder 15">
            <a:extLst>
              <a:ext uri="{FF2B5EF4-FFF2-40B4-BE49-F238E27FC236}">
                <a16:creationId xmlns:a16="http://schemas.microsoft.com/office/drawing/2014/main" id="{35F4F2C3-D71D-4ED5-9EB8-3CE2E0210A29}"/>
              </a:ext>
            </a:extLst>
          </p:cNvPr>
          <p:cNvSpPr>
            <a:spLocks noGrp="1"/>
          </p:cNvSpPr>
          <p:nvPr>
            <p:ph type="body" idx="28"/>
          </p:nvPr>
        </p:nvSpPr>
        <p:spPr/>
        <p:txBody>
          <a:bodyPr/>
          <a:lstStyle/>
          <a:p>
            <a:r>
              <a:rPr lang="es-ES" dirty="0"/>
              <a:t>Puedes describir en qué consiste la sección aquí</a:t>
            </a:r>
            <a:endParaRPr lang="en-US" dirty="0"/>
          </a:p>
        </p:txBody>
      </p:sp>
      <p:sp>
        <p:nvSpPr>
          <p:cNvPr id="26" name="Text Placeholder 25">
            <a:extLst>
              <a:ext uri="{FF2B5EF4-FFF2-40B4-BE49-F238E27FC236}">
                <a16:creationId xmlns:a16="http://schemas.microsoft.com/office/drawing/2014/main" id="{9C7B880B-F91A-4FC9-86C5-670D9EB16706}"/>
              </a:ext>
            </a:extLst>
          </p:cNvPr>
          <p:cNvSpPr>
            <a:spLocks noGrp="1"/>
          </p:cNvSpPr>
          <p:nvPr>
            <p:ph type="body" idx="29"/>
          </p:nvPr>
        </p:nvSpPr>
        <p:spPr/>
        <p:txBody>
          <a:bodyPr/>
          <a:lstStyle/>
          <a:p>
            <a:r>
              <a:rPr lang="es-ES" dirty="0"/>
              <a:t>Puedes describir en qué consiste la sección aquí</a:t>
            </a:r>
            <a:endParaRPr lang="en-US" dirty="0"/>
          </a:p>
        </p:txBody>
      </p:sp>
      <p:sp>
        <p:nvSpPr>
          <p:cNvPr id="32" name="Text Placeholder 31">
            <a:extLst>
              <a:ext uri="{FF2B5EF4-FFF2-40B4-BE49-F238E27FC236}">
                <a16:creationId xmlns:a16="http://schemas.microsoft.com/office/drawing/2014/main" id="{A70A3006-9C5B-4807-BEEB-2E881D2BF404}"/>
              </a:ext>
            </a:extLst>
          </p:cNvPr>
          <p:cNvSpPr>
            <a:spLocks noGrp="1"/>
          </p:cNvSpPr>
          <p:nvPr>
            <p:ph type="body" idx="30"/>
          </p:nvPr>
        </p:nvSpPr>
        <p:spPr/>
        <p:txBody>
          <a:bodyPr/>
          <a:lstStyle/>
          <a:p>
            <a:r>
              <a:rPr lang="es-ES" dirty="0"/>
              <a:t>Puedes describir en qué consiste la sección aquí</a:t>
            </a:r>
            <a:endParaRPr lang="en-US" dirty="0"/>
          </a:p>
        </p:txBody>
      </p:sp>
      <p:sp>
        <p:nvSpPr>
          <p:cNvPr id="29" name="Text Placeholder 28">
            <a:extLst>
              <a:ext uri="{FF2B5EF4-FFF2-40B4-BE49-F238E27FC236}">
                <a16:creationId xmlns:a16="http://schemas.microsoft.com/office/drawing/2014/main" id="{87F3D26C-5FDD-47D6-895B-6410482882A6}"/>
              </a:ext>
            </a:extLst>
          </p:cNvPr>
          <p:cNvSpPr>
            <a:spLocks noGrp="1"/>
          </p:cNvSpPr>
          <p:nvPr>
            <p:ph type="body" idx="31"/>
          </p:nvPr>
        </p:nvSpPr>
        <p:spPr/>
        <p:txBody>
          <a:bodyPr/>
          <a:lstStyle/>
          <a:p>
            <a:r>
              <a:rPr lang="es-ES" dirty="0"/>
              <a:t>Puedes describir en qué consiste la sección aquí</a:t>
            </a:r>
            <a:endParaRPr lang="en-US" dirty="0"/>
          </a:p>
        </p:txBody>
      </p:sp>
      <p:sp>
        <p:nvSpPr>
          <p:cNvPr id="61" name="Freeform 298">
            <a:extLst>
              <a:ext uri="{FF2B5EF4-FFF2-40B4-BE49-F238E27FC236}">
                <a16:creationId xmlns:a16="http://schemas.microsoft.com/office/drawing/2014/main" id="{2235A267-24CD-76AF-671E-8880B6133121}"/>
              </a:ext>
            </a:extLst>
          </p:cNvPr>
          <p:cNvSpPr>
            <a:spLocks/>
          </p:cNvSpPr>
          <p:nvPr/>
        </p:nvSpPr>
        <p:spPr bwMode="auto">
          <a:xfrm>
            <a:off x="4303679" y="4409158"/>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2" name="Freeform 302">
            <a:extLst>
              <a:ext uri="{FF2B5EF4-FFF2-40B4-BE49-F238E27FC236}">
                <a16:creationId xmlns:a16="http://schemas.microsoft.com/office/drawing/2014/main" id="{642BFBF1-3950-0B62-FB19-1A44657FEFF6}"/>
              </a:ext>
            </a:extLst>
          </p:cNvPr>
          <p:cNvSpPr>
            <a:spLocks/>
          </p:cNvSpPr>
          <p:nvPr/>
        </p:nvSpPr>
        <p:spPr bwMode="auto">
          <a:xfrm>
            <a:off x="8501376" y="1080469"/>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3" name="Freeform 157">
            <a:extLst>
              <a:ext uri="{FF2B5EF4-FFF2-40B4-BE49-F238E27FC236}">
                <a16:creationId xmlns:a16="http://schemas.microsoft.com/office/drawing/2014/main" id="{00CECDE6-052D-CEF4-37C3-65218AD3CB08}"/>
              </a:ext>
            </a:extLst>
          </p:cNvPr>
          <p:cNvSpPr>
            <a:spLocks noEditPoints="1"/>
          </p:cNvSpPr>
          <p:nvPr/>
        </p:nvSpPr>
        <p:spPr bwMode="auto">
          <a:xfrm>
            <a:off x="7127193" y="570046"/>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4" name="Freeform 159">
            <a:extLst>
              <a:ext uri="{FF2B5EF4-FFF2-40B4-BE49-F238E27FC236}">
                <a16:creationId xmlns:a16="http://schemas.microsoft.com/office/drawing/2014/main" id="{00D964C2-CB7A-BA3E-5814-75A21DC7B200}"/>
              </a:ext>
            </a:extLst>
          </p:cNvPr>
          <p:cNvSpPr>
            <a:spLocks noEditPoints="1"/>
          </p:cNvSpPr>
          <p:nvPr/>
        </p:nvSpPr>
        <p:spPr bwMode="auto">
          <a:xfrm>
            <a:off x="4267833" y="2733150"/>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5" name="Freeform 310">
            <a:extLst>
              <a:ext uri="{FF2B5EF4-FFF2-40B4-BE49-F238E27FC236}">
                <a16:creationId xmlns:a16="http://schemas.microsoft.com/office/drawing/2014/main" id="{D850CCDF-0EC6-E619-DA25-CE82F13BB7CB}"/>
              </a:ext>
            </a:extLst>
          </p:cNvPr>
          <p:cNvSpPr>
            <a:spLocks noEditPoints="1"/>
          </p:cNvSpPr>
          <p:nvPr/>
        </p:nvSpPr>
        <p:spPr bwMode="auto">
          <a:xfrm>
            <a:off x="2885065" y="1050771"/>
            <a:ext cx="82468" cy="82468"/>
          </a:xfrm>
          <a:custGeom>
            <a:avLst/>
            <a:gdLst>
              <a:gd name="T0" fmla="*/ 38 w 75"/>
              <a:gd name="T1" fmla="*/ 75 h 75"/>
              <a:gd name="T2" fmla="*/ 0 w 75"/>
              <a:gd name="T3" fmla="*/ 38 h 75"/>
              <a:gd name="T4" fmla="*/ 38 w 75"/>
              <a:gd name="T5" fmla="*/ 0 h 75"/>
              <a:gd name="T6" fmla="*/ 75 w 75"/>
              <a:gd name="T7" fmla="*/ 38 h 75"/>
              <a:gd name="T8" fmla="*/ 38 w 75"/>
              <a:gd name="T9" fmla="*/ 75 h 75"/>
              <a:gd name="T10" fmla="*/ 38 w 75"/>
              <a:gd name="T11" fmla="*/ 18 h 75"/>
              <a:gd name="T12" fmla="*/ 18 w 75"/>
              <a:gd name="T13" fmla="*/ 38 h 75"/>
              <a:gd name="T14" fmla="*/ 38 w 75"/>
              <a:gd name="T15" fmla="*/ 58 h 75"/>
              <a:gd name="T16" fmla="*/ 58 w 75"/>
              <a:gd name="T17" fmla="*/ 38 h 75"/>
              <a:gd name="T18" fmla="*/ 38 w 75"/>
              <a:gd name="T19"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75">
                <a:moveTo>
                  <a:pt x="38" y="75"/>
                </a:moveTo>
                <a:cubicBezTo>
                  <a:pt x="17" y="75"/>
                  <a:pt x="0" y="58"/>
                  <a:pt x="0" y="38"/>
                </a:cubicBezTo>
                <a:cubicBezTo>
                  <a:pt x="0" y="17"/>
                  <a:pt x="17" y="0"/>
                  <a:pt x="38" y="0"/>
                </a:cubicBezTo>
                <a:cubicBezTo>
                  <a:pt x="58" y="0"/>
                  <a:pt x="75" y="17"/>
                  <a:pt x="75" y="38"/>
                </a:cubicBezTo>
                <a:cubicBezTo>
                  <a:pt x="75" y="58"/>
                  <a:pt x="58" y="75"/>
                  <a:pt x="38" y="75"/>
                </a:cubicBezTo>
                <a:close/>
                <a:moveTo>
                  <a:pt x="38" y="18"/>
                </a:moveTo>
                <a:cubicBezTo>
                  <a:pt x="27" y="18"/>
                  <a:pt x="18" y="27"/>
                  <a:pt x="18" y="38"/>
                </a:cubicBezTo>
                <a:cubicBezTo>
                  <a:pt x="18" y="49"/>
                  <a:pt x="27" y="58"/>
                  <a:pt x="38" y="58"/>
                </a:cubicBezTo>
                <a:cubicBezTo>
                  <a:pt x="49" y="58"/>
                  <a:pt x="58" y="49"/>
                  <a:pt x="58" y="38"/>
                </a:cubicBezTo>
                <a:cubicBezTo>
                  <a:pt x="58" y="27"/>
                  <a:pt x="49" y="18"/>
                  <a:pt x="38" y="18"/>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67" name="Grupo 66">
            <a:extLst>
              <a:ext uri="{FF2B5EF4-FFF2-40B4-BE49-F238E27FC236}">
                <a16:creationId xmlns:a16="http://schemas.microsoft.com/office/drawing/2014/main" id="{192D3AD5-1BBE-7B29-E641-6632B12C79E8}"/>
              </a:ext>
            </a:extLst>
          </p:cNvPr>
          <p:cNvGrpSpPr/>
          <p:nvPr/>
        </p:nvGrpSpPr>
        <p:grpSpPr>
          <a:xfrm>
            <a:off x="14726" y="4310815"/>
            <a:ext cx="773659" cy="963355"/>
            <a:chOff x="6696077" y="2921001"/>
            <a:chExt cx="330200" cy="411163"/>
          </a:xfrm>
        </p:grpSpPr>
        <p:sp>
          <p:nvSpPr>
            <p:cNvPr id="68" name="Freeform 245">
              <a:extLst>
                <a:ext uri="{FF2B5EF4-FFF2-40B4-BE49-F238E27FC236}">
                  <a16:creationId xmlns:a16="http://schemas.microsoft.com/office/drawing/2014/main" id="{AB81B503-3A79-60A8-9FA6-2DAA43497CAB}"/>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78" name="Grupo 77">
              <a:extLst>
                <a:ext uri="{FF2B5EF4-FFF2-40B4-BE49-F238E27FC236}">
                  <a16:creationId xmlns:a16="http://schemas.microsoft.com/office/drawing/2014/main" id="{C94F7530-32F8-342D-6C72-27E90620624C}"/>
                </a:ext>
              </a:extLst>
            </p:cNvPr>
            <p:cNvGrpSpPr/>
            <p:nvPr/>
          </p:nvGrpSpPr>
          <p:grpSpPr>
            <a:xfrm>
              <a:off x="6699249" y="2924175"/>
              <a:ext cx="323854" cy="407989"/>
              <a:chOff x="6699249" y="2924175"/>
              <a:chExt cx="323854" cy="407989"/>
            </a:xfrm>
          </p:grpSpPr>
          <p:grpSp>
            <p:nvGrpSpPr>
              <p:cNvPr id="79" name="Grupo 78">
                <a:extLst>
                  <a:ext uri="{FF2B5EF4-FFF2-40B4-BE49-F238E27FC236}">
                    <a16:creationId xmlns:a16="http://schemas.microsoft.com/office/drawing/2014/main" id="{1E81D17A-8717-4678-6368-D8B605136785}"/>
                  </a:ext>
                </a:extLst>
              </p:cNvPr>
              <p:cNvGrpSpPr/>
              <p:nvPr/>
            </p:nvGrpSpPr>
            <p:grpSpPr>
              <a:xfrm>
                <a:off x="6699249" y="2924175"/>
                <a:ext cx="323854" cy="407989"/>
                <a:chOff x="6699249" y="2924175"/>
                <a:chExt cx="323854" cy="407989"/>
              </a:xfrm>
            </p:grpSpPr>
            <p:sp>
              <p:nvSpPr>
                <p:cNvPr id="82" name="Freeform 244">
                  <a:extLst>
                    <a:ext uri="{FF2B5EF4-FFF2-40B4-BE49-F238E27FC236}">
                      <a16:creationId xmlns:a16="http://schemas.microsoft.com/office/drawing/2014/main" id="{C84FFBDB-E625-7E2E-21BF-20F56EC08A17}"/>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3" name="Freeform 246">
                  <a:extLst>
                    <a:ext uri="{FF2B5EF4-FFF2-40B4-BE49-F238E27FC236}">
                      <a16:creationId xmlns:a16="http://schemas.microsoft.com/office/drawing/2014/main" id="{72FAE697-741C-6B72-78D5-0D9119FCA116}"/>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4" name="Freeform 248">
                  <a:extLst>
                    <a:ext uri="{FF2B5EF4-FFF2-40B4-BE49-F238E27FC236}">
                      <a16:creationId xmlns:a16="http://schemas.microsoft.com/office/drawing/2014/main" id="{67DB2076-1FD5-AC61-9A90-485CB3AE7329}"/>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80" name="Freeform 249">
                <a:extLst>
                  <a:ext uri="{FF2B5EF4-FFF2-40B4-BE49-F238E27FC236}">
                    <a16:creationId xmlns:a16="http://schemas.microsoft.com/office/drawing/2014/main" id="{A6676432-6CA5-E359-E9AF-94D4B836E650}"/>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1" name="Freeform 250">
                <a:extLst>
                  <a:ext uri="{FF2B5EF4-FFF2-40B4-BE49-F238E27FC236}">
                    <a16:creationId xmlns:a16="http://schemas.microsoft.com/office/drawing/2014/main" id="{5D484041-0D0C-F5B1-A1EC-8BD857F07EA4}"/>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15" name="Elipse 14">
            <a:extLst>
              <a:ext uri="{FF2B5EF4-FFF2-40B4-BE49-F238E27FC236}">
                <a16:creationId xmlns:a16="http://schemas.microsoft.com/office/drawing/2014/main" id="{BEF2AE4D-2991-0BBA-C06B-27A6397693F6}"/>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9" name="Elipse 18">
            <a:extLst>
              <a:ext uri="{FF2B5EF4-FFF2-40B4-BE49-F238E27FC236}">
                <a16:creationId xmlns:a16="http://schemas.microsoft.com/office/drawing/2014/main" id="{D6BBE736-8D01-D47F-0916-1A60FCB1A4F8}"/>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21" name="Elipse 20">
            <a:extLst>
              <a:ext uri="{FF2B5EF4-FFF2-40B4-BE49-F238E27FC236}">
                <a16:creationId xmlns:a16="http://schemas.microsoft.com/office/drawing/2014/main" id="{29E1D80E-9246-E0A2-F5F7-A86EC3E376A6}"/>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2" name="Freeform 235">
            <a:extLst>
              <a:ext uri="{FF2B5EF4-FFF2-40B4-BE49-F238E27FC236}">
                <a16:creationId xmlns:a16="http://schemas.microsoft.com/office/drawing/2014/main" id="{DCEFA975-EBDB-3CED-4C11-2D44D8656BD9}"/>
              </a:ext>
            </a:extLst>
          </p:cNvPr>
          <p:cNvSpPr>
            <a:spLocks/>
          </p:cNvSpPr>
          <p:nvPr/>
        </p:nvSpPr>
        <p:spPr bwMode="auto">
          <a:xfrm>
            <a:off x="5727337" y="-124477"/>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Tree>
    <p:extLst>
      <p:ext uri="{BB962C8B-B14F-4D97-AF65-F5344CB8AC3E}">
        <p14:creationId xmlns:p14="http://schemas.microsoft.com/office/powerpoint/2010/main" val="1654909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additive="base">
                                        <p:cTn id="7" dur="500" fill="hold"/>
                                        <p:tgtEl>
                                          <p:spTgt spid="64"/>
                                        </p:tgtEl>
                                        <p:attrNameLst>
                                          <p:attrName>ppt_x</p:attrName>
                                        </p:attrNameLst>
                                      </p:cBhvr>
                                      <p:tavLst>
                                        <p:tav tm="0">
                                          <p:val>
                                            <p:strVal val="#ppt_x"/>
                                          </p:val>
                                        </p:tav>
                                        <p:tav tm="100000">
                                          <p:val>
                                            <p:strVal val="#ppt_x"/>
                                          </p:val>
                                        </p:tav>
                                      </p:tavLst>
                                    </p:anim>
                                    <p:anim calcmode="lin" valueType="num">
                                      <p:cBhvr additive="base">
                                        <p:cTn id="8" dur="500" fill="hold"/>
                                        <p:tgtEl>
                                          <p:spTgt spid="6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2"/>
                                        </p:tgtEl>
                                        <p:attrNameLst>
                                          <p:attrName>style.visibility</p:attrName>
                                        </p:attrNameLst>
                                      </p:cBhvr>
                                      <p:to>
                                        <p:strVal val="visible"/>
                                      </p:to>
                                    </p:set>
                                    <p:anim calcmode="lin" valueType="num">
                                      <p:cBhvr additive="base">
                                        <p:cTn id="11" dur="500" fill="hold"/>
                                        <p:tgtEl>
                                          <p:spTgt spid="62"/>
                                        </p:tgtEl>
                                        <p:attrNameLst>
                                          <p:attrName>ppt_x</p:attrName>
                                        </p:attrNameLst>
                                      </p:cBhvr>
                                      <p:tavLst>
                                        <p:tav tm="0">
                                          <p:val>
                                            <p:strVal val="#ppt_x"/>
                                          </p:val>
                                        </p:tav>
                                        <p:tav tm="100000">
                                          <p:val>
                                            <p:strVal val="#ppt_x"/>
                                          </p:val>
                                        </p:tav>
                                      </p:tavLst>
                                    </p:anim>
                                    <p:anim calcmode="lin" valueType="num">
                                      <p:cBhvr additive="base">
                                        <p:cTn id="12" dur="500" fill="hold"/>
                                        <p:tgtEl>
                                          <p:spTgt spid="6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3"/>
                                        </p:tgtEl>
                                        <p:attrNameLst>
                                          <p:attrName>style.visibility</p:attrName>
                                        </p:attrNameLst>
                                      </p:cBhvr>
                                      <p:to>
                                        <p:strVal val="visible"/>
                                      </p:to>
                                    </p:set>
                                    <p:anim calcmode="lin" valueType="num">
                                      <p:cBhvr additive="base">
                                        <p:cTn id="15" dur="500" fill="hold"/>
                                        <p:tgtEl>
                                          <p:spTgt spid="63"/>
                                        </p:tgtEl>
                                        <p:attrNameLst>
                                          <p:attrName>ppt_x</p:attrName>
                                        </p:attrNameLst>
                                      </p:cBhvr>
                                      <p:tavLst>
                                        <p:tav tm="0">
                                          <p:val>
                                            <p:strVal val="#ppt_x"/>
                                          </p:val>
                                        </p:tav>
                                        <p:tav tm="100000">
                                          <p:val>
                                            <p:strVal val="#ppt_x"/>
                                          </p:val>
                                        </p:tav>
                                      </p:tavLst>
                                    </p:anim>
                                    <p:anim calcmode="lin" valueType="num">
                                      <p:cBhvr additive="base">
                                        <p:cTn id="16" dur="500" fill="hold"/>
                                        <p:tgtEl>
                                          <p:spTgt spid="63"/>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61"/>
                                        </p:tgtEl>
                                        <p:attrNameLst>
                                          <p:attrName>style.visibility</p:attrName>
                                        </p:attrNameLst>
                                      </p:cBhvr>
                                      <p:to>
                                        <p:strVal val="visible"/>
                                      </p:to>
                                    </p:set>
                                    <p:anim calcmode="lin" valueType="num">
                                      <p:cBhvr additive="base">
                                        <p:cTn id="19" dur="500" fill="hold"/>
                                        <p:tgtEl>
                                          <p:spTgt spid="61"/>
                                        </p:tgtEl>
                                        <p:attrNameLst>
                                          <p:attrName>ppt_x</p:attrName>
                                        </p:attrNameLst>
                                      </p:cBhvr>
                                      <p:tavLst>
                                        <p:tav tm="0">
                                          <p:val>
                                            <p:strVal val="#ppt_x"/>
                                          </p:val>
                                        </p:tav>
                                        <p:tav tm="100000">
                                          <p:val>
                                            <p:strVal val="#ppt_x"/>
                                          </p:val>
                                        </p:tav>
                                      </p:tavLst>
                                    </p:anim>
                                    <p:anim calcmode="lin" valueType="num">
                                      <p:cBhvr additive="base">
                                        <p:cTn id="20" dur="500" fill="hold"/>
                                        <p:tgtEl>
                                          <p:spTgt spid="6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65"/>
                                        </p:tgtEl>
                                        <p:attrNameLst>
                                          <p:attrName>style.visibility</p:attrName>
                                        </p:attrNameLst>
                                      </p:cBhvr>
                                      <p:to>
                                        <p:strVal val="visible"/>
                                      </p:to>
                                    </p:set>
                                    <p:anim calcmode="lin" valueType="num">
                                      <p:cBhvr additive="base">
                                        <p:cTn id="23" dur="500" fill="hold"/>
                                        <p:tgtEl>
                                          <p:spTgt spid="65"/>
                                        </p:tgtEl>
                                        <p:attrNameLst>
                                          <p:attrName>ppt_x</p:attrName>
                                        </p:attrNameLst>
                                      </p:cBhvr>
                                      <p:tavLst>
                                        <p:tav tm="0">
                                          <p:val>
                                            <p:strVal val="#ppt_x"/>
                                          </p:val>
                                        </p:tav>
                                        <p:tav tm="100000">
                                          <p:val>
                                            <p:strVal val="#ppt_x"/>
                                          </p:val>
                                        </p:tav>
                                      </p:tavLst>
                                    </p:anim>
                                    <p:anim calcmode="lin" valueType="num">
                                      <p:cBhvr additive="base">
                                        <p:cTn id="24" dur="500" fill="hold"/>
                                        <p:tgtEl>
                                          <p:spTgt spid="65"/>
                                        </p:tgtEl>
                                        <p:attrNameLst>
                                          <p:attrName>ppt_y</p:attrName>
                                        </p:attrNameLst>
                                      </p:cBhvr>
                                      <p:tavLst>
                                        <p:tav tm="0">
                                          <p:val>
                                            <p:strVal val="1+#ppt_h/2"/>
                                          </p:val>
                                        </p:tav>
                                        <p:tav tm="100000">
                                          <p:val>
                                            <p:strVal val="#ppt_y"/>
                                          </p:val>
                                        </p:tav>
                                      </p:tavLst>
                                    </p:anim>
                                  </p:childTnLst>
                                </p:cTn>
                              </p:par>
                              <p:par>
                                <p:cTn id="25" presetID="32" presetClass="emph" presetSubtype="0" fill="hold" nodeType="withEffect">
                                  <p:stCondLst>
                                    <p:cond delay="0"/>
                                  </p:stCondLst>
                                  <p:childTnLst>
                                    <p:animRot by="120000">
                                      <p:cBhvr>
                                        <p:cTn id="26" dur="100" fill="hold">
                                          <p:stCondLst>
                                            <p:cond delay="0"/>
                                          </p:stCondLst>
                                        </p:cTn>
                                        <p:tgtEl>
                                          <p:spTgt spid="67"/>
                                        </p:tgtEl>
                                        <p:attrNameLst>
                                          <p:attrName>r</p:attrName>
                                        </p:attrNameLst>
                                      </p:cBhvr>
                                    </p:animRot>
                                    <p:animRot by="-240000">
                                      <p:cBhvr>
                                        <p:cTn id="27" dur="200" fill="hold">
                                          <p:stCondLst>
                                            <p:cond delay="200"/>
                                          </p:stCondLst>
                                        </p:cTn>
                                        <p:tgtEl>
                                          <p:spTgt spid="67"/>
                                        </p:tgtEl>
                                        <p:attrNameLst>
                                          <p:attrName>r</p:attrName>
                                        </p:attrNameLst>
                                      </p:cBhvr>
                                    </p:animRot>
                                    <p:animRot by="240000">
                                      <p:cBhvr>
                                        <p:cTn id="28" dur="200" fill="hold">
                                          <p:stCondLst>
                                            <p:cond delay="400"/>
                                          </p:stCondLst>
                                        </p:cTn>
                                        <p:tgtEl>
                                          <p:spTgt spid="67"/>
                                        </p:tgtEl>
                                        <p:attrNameLst>
                                          <p:attrName>r</p:attrName>
                                        </p:attrNameLst>
                                      </p:cBhvr>
                                    </p:animRot>
                                    <p:animRot by="-240000">
                                      <p:cBhvr>
                                        <p:cTn id="29" dur="200" fill="hold">
                                          <p:stCondLst>
                                            <p:cond delay="600"/>
                                          </p:stCondLst>
                                        </p:cTn>
                                        <p:tgtEl>
                                          <p:spTgt spid="67"/>
                                        </p:tgtEl>
                                        <p:attrNameLst>
                                          <p:attrName>r</p:attrName>
                                        </p:attrNameLst>
                                      </p:cBhvr>
                                    </p:animRot>
                                    <p:animRot by="120000">
                                      <p:cBhvr>
                                        <p:cTn id="30" dur="200" fill="hold">
                                          <p:stCondLst>
                                            <p:cond delay="800"/>
                                          </p:stCondLst>
                                        </p:cTn>
                                        <p:tgtEl>
                                          <p:spTgt spid="67"/>
                                        </p:tgtEl>
                                        <p:attrNameLst>
                                          <p:attrName>r</p:attrName>
                                        </p:attrNameLst>
                                      </p:cBhvr>
                                    </p:animRot>
                                  </p:childTnLst>
                                </p:cTn>
                              </p:par>
                              <p:par>
                                <p:cTn id="31" presetID="32" presetClass="emph" presetSubtype="0" fill="hold" grpId="0" nodeType="withEffect">
                                  <p:stCondLst>
                                    <p:cond delay="0"/>
                                  </p:stCondLst>
                                  <p:childTnLst>
                                    <p:animRot by="120000">
                                      <p:cBhvr>
                                        <p:cTn id="32" dur="100" fill="hold">
                                          <p:stCondLst>
                                            <p:cond delay="0"/>
                                          </p:stCondLst>
                                        </p:cTn>
                                        <p:tgtEl>
                                          <p:spTgt spid="60"/>
                                        </p:tgtEl>
                                        <p:attrNameLst>
                                          <p:attrName>r</p:attrName>
                                        </p:attrNameLst>
                                      </p:cBhvr>
                                    </p:animRot>
                                    <p:animRot by="-240000">
                                      <p:cBhvr>
                                        <p:cTn id="33" dur="200" fill="hold">
                                          <p:stCondLst>
                                            <p:cond delay="200"/>
                                          </p:stCondLst>
                                        </p:cTn>
                                        <p:tgtEl>
                                          <p:spTgt spid="60"/>
                                        </p:tgtEl>
                                        <p:attrNameLst>
                                          <p:attrName>r</p:attrName>
                                        </p:attrNameLst>
                                      </p:cBhvr>
                                    </p:animRot>
                                    <p:animRot by="240000">
                                      <p:cBhvr>
                                        <p:cTn id="34" dur="200" fill="hold">
                                          <p:stCondLst>
                                            <p:cond delay="400"/>
                                          </p:stCondLst>
                                        </p:cTn>
                                        <p:tgtEl>
                                          <p:spTgt spid="60"/>
                                        </p:tgtEl>
                                        <p:attrNameLst>
                                          <p:attrName>r</p:attrName>
                                        </p:attrNameLst>
                                      </p:cBhvr>
                                    </p:animRot>
                                    <p:animRot by="-240000">
                                      <p:cBhvr>
                                        <p:cTn id="35" dur="200" fill="hold">
                                          <p:stCondLst>
                                            <p:cond delay="600"/>
                                          </p:stCondLst>
                                        </p:cTn>
                                        <p:tgtEl>
                                          <p:spTgt spid="60"/>
                                        </p:tgtEl>
                                        <p:attrNameLst>
                                          <p:attrName>r</p:attrName>
                                        </p:attrNameLst>
                                      </p:cBhvr>
                                    </p:animRot>
                                    <p:animRot by="120000">
                                      <p:cBhvr>
                                        <p:cTn id="36" dur="200" fill="hold">
                                          <p:stCondLst>
                                            <p:cond delay="800"/>
                                          </p:stCondLst>
                                        </p:cTn>
                                        <p:tgtEl>
                                          <p:spTgt spid="60"/>
                                        </p:tgtEl>
                                        <p:attrNameLst>
                                          <p:attrName>r</p:attrName>
                                        </p:attrNameLst>
                                      </p:cBhvr>
                                    </p:animRot>
                                  </p:childTnLst>
                                </p:cTn>
                              </p:par>
                              <p:par>
                                <p:cTn id="37" presetID="32" presetClass="emph" presetSubtype="0" fill="hold" grpId="0" nodeType="withEffect">
                                  <p:stCondLst>
                                    <p:cond delay="0"/>
                                  </p:stCondLst>
                                  <p:childTnLst>
                                    <p:animRot by="120000">
                                      <p:cBhvr>
                                        <p:cTn id="38" dur="100" fill="hold">
                                          <p:stCondLst>
                                            <p:cond delay="0"/>
                                          </p:stCondLst>
                                        </p:cTn>
                                        <p:tgtEl>
                                          <p:spTgt spid="71"/>
                                        </p:tgtEl>
                                        <p:attrNameLst>
                                          <p:attrName>r</p:attrName>
                                        </p:attrNameLst>
                                      </p:cBhvr>
                                    </p:animRot>
                                    <p:animRot by="-240000">
                                      <p:cBhvr>
                                        <p:cTn id="39" dur="200" fill="hold">
                                          <p:stCondLst>
                                            <p:cond delay="200"/>
                                          </p:stCondLst>
                                        </p:cTn>
                                        <p:tgtEl>
                                          <p:spTgt spid="71"/>
                                        </p:tgtEl>
                                        <p:attrNameLst>
                                          <p:attrName>r</p:attrName>
                                        </p:attrNameLst>
                                      </p:cBhvr>
                                    </p:animRot>
                                    <p:animRot by="240000">
                                      <p:cBhvr>
                                        <p:cTn id="40" dur="200" fill="hold">
                                          <p:stCondLst>
                                            <p:cond delay="400"/>
                                          </p:stCondLst>
                                        </p:cTn>
                                        <p:tgtEl>
                                          <p:spTgt spid="71"/>
                                        </p:tgtEl>
                                        <p:attrNameLst>
                                          <p:attrName>r</p:attrName>
                                        </p:attrNameLst>
                                      </p:cBhvr>
                                    </p:animRot>
                                    <p:animRot by="-240000">
                                      <p:cBhvr>
                                        <p:cTn id="41" dur="200" fill="hold">
                                          <p:stCondLst>
                                            <p:cond delay="600"/>
                                          </p:stCondLst>
                                        </p:cTn>
                                        <p:tgtEl>
                                          <p:spTgt spid="71"/>
                                        </p:tgtEl>
                                        <p:attrNameLst>
                                          <p:attrName>r</p:attrName>
                                        </p:attrNameLst>
                                      </p:cBhvr>
                                    </p:animRot>
                                    <p:animRot by="120000">
                                      <p:cBhvr>
                                        <p:cTn id="42" dur="200" fill="hold">
                                          <p:stCondLst>
                                            <p:cond delay="800"/>
                                          </p:stCondLst>
                                        </p:cTn>
                                        <p:tgtEl>
                                          <p:spTgt spid="71"/>
                                        </p:tgtEl>
                                        <p:attrNameLst>
                                          <p:attrName>r</p:attrName>
                                        </p:attrNameLst>
                                      </p:cBhvr>
                                    </p:animRot>
                                  </p:childTnLst>
                                </p:cTn>
                              </p:par>
                              <p:par>
                                <p:cTn id="43" presetID="32" presetClass="emph" presetSubtype="0" fill="hold" grpId="0" nodeType="withEffect">
                                  <p:stCondLst>
                                    <p:cond delay="0"/>
                                  </p:stCondLst>
                                  <p:childTnLst>
                                    <p:animRot by="120000">
                                      <p:cBhvr>
                                        <p:cTn id="44" dur="100" fill="hold">
                                          <p:stCondLst>
                                            <p:cond delay="0"/>
                                          </p:stCondLst>
                                        </p:cTn>
                                        <p:tgtEl>
                                          <p:spTgt spid="74"/>
                                        </p:tgtEl>
                                        <p:attrNameLst>
                                          <p:attrName>r</p:attrName>
                                        </p:attrNameLst>
                                      </p:cBhvr>
                                    </p:animRot>
                                    <p:animRot by="-240000">
                                      <p:cBhvr>
                                        <p:cTn id="45" dur="200" fill="hold">
                                          <p:stCondLst>
                                            <p:cond delay="200"/>
                                          </p:stCondLst>
                                        </p:cTn>
                                        <p:tgtEl>
                                          <p:spTgt spid="74"/>
                                        </p:tgtEl>
                                        <p:attrNameLst>
                                          <p:attrName>r</p:attrName>
                                        </p:attrNameLst>
                                      </p:cBhvr>
                                    </p:animRot>
                                    <p:animRot by="240000">
                                      <p:cBhvr>
                                        <p:cTn id="46" dur="200" fill="hold">
                                          <p:stCondLst>
                                            <p:cond delay="400"/>
                                          </p:stCondLst>
                                        </p:cTn>
                                        <p:tgtEl>
                                          <p:spTgt spid="74"/>
                                        </p:tgtEl>
                                        <p:attrNameLst>
                                          <p:attrName>r</p:attrName>
                                        </p:attrNameLst>
                                      </p:cBhvr>
                                    </p:animRot>
                                    <p:animRot by="-240000">
                                      <p:cBhvr>
                                        <p:cTn id="47" dur="200" fill="hold">
                                          <p:stCondLst>
                                            <p:cond delay="600"/>
                                          </p:stCondLst>
                                        </p:cTn>
                                        <p:tgtEl>
                                          <p:spTgt spid="74"/>
                                        </p:tgtEl>
                                        <p:attrNameLst>
                                          <p:attrName>r</p:attrName>
                                        </p:attrNameLst>
                                      </p:cBhvr>
                                    </p:animRot>
                                    <p:animRot by="120000">
                                      <p:cBhvr>
                                        <p:cTn id="48" dur="200" fill="hold">
                                          <p:stCondLst>
                                            <p:cond delay="800"/>
                                          </p:stCondLst>
                                        </p:cTn>
                                        <p:tgtEl>
                                          <p:spTgt spid="74"/>
                                        </p:tgtEl>
                                        <p:attrNameLst>
                                          <p:attrName>r</p:attrName>
                                        </p:attrNameLst>
                                      </p:cBhvr>
                                    </p:animRot>
                                  </p:childTnLst>
                                </p:cTn>
                              </p:par>
                              <p:par>
                                <p:cTn id="49" presetID="32" presetClass="emph" presetSubtype="0" fill="hold" grpId="0" nodeType="withEffect">
                                  <p:stCondLst>
                                    <p:cond delay="0"/>
                                  </p:stCondLst>
                                  <p:childTnLst>
                                    <p:animRot by="120000">
                                      <p:cBhvr>
                                        <p:cTn id="50" dur="100" fill="hold">
                                          <p:stCondLst>
                                            <p:cond delay="0"/>
                                          </p:stCondLst>
                                        </p:cTn>
                                        <p:tgtEl>
                                          <p:spTgt spid="77"/>
                                        </p:tgtEl>
                                        <p:attrNameLst>
                                          <p:attrName>r</p:attrName>
                                        </p:attrNameLst>
                                      </p:cBhvr>
                                    </p:animRot>
                                    <p:animRot by="-240000">
                                      <p:cBhvr>
                                        <p:cTn id="51" dur="200" fill="hold">
                                          <p:stCondLst>
                                            <p:cond delay="200"/>
                                          </p:stCondLst>
                                        </p:cTn>
                                        <p:tgtEl>
                                          <p:spTgt spid="77"/>
                                        </p:tgtEl>
                                        <p:attrNameLst>
                                          <p:attrName>r</p:attrName>
                                        </p:attrNameLst>
                                      </p:cBhvr>
                                    </p:animRot>
                                    <p:animRot by="240000">
                                      <p:cBhvr>
                                        <p:cTn id="52" dur="200" fill="hold">
                                          <p:stCondLst>
                                            <p:cond delay="400"/>
                                          </p:stCondLst>
                                        </p:cTn>
                                        <p:tgtEl>
                                          <p:spTgt spid="77"/>
                                        </p:tgtEl>
                                        <p:attrNameLst>
                                          <p:attrName>r</p:attrName>
                                        </p:attrNameLst>
                                      </p:cBhvr>
                                    </p:animRot>
                                    <p:animRot by="-240000">
                                      <p:cBhvr>
                                        <p:cTn id="53" dur="200" fill="hold">
                                          <p:stCondLst>
                                            <p:cond delay="600"/>
                                          </p:stCondLst>
                                        </p:cTn>
                                        <p:tgtEl>
                                          <p:spTgt spid="77"/>
                                        </p:tgtEl>
                                        <p:attrNameLst>
                                          <p:attrName>r</p:attrName>
                                        </p:attrNameLst>
                                      </p:cBhvr>
                                    </p:animRot>
                                    <p:animRot by="120000">
                                      <p:cBhvr>
                                        <p:cTn id="54" dur="200" fill="hold">
                                          <p:stCondLst>
                                            <p:cond delay="800"/>
                                          </p:stCondLst>
                                        </p:cTn>
                                        <p:tgtEl>
                                          <p:spTgt spid="77"/>
                                        </p:tgtEl>
                                        <p:attrNameLst>
                                          <p:attrName>r</p:attrName>
                                        </p:attrNameLst>
                                      </p:cBhvr>
                                    </p:animRot>
                                  </p:childTnLst>
                                </p:cTn>
                              </p:par>
                              <p:par>
                                <p:cTn id="55" presetID="32" presetClass="emph" presetSubtype="0" fill="hold" grpId="0" nodeType="withEffect">
                                  <p:stCondLst>
                                    <p:cond delay="0"/>
                                  </p:stCondLst>
                                  <p:childTnLst>
                                    <p:animRot by="120000">
                                      <p:cBhvr>
                                        <p:cTn id="56" dur="100" fill="hold">
                                          <p:stCondLst>
                                            <p:cond delay="0"/>
                                          </p:stCondLst>
                                        </p:cTn>
                                        <p:tgtEl>
                                          <p:spTgt spid="2"/>
                                        </p:tgtEl>
                                        <p:attrNameLst>
                                          <p:attrName>r</p:attrName>
                                        </p:attrNameLst>
                                      </p:cBhvr>
                                    </p:animRot>
                                    <p:animRot by="-240000">
                                      <p:cBhvr>
                                        <p:cTn id="57" dur="200" fill="hold">
                                          <p:stCondLst>
                                            <p:cond delay="200"/>
                                          </p:stCondLst>
                                        </p:cTn>
                                        <p:tgtEl>
                                          <p:spTgt spid="2"/>
                                        </p:tgtEl>
                                        <p:attrNameLst>
                                          <p:attrName>r</p:attrName>
                                        </p:attrNameLst>
                                      </p:cBhvr>
                                    </p:animRot>
                                    <p:animRot by="240000">
                                      <p:cBhvr>
                                        <p:cTn id="58" dur="200" fill="hold">
                                          <p:stCondLst>
                                            <p:cond delay="400"/>
                                          </p:stCondLst>
                                        </p:cTn>
                                        <p:tgtEl>
                                          <p:spTgt spid="2"/>
                                        </p:tgtEl>
                                        <p:attrNameLst>
                                          <p:attrName>r</p:attrName>
                                        </p:attrNameLst>
                                      </p:cBhvr>
                                    </p:animRot>
                                    <p:animRot by="-240000">
                                      <p:cBhvr>
                                        <p:cTn id="59" dur="200" fill="hold">
                                          <p:stCondLst>
                                            <p:cond delay="600"/>
                                          </p:stCondLst>
                                        </p:cTn>
                                        <p:tgtEl>
                                          <p:spTgt spid="2"/>
                                        </p:tgtEl>
                                        <p:attrNameLst>
                                          <p:attrName>r</p:attrName>
                                        </p:attrNameLst>
                                      </p:cBhvr>
                                    </p:animRot>
                                    <p:animRot by="120000">
                                      <p:cBhvr>
                                        <p:cTn id="60"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71" grpId="0" animBg="1"/>
      <p:bldP spid="74" grpId="0" animBg="1"/>
      <p:bldP spid="77" grpId="0" animBg="1"/>
      <p:bldP spid="61" grpId="0" animBg="1"/>
      <p:bldP spid="62" grpId="0" animBg="1"/>
      <p:bldP spid="63" grpId="0" animBg="1"/>
      <p:bldP spid="64" grpId="0" animBg="1"/>
      <p:bldP spid="65" grpId="0" animBg="1"/>
      <p:bldP spid="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
        <p:cNvGrpSpPr/>
        <p:nvPr/>
      </p:nvGrpSpPr>
      <p:grpSpPr>
        <a:xfrm>
          <a:off x="0" y="0"/>
          <a:ext cx="0" cy="0"/>
          <a:chOff x="0" y="0"/>
          <a:chExt cx="0" cy="0"/>
        </a:xfrm>
      </p:grpSpPr>
      <p:sp>
        <p:nvSpPr>
          <p:cNvPr id="27" name="Google Shape;27;p6"/>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0" i="0" u="none" strike="noStrike" kern="0" cap="none" spc="0" normalizeH="0" baseline="0" noProof="0" dirty="0">
                <a:ln>
                  <a:noFill/>
                </a:ln>
                <a:solidFill>
                  <a:schemeClr val="bg1"/>
                </a:solidFill>
                <a:effectLst/>
                <a:uLnTx/>
                <a:uFillTx/>
                <a:latin typeface="Arial"/>
                <a:cs typeface="Arial"/>
                <a:sym typeface="Arial"/>
              </a:rPr>
              <a:t>This presentation has been made using the following fonts: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100" b="0" i="0" u="none"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1" i="0" u="none" strike="noStrike" kern="0" cap="none" spc="0" normalizeH="0" baseline="0" noProof="0" dirty="0">
                <a:ln>
                  <a:noFill/>
                </a:ln>
                <a:solidFill>
                  <a:schemeClr val="bg1"/>
                </a:solidFill>
                <a:effectLst/>
                <a:uLnTx/>
                <a:uFillTx/>
                <a:latin typeface="Arial"/>
                <a:cs typeface="Arial"/>
                <a:sym typeface="Arial"/>
              </a:rPr>
              <a:t>Poppins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0" i="0" u="none" strike="noStrike" kern="0" cap="none" spc="0" normalizeH="0" baseline="0" noProof="0" dirty="0">
                <a:ln>
                  <a:noFill/>
                </a:ln>
                <a:solidFill>
                  <a:schemeClr val="bg1"/>
                </a:solidFill>
                <a:effectLst/>
                <a:uLnTx/>
                <a:uFillTx/>
                <a:latin typeface="Arial"/>
                <a:cs typeface="Arial"/>
                <a:sym typeface="Arial"/>
              </a:rPr>
              <a:t>(</a:t>
            </a:r>
            <a:r>
              <a:rPr kumimoji="0" lang="es-ES" sz="1100" b="0" i="0" u="none" strike="noStrike" kern="0" cap="none" spc="0" normalizeH="0" baseline="0" noProof="0" dirty="0">
                <a:ln>
                  <a:noFill/>
                </a:ln>
                <a:solidFill>
                  <a:schemeClr val="bg1"/>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https://fonts.google.com/specimen/Poppins?query=poppin</a:t>
            </a:r>
            <a:r>
              <a:rPr kumimoji="0" lang="en" sz="1100" b="0" i="0" u="none" strike="noStrike" kern="0" cap="none" spc="0" normalizeH="0" baseline="0" noProof="0" dirty="0">
                <a:ln>
                  <a:noFill/>
                </a:ln>
                <a:solidFill>
                  <a:schemeClr val="bg1"/>
                </a:solidFill>
                <a:effectLst/>
                <a:uLnTx/>
                <a:uFillTx/>
                <a:latin typeface="Arial"/>
                <a:cs typeface="Arial"/>
                <a:sym typeface="Arial"/>
              </a:rPr>
              <a:t>)</a:t>
            </a:r>
            <a:endParaRPr kumimoji="0" sz="1100" b="0" i="0" u="none"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100" b="0" i="0" u="none"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s-ES" sz="1100" b="1" i="0" u="none" strike="noStrike" kern="0" cap="none" spc="0" normalizeH="0" baseline="0" noProof="0" dirty="0" err="1">
                <a:ln>
                  <a:noFill/>
                </a:ln>
                <a:solidFill>
                  <a:schemeClr val="bg1"/>
                </a:solidFill>
                <a:effectLst/>
                <a:uLnTx/>
                <a:uFillTx/>
                <a:latin typeface="Arial"/>
                <a:cs typeface="Arial"/>
                <a:sym typeface="Arial"/>
              </a:rPr>
              <a:t>Source</a:t>
            </a:r>
            <a:r>
              <a:rPr kumimoji="0" lang="es-ES" sz="1100" b="1" i="0" u="none" strike="noStrike" kern="0" cap="none" spc="0" normalizeH="0" baseline="0" noProof="0" dirty="0">
                <a:ln>
                  <a:noFill/>
                </a:ln>
                <a:solidFill>
                  <a:schemeClr val="bg1"/>
                </a:solidFill>
                <a:effectLst/>
                <a:uLnTx/>
                <a:uFillTx/>
                <a:latin typeface="Arial"/>
                <a:cs typeface="Arial"/>
                <a:sym typeface="Arial"/>
              </a:rPr>
              <a:t> Sans Pro</a:t>
            </a:r>
            <a:endParaRPr kumimoji="0" sz="1100" b="1" i="0" u="none" strike="noStrike" kern="0" cap="none" spc="0" normalizeH="0" baseline="0" noProof="0" dirty="0">
              <a:ln>
                <a:noFill/>
              </a:ln>
              <a:solidFill>
                <a:schemeClr val="bg1"/>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0" i="0" strike="noStrike" kern="0" cap="none" spc="0" normalizeH="0" baseline="0" noProof="0" dirty="0">
                <a:ln>
                  <a:noFill/>
                </a:ln>
                <a:solidFill>
                  <a:schemeClr val="bg1"/>
                </a:solidFill>
                <a:effectLst/>
                <a:uLnTx/>
                <a:uFillTx/>
                <a:latin typeface="Arial"/>
                <a:cs typeface="Arial"/>
                <a:sym typeface="Arial"/>
              </a:rPr>
              <a:t>(</a:t>
            </a:r>
            <a:r>
              <a:rPr kumimoji="0" lang="es-ES" sz="1100" b="0" i="0" strike="noStrike" kern="0" cap="none" spc="0" normalizeH="0" baseline="0" noProof="0" dirty="0">
                <a:ln>
                  <a:noFill/>
                </a:ln>
                <a:solidFill>
                  <a:schemeClr val="bg1"/>
                </a:solidFill>
                <a:effectLst/>
                <a:uLnTx/>
                <a:uFillTx/>
                <a:latin typeface="Arial"/>
                <a:cs typeface="Arial"/>
                <a:sym typeface="Arial"/>
                <a:hlinkClick r:id="rId4">
                  <a:extLst>
                    <a:ext uri="{A12FA001-AC4F-418D-AE19-62706E023703}">
                      <ahyp:hlinkClr xmlns:ahyp="http://schemas.microsoft.com/office/drawing/2018/hyperlinkcolor" val="tx"/>
                    </a:ext>
                  </a:extLst>
                </a:hlinkClick>
              </a:rPr>
              <a:t>https://fonts.google.com/specimen/Source+Sans+Pro</a:t>
            </a:r>
            <a:r>
              <a:rPr kumimoji="0" lang="en" sz="1100" b="0" i="0" strike="noStrike" kern="0" cap="none" spc="0" normalizeH="0" baseline="0" noProof="0" dirty="0">
                <a:ln>
                  <a:noFill/>
                </a:ln>
                <a:solidFill>
                  <a:schemeClr val="bg1"/>
                </a:solidFill>
                <a:effectLst/>
                <a:uLnTx/>
                <a:uFillTx/>
                <a:latin typeface="Arial"/>
                <a:cs typeface="Arial"/>
                <a:sym typeface="Arial"/>
              </a:rPr>
              <a:t>)</a:t>
            </a:r>
            <a:endParaRPr kumimoji="0" sz="1100" b="0" i="0" strike="noStrike" kern="0" cap="none" spc="0" normalizeH="0" baseline="0" noProof="0" dirty="0">
              <a:ln>
                <a:noFill/>
              </a:ln>
              <a:solidFill>
                <a:schemeClr val="bg1"/>
              </a:solidFill>
              <a:effectLst/>
              <a:uLnTx/>
              <a:uFillTx/>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100" b="0" i="0" u="none" strike="noStrike" kern="0" cap="none" spc="0" normalizeH="0" baseline="0" noProof="0" dirty="0">
              <a:ln>
                <a:noFill/>
              </a:ln>
              <a:solidFill>
                <a:srgbClr val="FFFFFF"/>
              </a:solidFill>
              <a:effectLst/>
              <a:uLnTx/>
              <a:uFillTx/>
              <a:latin typeface="Arial"/>
              <a:cs typeface="Arial"/>
              <a:sym typeface="Arial"/>
            </a:endParaRPr>
          </a:p>
        </p:txBody>
      </p:sp>
      <p:sp>
        <p:nvSpPr>
          <p:cNvPr id="48" name="Google Shape;48;p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16" name="Google Shape;28;p6">
            <a:extLst>
              <a:ext uri="{FF2B5EF4-FFF2-40B4-BE49-F238E27FC236}">
                <a16:creationId xmlns:a16="http://schemas.microsoft.com/office/drawing/2014/main" id="{9FA6BC10-DAE1-5F27-85B9-2ECD5004BF24}"/>
              </a:ext>
            </a:extLst>
          </p:cNvPr>
          <p:cNvSpPr/>
          <p:nvPr/>
        </p:nvSpPr>
        <p:spPr>
          <a:xfrm>
            <a:off x="2578430" y="2916695"/>
            <a:ext cx="791400" cy="754200"/>
          </a:xfrm>
          <a:prstGeom prst="roundRect">
            <a:avLst>
              <a:gd name="adj" fmla="val 16667"/>
            </a:avLst>
          </a:prstGeom>
          <a:solidFill>
            <a:sysClr val="windowText" lastClr="000000"/>
          </a:solidFill>
          <a:ln w="9525" cap="flat" cmpd="sng">
            <a:solidFill>
              <a:sysClr val="windowText" lastClr="000000"/>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17" name="Google Shape;29;p6">
            <a:extLst>
              <a:ext uri="{FF2B5EF4-FFF2-40B4-BE49-F238E27FC236}">
                <a16:creationId xmlns:a16="http://schemas.microsoft.com/office/drawing/2014/main" id="{B811D004-7568-8DE3-80FB-2FE10DDB0FD5}"/>
              </a:ext>
            </a:extLst>
          </p:cNvPr>
          <p:cNvSpPr/>
          <p:nvPr/>
        </p:nvSpPr>
        <p:spPr>
          <a:xfrm>
            <a:off x="3640250" y="2916695"/>
            <a:ext cx="791400" cy="754200"/>
          </a:xfrm>
          <a:prstGeom prst="roundRect">
            <a:avLst>
              <a:gd name="adj" fmla="val 16667"/>
            </a:avLst>
          </a:prstGeom>
          <a:solidFill>
            <a:srgbClr val="BAA5FF"/>
          </a:solidFill>
          <a:ln w="9525" cap="flat" cmpd="sng">
            <a:solidFill>
              <a:sysClr val="windowText" lastClr="000000"/>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18" name="Google Shape;30;p6">
            <a:extLst>
              <a:ext uri="{FF2B5EF4-FFF2-40B4-BE49-F238E27FC236}">
                <a16:creationId xmlns:a16="http://schemas.microsoft.com/office/drawing/2014/main" id="{2ED6DB66-A04B-4EB4-8284-977D745B28C0}"/>
              </a:ext>
            </a:extLst>
          </p:cNvPr>
          <p:cNvSpPr/>
          <p:nvPr/>
        </p:nvSpPr>
        <p:spPr>
          <a:xfrm>
            <a:off x="4702069" y="2916695"/>
            <a:ext cx="791400" cy="754200"/>
          </a:xfrm>
          <a:prstGeom prst="roundRect">
            <a:avLst>
              <a:gd name="adj" fmla="val 16667"/>
            </a:avLst>
          </a:prstGeom>
          <a:solidFill>
            <a:srgbClr val="44546A"/>
          </a:solidFill>
          <a:ln w="9525" cap="flat" cmpd="sng">
            <a:solidFill>
              <a:sysClr val="windowText" lastClr="000000"/>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19" name="Google Shape;31;p6">
            <a:extLst>
              <a:ext uri="{FF2B5EF4-FFF2-40B4-BE49-F238E27FC236}">
                <a16:creationId xmlns:a16="http://schemas.microsoft.com/office/drawing/2014/main" id="{14D1B5EE-0FC0-D366-5162-5F4850685C08}"/>
              </a:ext>
            </a:extLst>
          </p:cNvPr>
          <p:cNvSpPr txBox="1"/>
          <p:nvPr/>
        </p:nvSpPr>
        <p:spPr>
          <a:xfrm>
            <a:off x="2578430" y="307374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dirty="0">
                <a:ln>
                  <a:noFill/>
                </a:ln>
                <a:solidFill>
                  <a:srgbClr val="FFFFFF"/>
                </a:solidFill>
                <a:effectLst/>
                <a:uLnTx/>
                <a:uFillTx/>
                <a:cs typeface="Arial"/>
                <a:sym typeface="Arial"/>
              </a:rPr>
              <a:t>#000000</a:t>
            </a:r>
            <a:endParaRPr kumimoji="0" sz="1000" b="0" i="0" u="none" strike="noStrike" kern="0" cap="none" spc="0" normalizeH="0" baseline="0" noProof="0" dirty="0">
              <a:ln>
                <a:noFill/>
              </a:ln>
              <a:solidFill>
                <a:srgbClr val="FFFFFF"/>
              </a:solidFill>
              <a:effectLst/>
              <a:uLnTx/>
              <a:uFillTx/>
              <a:cs typeface="Arial"/>
              <a:sym typeface="Arial"/>
            </a:endParaRPr>
          </a:p>
        </p:txBody>
      </p:sp>
      <p:sp>
        <p:nvSpPr>
          <p:cNvPr id="20" name="Google Shape;32;p6">
            <a:extLst>
              <a:ext uri="{FF2B5EF4-FFF2-40B4-BE49-F238E27FC236}">
                <a16:creationId xmlns:a16="http://schemas.microsoft.com/office/drawing/2014/main" id="{2F0C219D-D5BE-F25E-6051-5171B690A307}"/>
              </a:ext>
            </a:extLst>
          </p:cNvPr>
          <p:cNvSpPr txBox="1"/>
          <p:nvPr/>
        </p:nvSpPr>
        <p:spPr>
          <a:xfrm>
            <a:off x="3640255" y="307374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cs typeface="Arial"/>
                <a:sym typeface="Arial"/>
              </a:rPr>
              <a:t>#BAA5FF</a:t>
            </a:r>
            <a:endParaRPr kumimoji="0" sz="1000" b="0" i="0" u="none" strike="noStrike" kern="0" cap="none" spc="0" normalizeH="0" baseline="0" noProof="0" dirty="0">
              <a:ln>
                <a:noFill/>
              </a:ln>
              <a:solidFill>
                <a:srgbClr val="FFFFFF"/>
              </a:solidFill>
              <a:effectLst/>
              <a:uLnTx/>
              <a:uFillTx/>
              <a:cs typeface="Arial"/>
              <a:sym typeface="Arial"/>
            </a:endParaRPr>
          </a:p>
        </p:txBody>
      </p:sp>
      <p:sp>
        <p:nvSpPr>
          <p:cNvPr id="21" name="Google Shape;33;p6">
            <a:extLst>
              <a:ext uri="{FF2B5EF4-FFF2-40B4-BE49-F238E27FC236}">
                <a16:creationId xmlns:a16="http://schemas.microsoft.com/office/drawing/2014/main" id="{2D484FC8-EFFA-F157-8C07-767CEF52888B}"/>
              </a:ext>
            </a:extLst>
          </p:cNvPr>
          <p:cNvSpPr txBox="1"/>
          <p:nvPr/>
        </p:nvSpPr>
        <p:spPr>
          <a:xfrm>
            <a:off x="4702080" y="307374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cs typeface="Arial"/>
                <a:sym typeface="Arial"/>
              </a:rPr>
              <a:t>#44546A</a:t>
            </a:r>
            <a:endParaRPr kumimoji="0" sz="1000" b="0" i="0" u="none" strike="noStrike" kern="0" cap="none" spc="0" normalizeH="0" baseline="0" noProof="0" dirty="0">
              <a:ln>
                <a:noFill/>
              </a:ln>
              <a:solidFill>
                <a:srgbClr val="FFFFFF"/>
              </a:solidFill>
              <a:effectLst/>
              <a:uLnTx/>
              <a:uFillTx/>
              <a:cs typeface="Arial"/>
              <a:sym typeface="Arial"/>
            </a:endParaRPr>
          </a:p>
        </p:txBody>
      </p:sp>
      <p:sp>
        <p:nvSpPr>
          <p:cNvPr id="22" name="Google Shape;34;p6">
            <a:extLst>
              <a:ext uri="{FF2B5EF4-FFF2-40B4-BE49-F238E27FC236}">
                <a16:creationId xmlns:a16="http://schemas.microsoft.com/office/drawing/2014/main" id="{A0372959-846E-7042-7878-B111F16B094F}"/>
              </a:ext>
            </a:extLst>
          </p:cNvPr>
          <p:cNvSpPr/>
          <p:nvPr/>
        </p:nvSpPr>
        <p:spPr>
          <a:xfrm>
            <a:off x="5763905" y="2916695"/>
            <a:ext cx="791400" cy="754200"/>
          </a:xfrm>
          <a:prstGeom prst="roundRect">
            <a:avLst>
              <a:gd name="adj" fmla="val 16667"/>
            </a:avLst>
          </a:prstGeom>
          <a:solidFill>
            <a:srgbClr val="5339EA"/>
          </a:solidFill>
          <a:ln w="9525" cap="flat" cmpd="sng">
            <a:solidFill>
              <a:sysClr val="windowText" lastClr="000000"/>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23" name="Google Shape;35;p6">
            <a:extLst>
              <a:ext uri="{FF2B5EF4-FFF2-40B4-BE49-F238E27FC236}">
                <a16:creationId xmlns:a16="http://schemas.microsoft.com/office/drawing/2014/main" id="{34AA260B-16BB-E036-56EE-56ED833E5E65}"/>
              </a:ext>
            </a:extLst>
          </p:cNvPr>
          <p:cNvSpPr txBox="1"/>
          <p:nvPr/>
        </p:nvSpPr>
        <p:spPr>
          <a:xfrm>
            <a:off x="5763905" y="3073745"/>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cs typeface="Arial"/>
                <a:sym typeface="Arial"/>
              </a:rPr>
              <a:t>#5339EA</a:t>
            </a:r>
            <a:endParaRPr kumimoji="0" sz="1000" b="0" i="0" u="none" strike="noStrike" kern="0" cap="none" spc="0" normalizeH="0" baseline="0" noProof="0" dirty="0">
              <a:ln>
                <a:noFill/>
              </a:ln>
              <a:solidFill>
                <a:srgbClr val="FFFFFF"/>
              </a:solidFill>
              <a:effectLst/>
              <a:uLnTx/>
              <a:uFillTx/>
              <a:cs typeface="Arial"/>
              <a:sym typeface="Arial"/>
            </a:endParaRPr>
          </a:p>
        </p:txBody>
      </p:sp>
      <p:sp>
        <p:nvSpPr>
          <p:cNvPr id="24" name="Google Shape;36;p6">
            <a:extLst>
              <a:ext uri="{FF2B5EF4-FFF2-40B4-BE49-F238E27FC236}">
                <a16:creationId xmlns:a16="http://schemas.microsoft.com/office/drawing/2014/main" id="{37F887C4-3362-5210-2CC2-735851D2B54B}"/>
              </a:ext>
            </a:extLst>
          </p:cNvPr>
          <p:cNvSpPr/>
          <p:nvPr/>
        </p:nvSpPr>
        <p:spPr>
          <a:xfrm>
            <a:off x="4107709" y="3801077"/>
            <a:ext cx="791400" cy="754200"/>
          </a:xfrm>
          <a:prstGeom prst="roundRect">
            <a:avLst>
              <a:gd name="adj" fmla="val 16667"/>
            </a:avLst>
          </a:prstGeom>
          <a:solidFill>
            <a:srgbClr val="E6A2D0"/>
          </a:solidFill>
          <a:ln w="9525" cap="flat" cmpd="sng">
            <a:solidFill>
              <a:sysClr val="windowText" lastClr="000000"/>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25" name="Google Shape;37;p6">
            <a:extLst>
              <a:ext uri="{FF2B5EF4-FFF2-40B4-BE49-F238E27FC236}">
                <a16:creationId xmlns:a16="http://schemas.microsoft.com/office/drawing/2014/main" id="{60B3600A-3537-C0E3-7483-327A976A2506}"/>
              </a:ext>
            </a:extLst>
          </p:cNvPr>
          <p:cNvSpPr/>
          <p:nvPr/>
        </p:nvSpPr>
        <p:spPr>
          <a:xfrm>
            <a:off x="5169529" y="3801077"/>
            <a:ext cx="791400" cy="754200"/>
          </a:xfrm>
          <a:prstGeom prst="roundRect">
            <a:avLst>
              <a:gd name="adj" fmla="val 16667"/>
            </a:avLst>
          </a:prstGeom>
          <a:solidFill>
            <a:srgbClr val="60C7B8"/>
          </a:solidFill>
          <a:ln w="9525" cap="flat" cmpd="sng">
            <a:solidFill>
              <a:sysClr val="windowText" lastClr="000000"/>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26" name="Google Shape;39;p6">
            <a:extLst>
              <a:ext uri="{FF2B5EF4-FFF2-40B4-BE49-F238E27FC236}">
                <a16:creationId xmlns:a16="http://schemas.microsoft.com/office/drawing/2014/main" id="{A7BEEFBB-521B-EC2B-32FA-9FA678F651F8}"/>
              </a:ext>
            </a:extLst>
          </p:cNvPr>
          <p:cNvSpPr txBox="1"/>
          <p:nvPr/>
        </p:nvSpPr>
        <p:spPr>
          <a:xfrm>
            <a:off x="4107709" y="3958127"/>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srgbClr val="FFFFFF"/>
                </a:solidFill>
                <a:effectLst/>
                <a:uLnTx/>
                <a:uFillTx/>
                <a:cs typeface="Arial"/>
                <a:sym typeface="Arial"/>
              </a:rPr>
              <a:t>#E6A2D0</a:t>
            </a:r>
            <a:endParaRPr kumimoji="0" sz="1000" b="0" i="0" u="none" strike="noStrike" kern="0" cap="none" spc="0" normalizeH="0" baseline="0" noProof="0" dirty="0">
              <a:ln>
                <a:noFill/>
              </a:ln>
              <a:solidFill>
                <a:srgbClr val="FFFFFF"/>
              </a:solidFill>
              <a:effectLst/>
              <a:uLnTx/>
              <a:uFillTx/>
              <a:cs typeface="Arial"/>
              <a:sym typeface="Arial"/>
            </a:endParaRPr>
          </a:p>
        </p:txBody>
      </p:sp>
      <p:sp>
        <p:nvSpPr>
          <p:cNvPr id="49" name="Google Shape;40;p6">
            <a:extLst>
              <a:ext uri="{FF2B5EF4-FFF2-40B4-BE49-F238E27FC236}">
                <a16:creationId xmlns:a16="http://schemas.microsoft.com/office/drawing/2014/main" id="{9BCCA308-041B-39B9-ABC0-5D8A6AA9111D}"/>
              </a:ext>
            </a:extLst>
          </p:cNvPr>
          <p:cNvSpPr txBox="1"/>
          <p:nvPr/>
        </p:nvSpPr>
        <p:spPr>
          <a:xfrm>
            <a:off x="5169534" y="3958127"/>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effectLst/>
                <a:uLnTx/>
                <a:uFillTx/>
                <a:cs typeface="Arial"/>
                <a:sym typeface="Arial"/>
              </a:rPr>
              <a:t>#60C7B8</a:t>
            </a:r>
            <a:endParaRPr kumimoji="0" sz="1000" b="0" i="0" u="none" strike="noStrike" kern="0" cap="none" spc="0" normalizeH="0" baseline="0" noProof="0" dirty="0">
              <a:ln>
                <a:noFill/>
              </a:ln>
              <a:effectLst/>
              <a:uLnTx/>
              <a:uFillTx/>
              <a:cs typeface="Arial"/>
              <a:sym typeface="Arial"/>
            </a:endParaRPr>
          </a:p>
        </p:txBody>
      </p:sp>
      <p:sp>
        <p:nvSpPr>
          <p:cNvPr id="50" name="Google Shape;44;p6">
            <a:extLst>
              <a:ext uri="{FF2B5EF4-FFF2-40B4-BE49-F238E27FC236}">
                <a16:creationId xmlns:a16="http://schemas.microsoft.com/office/drawing/2014/main" id="{00A7DDC2-B40C-2C56-587C-200E47B01B94}"/>
              </a:ext>
            </a:extLst>
          </p:cNvPr>
          <p:cNvSpPr/>
          <p:nvPr/>
        </p:nvSpPr>
        <p:spPr>
          <a:xfrm>
            <a:off x="3045889" y="3806370"/>
            <a:ext cx="791400" cy="754200"/>
          </a:xfrm>
          <a:prstGeom prst="roundRect">
            <a:avLst>
              <a:gd name="adj" fmla="val 16667"/>
            </a:avLst>
          </a:prstGeom>
          <a:solidFill>
            <a:srgbClr val="DBFE87"/>
          </a:solidFill>
          <a:ln w="9525" cap="flat" cmpd="sng">
            <a:solidFill>
              <a:sysClr val="windowText" lastClr="000000"/>
            </a:solidFill>
            <a:prstDash val="solid"/>
            <a:round/>
            <a:headEnd type="none" w="sm" len="sm"/>
            <a:tailEnd type="none" w="sm" len="sm"/>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cs typeface="Arial"/>
              <a:sym typeface="Arial"/>
            </a:endParaRPr>
          </a:p>
        </p:txBody>
      </p:sp>
      <p:sp>
        <p:nvSpPr>
          <p:cNvPr id="51" name="Google Shape;45;p6">
            <a:extLst>
              <a:ext uri="{FF2B5EF4-FFF2-40B4-BE49-F238E27FC236}">
                <a16:creationId xmlns:a16="http://schemas.microsoft.com/office/drawing/2014/main" id="{FDC2BB02-FCF6-4712-D088-E1E2036EAE43}"/>
              </a:ext>
            </a:extLst>
          </p:cNvPr>
          <p:cNvSpPr txBox="1"/>
          <p:nvPr/>
        </p:nvSpPr>
        <p:spPr>
          <a:xfrm>
            <a:off x="3045889" y="3963420"/>
            <a:ext cx="791400" cy="440100"/>
          </a:xfrm>
          <a:prstGeom prst="rect">
            <a:avLst/>
          </a:prstGeom>
          <a:noFill/>
          <a:ln>
            <a:noFill/>
          </a:ln>
        </p:spPr>
        <p:txBody>
          <a:bodyPr spcFirstLastPara="1" wrap="square" lIns="91425" tIns="91425" rIns="91425" bIns="91425" anchor="ctr" anchorCtr="0">
            <a:noAutofit/>
          </a:bodyPr>
          <a:lstStyle/>
          <a:p>
            <a:pPr marL="0" marR="0" lvl="0" indent="0" algn="ctr" defTabSz="914400" eaLnBrk="1" fontAlgn="auto" latinLnBrk="0" hangingPunct="1">
              <a:lnSpc>
                <a:spcPct val="100000"/>
              </a:lnSpc>
              <a:spcBef>
                <a:spcPts val="0"/>
              </a:spcBef>
              <a:spcAft>
                <a:spcPts val="0"/>
              </a:spcAft>
              <a:buClr>
                <a:srgbClr val="000000"/>
              </a:buClr>
              <a:buSzTx/>
              <a:buFont typeface="Arial"/>
              <a:buNone/>
              <a:tabLst/>
              <a:defRPr/>
            </a:pPr>
            <a:r>
              <a:rPr kumimoji="0" lang="es-ES" sz="1000" b="0" i="0" u="none" strike="noStrike" kern="0" cap="none" spc="0" normalizeH="0" baseline="0" noProof="0" dirty="0">
                <a:ln>
                  <a:noFill/>
                </a:ln>
                <a:solidFill>
                  <a:prstClr val="black"/>
                </a:solidFill>
                <a:effectLst/>
                <a:uLnTx/>
                <a:uFillTx/>
                <a:cs typeface="Arial"/>
                <a:sym typeface="Arial"/>
              </a:rPr>
              <a:t>#DBFE87</a:t>
            </a:r>
            <a:endParaRPr kumimoji="0" sz="1000" b="0" i="0" u="none" strike="noStrike" kern="0" cap="none" spc="0" normalizeH="0" baseline="0" noProof="0" dirty="0">
              <a:ln>
                <a:noFill/>
              </a:ln>
              <a:solidFill>
                <a:prstClr val="black"/>
              </a:solidFill>
              <a:effectLst/>
              <a:uLnTx/>
              <a:uFillTx/>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
        <p:cNvGrpSpPr/>
        <p:nvPr/>
      </p:nvGrpSpPr>
      <p:grpSpPr>
        <a:xfrm>
          <a:off x="0" y="0"/>
          <a:ext cx="0" cy="0"/>
          <a:chOff x="0" y="0"/>
          <a:chExt cx="0" cy="0"/>
        </a:xfrm>
      </p:grpSpPr>
      <p:sp>
        <p:nvSpPr>
          <p:cNvPr id="53" name="Google Shape;53;p7"/>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 </a:t>
            </a:r>
            <a:r>
              <a:rPr kumimoji="0" lang="en" sz="1100" b="1" i="0" u="none" strike="noStrike" kern="0" cap="none" spc="0" normalizeH="0" baseline="0" noProof="0">
                <a:ln>
                  <a:noFill/>
                </a:ln>
                <a:solidFill>
                  <a:srgbClr val="869FB2"/>
                </a:solidFill>
                <a:effectLst/>
                <a:uLnTx/>
                <a:uFillTx/>
                <a:latin typeface="Arial"/>
                <a:cs typeface="Arial"/>
                <a:sym typeface="Arial"/>
              </a:rPr>
              <a:t>h</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ow it works</a:t>
            </a:r>
            <a:r>
              <a:rPr kumimoji="0" lang="en" sz="1100" b="0" i="0" u="none" strike="noStrike" kern="0" cap="none" spc="0" normalizeH="0" baseline="0" noProof="0">
                <a:ln>
                  <a:noFill/>
                </a:ln>
                <a:solidFill>
                  <a:srgbClr val="FFFFFF"/>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sp>
        <p:nvSpPr>
          <p:cNvPr id="54" name="Google Shape;54;p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55" name="Google Shape;55;p7"/>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6" name="Google Shape;56;p7">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5">
                  <a:extLst>
                    <a:ext uri="{A12FA001-AC4F-418D-AE19-62706E023703}">
                      <ahyp:hlinkClr xmlns:ahyp="http://schemas.microsoft.com/office/drawing/2018/hyperlinkcolor" val="tx"/>
                    </a:ext>
                  </a:extLst>
                </a:hlinkClick>
              </a:rPr>
              <a:t>Pana</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7" name="Google Shape;57;p7">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6">
                  <a:extLst>
                    <a:ext uri="{A12FA001-AC4F-418D-AE19-62706E023703}">
                      <ahyp:hlinkClr xmlns:ahyp="http://schemas.microsoft.com/office/drawing/2018/hyperlinkcolor" val="tx"/>
                    </a:ext>
                  </a:extLst>
                </a:hlinkClick>
              </a:rPr>
              <a:t>Amico</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8" name="Google Shape;58;p7">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7">
                  <a:extLst>
                    <a:ext uri="{A12FA001-AC4F-418D-AE19-62706E023703}">
                      <ahyp:hlinkClr xmlns:ahyp="http://schemas.microsoft.com/office/drawing/2018/hyperlinkcolor" val="tx"/>
                    </a:ext>
                  </a:extLst>
                </a:hlinkClick>
              </a:rPr>
              <a:t>Bro</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
        <p:nvSpPr>
          <p:cNvPr id="59" name="Google Shape;59;p7">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8">
                  <a:extLst>
                    <a:ext uri="{A12FA001-AC4F-418D-AE19-62706E023703}">
                      <ahyp:hlinkClr xmlns:ahyp="http://schemas.microsoft.com/office/drawing/2018/hyperlinkcolor" val="tx"/>
                    </a:ext>
                  </a:extLst>
                </a:hlinkClick>
              </a:rPr>
              <a:t>Rafiki</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pic>
        <p:nvPicPr>
          <p:cNvPr id="60" name="Google Shape;60;p7"/>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61" name="Google Shape;61;p7"/>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62" name="Google Shape;62;p7"/>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63" name="Google Shape;63;p7"/>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64" name="Google Shape;64;p7">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15000"/>
              </a:lnSpc>
              <a:spcBef>
                <a:spcPts val="0"/>
              </a:spcBef>
              <a:spcAft>
                <a:spcPts val="0"/>
              </a:spcAft>
              <a:buClr>
                <a:srgbClr val="000000"/>
              </a:buClr>
              <a:buSzTx/>
              <a:buFont typeface="Arial"/>
              <a:buNone/>
              <a:tabLst/>
              <a:defRPr/>
            </a:pPr>
            <a:r>
              <a:rPr kumimoji="0" lang="en" sz="1400" b="1" i="0" u="none" strike="noStrike" kern="0" cap="none" spc="0" normalizeH="0" baseline="0" noProof="0">
                <a:ln>
                  <a:noFill/>
                </a:ln>
                <a:solidFill>
                  <a:srgbClr val="869FB2"/>
                </a:solidFill>
                <a:effectLst/>
                <a:uLnTx/>
                <a:uFill>
                  <a:noFill/>
                </a:uFill>
                <a:latin typeface="Arial"/>
                <a:cs typeface="Arial"/>
                <a:sym typeface="Arial"/>
                <a:hlinkClick r:id="rId13">
                  <a:extLst>
                    <a:ext uri="{A12FA001-AC4F-418D-AE19-62706E023703}">
                      <ahyp:hlinkClr xmlns:ahyp="http://schemas.microsoft.com/office/drawing/2018/hyperlinkcolor" val="tx"/>
                    </a:ext>
                  </a:extLst>
                </a:hlinkClick>
              </a:rPr>
              <a:t>Cuate</a:t>
            </a:r>
            <a:endParaRPr kumimoji="0" sz="1400" b="1" i="0" u="none" strike="noStrike" kern="0" cap="none" spc="0" normalizeH="0" baseline="0" noProof="0">
              <a:ln>
                <a:noFill/>
              </a:ln>
              <a:solidFill>
                <a:srgbClr val="869FB2"/>
              </a:solidFill>
              <a:effectLst/>
              <a:uLnTx/>
              <a:uFillTx/>
              <a:latin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
        <p:cNvGrpSpPr/>
        <p:nvPr/>
      </p:nvGrpSpPr>
      <p:grpSpPr>
        <a:xfrm>
          <a:off x="0" y="0"/>
          <a:ext cx="0" cy="0"/>
          <a:chOff x="0" y="0"/>
          <a:chExt cx="0" cy="0"/>
        </a:xfrm>
      </p:grpSpPr>
      <p:grpSp>
        <p:nvGrpSpPr>
          <p:cNvPr id="69" name="Google Shape;69;p8"/>
          <p:cNvGrpSpPr/>
          <p:nvPr/>
        </p:nvGrpSpPr>
        <p:grpSpPr>
          <a:xfrm>
            <a:off x="5048544" y="3019584"/>
            <a:ext cx="442841" cy="514271"/>
            <a:chOff x="4727025" y="1332775"/>
            <a:chExt cx="59900" cy="69625"/>
          </a:xfrm>
        </p:grpSpPr>
        <p:sp>
          <p:nvSpPr>
            <p:cNvPr id="70" name="Google Shape;70;p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 name="Google Shape;71;p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 name="Google Shape;72;p8"/>
          <p:cNvGrpSpPr/>
          <p:nvPr/>
        </p:nvGrpSpPr>
        <p:grpSpPr>
          <a:xfrm>
            <a:off x="5723860" y="2267072"/>
            <a:ext cx="500909" cy="500899"/>
            <a:chOff x="4820425" y="1329900"/>
            <a:chExt cx="70175" cy="70350"/>
          </a:xfrm>
        </p:grpSpPr>
        <p:sp>
          <p:nvSpPr>
            <p:cNvPr id="73" name="Google Shape;73;p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 name="Google Shape;74;p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 name="Google Shape;75;p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76;p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 name="Google Shape;77;p8"/>
          <p:cNvGrpSpPr/>
          <p:nvPr/>
        </p:nvGrpSpPr>
        <p:grpSpPr>
          <a:xfrm>
            <a:off x="6376484" y="2278862"/>
            <a:ext cx="538135" cy="493119"/>
            <a:chOff x="4903200" y="1331525"/>
            <a:chExt cx="73575" cy="67425"/>
          </a:xfrm>
        </p:grpSpPr>
        <p:sp>
          <p:nvSpPr>
            <p:cNvPr id="78" name="Google Shape;78;p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79;p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 name="Google Shape;80;p8"/>
          <p:cNvGrpSpPr/>
          <p:nvPr/>
        </p:nvGrpSpPr>
        <p:grpSpPr>
          <a:xfrm>
            <a:off x="5636435" y="3020840"/>
            <a:ext cx="544563" cy="511895"/>
            <a:chOff x="4815575" y="1416800"/>
            <a:chExt cx="73750" cy="71400"/>
          </a:xfrm>
        </p:grpSpPr>
        <p:sp>
          <p:nvSpPr>
            <p:cNvPr id="81" name="Google Shape;81;p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 name="Google Shape;82;p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 name="Google Shape;83;p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 name="Google Shape;84;p8"/>
          <p:cNvGrpSpPr/>
          <p:nvPr/>
        </p:nvGrpSpPr>
        <p:grpSpPr>
          <a:xfrm>
            <a:off x="6333060" y="3020546"/>
            <a:ext cx="602914" cy="512477"/>
            <a:chOff x="4902475" y="1418875"/>
            <a:chExt cx="74500" cy="63775"/>
          </a:xfrm>
        </p:grpSpPr>
        <p:sp>
          <p:nvSpPr>
            <p:cNvPr id="85" name="Google Shape;85;p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86;p8"/>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 name="Google Shape;87;p8"/>
          <p:cNvGrpSpPr/>
          <p:nvPr/>
        </p:nvGrpSpPr>
        <p:grpSpPr>
          <a:xfrm>
            <a:off x="5748932" y="3759785"/>
            <a:ext cx="515391" cy="525699"/>
            <a:chOff x="4818100" y="1507675"/>
            <a:chExt cx="71225" cy="71625"/>
          </a:xfrm>
        </p:grpSpPr>
        <p:sp>
          <p:nvSpPr>
            <p:cNvPr id="88" name="Google Shape;88;p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 name="Google Shape;89;p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 name="Google Shape;90;p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 name="Google Shape;91;p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2" name="Google Shape;92;p8"/>
          <p:cNvGrpSpPr/>
          <p:nvPr/>
        </p:nvGrpSpPr>
        <p:grpSpPr>
          <a:xfrm>
            <a:off x="5087034" y="3781317"/>
            <a:ext cx="522956" cy="489869"/>
            <a:chOff x="4721450" y="1509475"/>
            <a:chExt cx="79350" cy="74325"/>
          </a:xfrm>
        </p:grpSpPr>
        <p:sp>
          <p:nvSpPr>
            <p:cNvPr id="93" name="Google Shape;93;p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 name="Google Shape;94;p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95;p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 name="Google Shape;96;p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97" name="Google Shape;97;p8"/>
          <p:cNvGrpSpPr/>
          <p:nvPr/>
        </p:nvGrpSpPr>
        <p:grpSpPr>
          <a:xfrm>
            <a:off x="6410277" y="3761069"/>
            <a:ext cx="525704" cy="535436"/>
            <a:chOff x="4906800" y="1507500"/>
            <a:chExt cx="70350" cy="71075"/>
          </a:xfrm>
        </p:grpSpPr>
        <p:sp>
          <p:nvSpPr>
            <p:cNvPr id="98" name="Google Shape;98;p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 name="Google Shape;99;p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 name="Google Shape;100;p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101;p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102;p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3" name="Google Shape;103;p8"/>
          <p:cNvGrpSpPr/>
          <p:nvPr/>
        </p:nvGrpSpPr>
        <p:grpSpPr>
          <a:xfrm>
            <a:off x="4443099" y="2267050"/>
            <a:ext cx="508054" cy="508095"/>
            <a:chOff x="3736598" y="2170606"/>
            <a:chExt cx="404889" cy="404889"/>
          </a:xfrm>
        </p:grpSpPr>
        <p:sp>
          <p:nvSpPr>
            <p:cNvPr id="104" name="Google Shape;104;p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 name="Google Shape;105;p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 name="Google Shape;106;p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 name="Google Shape;107;p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8" name="Google Shape;108;p8"/>
          <p:cNvGrpSpPr/>
          <p:nvPr/>
        </p:nvGrpSpPr>
        <p:grpSpPr>
          <a:xfrm>
            <a:off x="3731139" y="2267145"/>
            <a:ext cx="575790" cy="507904"/>
            <a:chOff x="3161917" y="2170682"/>
            <a:chExt cx="458870" cy="404737"/>
          </a:xfrm>
        </p:grpSpPr>
        <p:sp>
          <p:nvSpPr>
            <p:cNvPr id="109" name="Google Shape;109;p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 name="Google Shape;110;p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 name="Google Shape;111;p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2" name="Google Shape;112;p8"/>
          <p:cNvGrpSpPr/>
          <p:nvPr/>
        </p:nvGrpSpPr>
        <p:grpSpPr>
          <a:xfrm>
            <a:off x="3758669" y="3027517"/>
            <a:ext cx="520730" cy="498567"/>
            <a:chOff x="3179914" y="2889488"/>
            <a:chExt cx="422876" cy="404911"/>
          </a:xfrm>
        </p:grpSpPr>
        <p:sp>
          <p:nvSpPr>
            <p:cNvPr id="113" name="Google Shape;113;p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 name="Google Shape;114;p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 name="Google Shape;115;p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 name="Google Shape;116;p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 name="Google Shape;117;p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 name="Google Shape;118;p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19" name="Google Shape;119;p8"/>
          <p:cNvGrpSpPr/>
          <p:nvPr/>
        </p:nvGrpSpPr>
        <p:grpSpPr>
          <a:xfrm>
            <a:off x="4387349" y="3027477"/>
            <a:ext cx="516145" cy="498648"/>
            <a:chOff x="3729467" y="2889422"/>
            <a:chExt cx="419153" cy="404977"/>
          </a:xfrm>
        </p:grpSpPr>
        <p:sp>
          <p:nvSpPr>
            <p:cNvPr id="120" name="Google Shape;120;p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 name="Google Shape;121;p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 name="Google Shape;122;p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 name="Google Shape;123;p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 name="Google Shape;124;p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 name="Google Shape;125;p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 name="Google Shape;126;p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27" name="Google Shape;127;p8"/>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 name="Google Shape;128;p8"/>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 name="Google Shape;129;p8"/>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 name="Google Shape;130;p8"/>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31" name="Google Shape;131;p8"/>
          <p:cNvGrpSpPr/>
          <p:nvPr/>
        </p:nvGrpSpPr>
        <p:grpSpPr>
          <a:xfrm>
            <a:off x="7107677" y="2474362"/>
            <a:ext cx="166473" cy="141497"/>
            <a:chOff x="4660325" y="1866850"/>
            <a:chExt cx="68350" cy="58100"/>
          </a:xfrm>
        </p:grpSpPr>
        <p:sp>
          <p:nvSpPr>
            <p:cNvPr id="132" name="Google Shape;132;p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 name="Google Shape;133;p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4" name="Google Shape;134;p8"/>
          <p:cNvGrpSpPr/>
          <p:nvPr/>
        </p:nvGrpSpPr>
        <p:grpSpPr>
          <a:xfrm>
            <a:off x="7417022" y="2500086"/>
            <a:ext cx="162515" cy="90049"/>
            <a:chOff x="4791775" y="1877500"/>
            <a:chExt cx="66725" cy="36975"/>
          </a:xfrm>
        </p:grpSpPr>
        <p:sp>
          <p:nvSpPr>
            <p:cNvPr id="135" name="Google Shape;135;p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 name="Google Shape;136;p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37" name="Google Shape;137;p8"/>
          <p:cNvGrpSpPr/>
          <p:nvPr/>
        </p:nvGrpSpPr>
        <p:grpSpPr>
          <a:xfrm>
            <a:off x="7738734" y="2500086"/>
            <a:ext cx="144979" cy="90049"/>
            <a:chOff x="4923925" y="1877500"/>
            <a:chExt cx="59525" cy="36975"/>
          </a:xfrm>
        </p:grpSpPr>
        <p:sp>
          <p:nvSpPr>
            <p:cNvPr id="138" name="Google Shape;138;p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 name="Google Shape;139;p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0" name="Google Shape;140;p8"/>
          <p:cNvGrpSpPr/>
          <p:nvPr/>
        </p:nvGrpSpPr>
        <p:grpSpPr>
          <a:xfrm>
            <a:off x="8033226" y="2482277"/>
            <a:ext cx="141447" cy="125667"/>
            <a:chOff x="5058450" y="1870100"/>
            <a:chExt cx="58075" cy="51600"/>
          </a:xfrm>
        </p:grpSpPr>
        <p:sp>
          <p:nvSpPr>
            <p:cNvPr id="141" name="Google Shape;141;p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 name="Google Shape;142;p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3" name="Google Shape;143;p8"/>
          <p:cNvGrpSpPr/>
          <p:nvPr/>
        </p:nvGrpSpPr>
        <p:grpSpPr>
          <a:xfrm>
            <a:off x="7447741" y="2904685"/>
            <a:ext cx="101077" cy="107645"/>
            <a:chOff x="4811425" y="2065025"/>
            <a:chExt cx="41500" cy="44200"/>
          </a:xfrm>
        </p:grpSpPr>
        <p:sp>
          <p:nvSpPr>
            <p:cNvPr id="144" name="Google Shape;144;p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 name="Google Shape;145;p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6" name="Google Shape;146;p8"/>
          <p:cNvGrpSpPr/>
          <p:nvPr/>
        </p:nvGrpSpPr>
        <p:grpSpPr>
          <a:xfrm>
            <a:off x="7740178" y="2904898"/>
            <a:ext cx="120867" cy="107218"/>
            <a:chOff x="4929875" y="2065025"/>
            <a:chExt cx="49625" cy="44025"/>
          </a:xfrm>
        </p:grpSpPr>
        <p:sp>
          <p:nvSpPr>
            <p:cNvPr id="147" name="Google Shape;147;p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 name="Google Shape;148;p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49" name="Google Shape;149;p8"/>
          <p:cNvGrpSpPr/>
          <p:nvPr/>
        </p:nvGrpSpPr>
        <p:grpSpPr>
          <a:xfrm>
            <a:off x="8068847" y="2907912"/>
            <a:ext cx="70206" cy="101191"/>
            <a:chOff x="5083925" y="2066350"/>
            <a:chExt cx="28825" cy="41550"/>
          </a:xfrm>
        </p:grpSpPr>
        <p:sp>
          <p:nvSpPr>
            <p:cNvPr id="150" name="Google Shape;150;p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 name="Google Shape;151;p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2" name="Google Shape;152;p8"/>
          <p:cNvGrpSpPr/>
          <p:nvPr/>
        </p:nvGrpSpPr>
        <p:grpSpPr>
          <a:xfrm>
            <a:off x="7100401" y="2923559"/>
            <a:ext cx="181026" cy="69896"/>
            <a:chOff x="4659775" y="2072775"/>
            <a:chExt cx="74325" cy="28700"/>
          </a:xfrm>
        </p:grpSpPr>
        <p:sp>
          <p:nvSpPr>
            <p:cNvPr id="153" name="Google Shape;153;p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 name="Google Shape;154;p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 name="Google Shape;155;p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6" name="Google Shape;156;p8"/>
          <p:cNvGrpSpPr/>
          <p:nvPr/>
        </p:nvGrpSpPr>
        <p:grpSpPr>
          <a:xfrm>
            <a:off x="8020257" y="2714124"/>
            <a:ext cx="167387" cy="89197"/>
            <a:chOff x="4662475" y="1976500"/>
            <a:chExt cx="68725" cy="36625"/>
          </a:xfrm>
        </p:grpSpPr>
        <p:sp>
          <p:nvSpPr>
            <p:cNvPr id="157" name="Google Shape;157;p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 name="Google Shape;158;p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 name="Google Shape;159;p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0" name="Google Shape;160;p8"/>
          <p:cNvGrpSpPr/>
          <p:nvPr/>
        </p:nvGrpSpPr>
        <p:grpSpPr>
          <a:xfrm>
            <a:off x="7717162" y="2717564"/>
            <a:ext cx="166899" cy="82317"/>
            <a:chOff x="4920150" y="1977875"/>
            <a:chExt cx="68525" cy="33800"/>
          </a:xfrm>
        </p:grpSpPr>
        <p:sp>
          <p:nvSpPr>
            <p:cNvPr id="161" name="Google Shape;161;p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 name="Google Shape;162;p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 name="Google Shape;163;p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4" name="Google Shape;164;p8"/>
          <p:cNvGrpSpPr/>
          <p:nvPr/>
        </p:nvGrpSpPr>
        <p:grpSpPr>
          <a:xfrm>
            <a:off x="7128319" y="3121482"/>
            <a:ext cx="125190" cy="127858"/>
            <a:chOff x="4676550" y="2160575"/>
            <a:chExt cx="51400" cy="52500"/>
          </a:xfrm>
        </p:grpSpPr>
        <p:sp>
          <p:nvSpPr>
            <p:cNvPr id="165" name="Google Shape;165;p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 name="Google Shape;166;p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 name="Google Shape;167;p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68" name="Google Shape;168;p8"/>
          <p:cNvGrpSpPr/>
          <p:nvPr/>
        </p:nvGrpSpPr>
        <p:grpSpPr>
          <a:xfrm>
            <a:off x="7425577" y="3128514"/>
            <a:ext cx="145405" cy="113794"/>
            <a:chOff x="4768325" y="2163475"/>
            <a:chExt cx="59700" cy="46725"/>
          </a:xfrm>
        </p:grpSpPr>
        <p:sp>
          <p:nvSpPr>
            <p:cNvPr id="169" name="Google Shape;169;p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 name="Google Shape;170;p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71" name="Google Shape;171;p8"/>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 name="Google Shape;172;p8"/>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 name="Google Shape;173;p8"/>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 name="Google Shape;174;p8"/>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 name="Google Shape;175;p8"/>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 name="Google Shape;176;p8"/>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77" name="Google Shape;177;p8"/>
          <p:cNvGrpSpPr/>
          <p:nvPr/>
        </p:nvGrpSpPr>
        <p:grpSpPr>
          <a:xfrm>
            <a:off x="7441895" y="3383608"/>
            <a:ext cx="112768" cy="106853"/>
            <a:chOff x="4768575" y="2253950"/>
            <a:chExt cx="46300" cy="43875"/>
          </a:xfrm>
        </p:grpSpPr>
        <p:sp>
          <p:nvSpPr>
            <p:cNvPr id="178" name="Google Shape;178;p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 name="Google Shape;179;p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0" name="Google Shape;180;p8"/>
          <p:cNvGrpSpPr/>
          <p:nvPr/>
        </p:nvGrpSpPr>
        <p:grpSpPr>
          <a:xfrm>
            <a:off x="7741518" y="3872634"/>
            <a:ext cx="118187" cy="146246"/>
            <a:chOff x="4960900" y="2433225"/>
            <a:chExt cx="48525" cy="60050"/>
          </a:xfrm>
        </p:grpSpPr>
        <p:sp>
          <p:nvSpPr>
            <p:cNvPr id="181" name="Google Shape;181;p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182;p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83" name="Google Shape;183;p8"/>
          <p:cNvGrpSpPr/>
          <p:nvPr/>
        </p:nvGrpSpPr>
        <p:grpSpPr>
          <a:xfrm>
            <a:off x="7430083" y="4136695"/>
            <a:ext cx="136394" cy="143810"/>
            <a:chOff x="4854075" y="2527625"/>
            <a:chExt cx="56000" cy="59050"/>
          </a:xfrm>
        </p:grpSpPr>
        <p:sp>
          <p:nvSpPr>
            <p:cNvPr id="184" name="Google Shape;184;p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185;p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86" name="Google Shape;186;p8"/>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187;p8"/>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188;p8"/>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89" name="Google Shape;189;p8"/>
          <p:cNvGrpSpPr/>
          <p:nvPr/>
        </p:nvGrpSpPr>
        <p:grpSpPr>
          <a:xfrm>
            <a:off x="8054294" y="3600439"/>
            <a:ext cx="99312" cy="160797"/>
            <a:chOff x="5059700" y="2334775"/>
            <a:chExt cx="40775" cy="66025"/>
          </a:xfrm>
        </p:grpSpPr>
        <p:sp>
          <p:nvSpPr>
            <p:cNvPr id="190" name="Google Shape;190;p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191;p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192;p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193;p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194;p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195;p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196;p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197;p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198;p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99" name="Google Shape;199;p8"/>
          <p:cNvGrpSpPr/>
          <p:nvPr/>
        </p:nvGrpSpPr>
        <p:grpSpPr>
          <a:xfrm>
            <a:off x="8011458" y="3865571"/>
            <a:ext cx="184984" cy="160371"/>
            <a:chOff x="5037700" y="2430325"/>
            <a:chExt cx="75950" cy="65850"/>
          </a:xfrm>
        </p:grpSpPr>
        <p:sp>
          <p:nvSpPr>
            <p:cNvPr id="200" name="Google Shape;200;p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 name="Google Shape;201;p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02" name="Google Shape;202;p8"/>
          <p:cNvGrpSpPr/>
          <p:nvPr/>
        </p:nvGrpSpPr>
        <p:grpSpPr>
          <a:xfrm>
            <a:off x="7430964" y="3632023"/>
            <a:ext cx="173014" cy="97629"/>
            <a:chOff x="4756975" y="2341800"/>
            <a:chExt cx="91975" cy="51925"/>
          </a:xfrm>
        </p:grpSpPr>
        <p:sp>
          <p:nvSpPr>
            <p:cNvPr id="203" name="Google Shape;203;p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 name="Google Shape;204;p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 name="Google Shape;205;p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 name="Google Shape;206;p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 name="Google Shape;207;p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 name="Google Shape;208;p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209;p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210;p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211;p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212;p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 name="Google Shape;213;p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 name="Google Shape;214;p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 name="Google Shape;215;p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 name="Google Shape;216;p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217;p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 name="Google Shape;218;p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 name="Google Shape;219;p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220;p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 name="Google Shape;221;p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 name="Google Shape;222;p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3" name="Google Shape;223;p8"/>
          <p:cNvGrpSpPr/>
          <p:nvPr/>
        </p:nvGrpSpPr>
        <p:grpSpPr>
          <a:xfrm>
            <a:off x="7697901" y="4120720"/>
            <a:ext cx="212497" cy="175761"/>
            <a:chOff x="4943575" y="2516350"/>
            <a:chExt cx="98675" cy="81700"/>
          </a:xfrm>
        </p:grpSpPr>
        <p:sp>
          <p:nvSpPr>
            <p:cNvPr id="224" name="Google Shape;224;p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 name="Google Shape;225;p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 name="Google Shape;226;p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 name="Google Shape;227;p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 name="Google Shape;228;p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 name="Google Shape;229;p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230;p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 name="Google Shape;231;p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 name="Google Shape;232;p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 name="Google Shape;233;p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 name="Google Shape;234;p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 name="Google Shape;235;p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 name="Google Shape;236;p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 name="Google Shape;237;p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 name="Google Shape;238;p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 name="Google Shape;239;p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 name="Google Shape;240;p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 name="Google Shape;241;p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 name="Google Shape;242;p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 name="Google Shape;243;p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 name="Google Shape;244;p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 name="Google Shape;245;p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 name="Google Shape;246;p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 name="Google Shape;247;p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 name="Google Shape;248;p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 name="Google Shape;249;p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 name="Google Shape;250;p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 name="Google Shape;251;p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 name="Google Shape;252;p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 name="Google Shape;253;p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 name="Google Shape;254;p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 name="Google Shape;255;p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 name="Google Shape;256;p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 name="Google Shape;257;p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 name="Google Shape;258;p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 name="Google Shape;259;p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 name="Google Shape;260;p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1" name="Google Shape;261;p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2" name="Google Shape;262;p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 name="Google Shape;263;p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4" name="Google Shape;264;p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5" name="Google Shape;265;p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6" name="Google Shape;266;p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7" name="Google Shape;267;p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 name="Google Shape;268;p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 name="Google Shape;269;p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 name="Google Shape;270;p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 name="Google Shape;271;p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 name="Google Shape;272;p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 name="Google Shape;273;p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 name="Google Shape;274;p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 name="Google Shape;275;p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 name="Google Shape;276;p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 name="Google Shape;277;p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 name="Google Shape;278;p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 name="Google Shape;279;p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 name="Google Shape;280;p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1" name="Google Shape;281;p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 name="Google Shape;282;p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3" name="Google Shape;283;p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 name="Google Shape;284;p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 name="Google Shape;285;p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 name="Google Shape;286;p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 name="Google Shape;287;p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 name="Google Shape;288;p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 name="Google Shape;289;p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 name="Google Shape;290;p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 name="Google Shape;291;p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 name="Google Shape;292;p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 name="Google Shape;293;p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 name="Google Shape;294;p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 name="Google Shape;295;p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 name="Google Shape;296;p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 name="Google Shape;297;p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 name="Google Shape;298;p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 name="Google Shape;299;p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 name="Google Shape;300;p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 name="Google Shape;301;p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02" name="Google Shape;302;p8"/>
          <p:cNvGrpSpPr/>
          <p:nvPr/>
        </p:nvGrpSpPr>
        <p:grpSpPr>
          <a:xfrm>
            <a:off x="1955962" y="3346963"/>
            <a:ext cx="965351" cy="134611"/>
            <a:chOff x="4411970" y="2962952"/>
            <a:chExt cx="706544" cy="104212"/>
          </a:xfrm>
        </p:grpSpPr>
        <p:sp>
          <p:nvSpPr>
            <p:cNvPr id="303" name="Google Shape;303;p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4" name="Google Shape;304;p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5" name="Google Shape;305;p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 name="Google Shape;306;p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07" name="Google Shape;307;p8"/>
          <p:cNvGrpSpPr/>
          <p:nvPr/>
        </p:nvGrpSpPr>
        <p:grpSpPr>
          <a:xfrm>
            <a:off x="1955962" y="2935877"/>
            <a:ext cx="960158" cy="289172"/>
            <a:chOff x="4411970" y="2726085"/>
            <a:chExt cx="643107" cy="193659"/>
          </a:xfrm>
        </p:grpSpPr>
        <p:sp>
          <p:nvSpPr>
            <p:cNvPr id="308" name="Google Shape;308;p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 name="Google Shape;309;p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 name="Google Shape;310;p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1" name="Google Shape;311;p8"/>
          <p:cNvGrpSpPr/>
          <p:nvPr/>
        </p:nvGrpSpPr>
        <p:grpSpPr>
          <a:xfrm>
            <a:off x="958854" y="3201987"/>
            <a:ext cx="833173" cy="259209"/>
            <a:chOff x="4411970" y="4340222"/>
            <a:chExt cx="779467" cy="242683"/>
          </a:xfrm>
        </p:grpSpPr>
        <p:sp>
          <p:nvSpPr>
            <p:cNvPr id="312" name="Google Shape;312;p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 name="Google Shape;313;p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 name="Google Shape;314;p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5" name="Google Shape;315;p8"/>
          <p:cNvGrpSpPr/>
          <p:nvPr/>
        </p:nvGrpSpPr>
        <p:grpSpPr>
          <a:xfrm>
            <a:off x="1955962" y="2597733"/>
            <a:ext cx="965160" cy="216230"/>
            <a:chOff x="4411970" y="2468674"/>
            <a:chExt cx="747317" cy="167425"/>
          </a:xfrm>
        </p:grpSpPr>
        <p:sp>
          <p:nvSpPr>
            <p:cNvPr id="316" name="Google Shape;316;p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 name="Google Shape;317;p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8" name="Google Shape;318;p8"/>
          <p:cNvGrpSpPr/>
          <p:nvPr/>
        </p:nvGrpSpPr>
        <p:grpSpPr>
          <a:xfrm>
            <a:off x="954709" y="2502450"/>
            <a:ext cx="810451" cy="319148"/>
            <a:chOff x="4411970" y="3686602"/>
            <a:chExt cx="797845" cy="314215"/>
          </a:xfrm>
        </p:grpSpPr>
        <p:sp>
          <p:nvSpPr>
            <p:cNvPr id="319" name="Google Shape;319;p8"/>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 name="Google Shape;320;p8"/>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 name="Google Shape;321;p8"/>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 name="Google Shape;322;p8"/>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 name="Google Shape;323;p8"/>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24" name="Google Shape;324;p8"/>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25" name="Google Shape;325;p8"/>
          <p:cNvGrpSpPr/>
          <p:nvPr/>
        </p:nvGrpSpPr>
        <p:grpSpPr>
          <a:xfrm>
            <a:off x="954806" y="2256974"/>
            <a:ext cx="1970333" cy="208784"/>
            <a:chOff x="6336019" y="3733725"/>
            <a:chExt cx="2566206" cy="351310"/>
          </a:xfrm>
        </p:grpSpPr>
        <p:sp>
          <p:nvSpPr>
            <p:cNvPr id="326" name="Google Shape;326;p8"/>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 name="Google Shape;327;p8"/>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 name="Google Shape;328;p8"/>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 name="Google Shape;329;p8"/>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0" name="Google Shape;330;p8"/>
          <p:cNvGrpSpPr/>
          <p:nvPr/>
        </p:nvGrpSpPr>
        <p:grpSpPr>
          <a:xfrm>
            <a:off x="1955962" y="3864529"/>
            <a:ext cx="946551" cy="153200"/>
            <a:chOff x="4404545" y="3301592"/>
            <a:chExt cx="782403" cy="129272"/>
          </a:xfrm>
        </p:grpSpPr>
        <p:sp>
          <p:nvSpPr>
            <p:cNvPr id="331" name="Google Shape;331;p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 name="Google Shape;332;p8"/>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3" name="Google Shape;333;p8"/>
          <p:cNvGrpSpPr/>
          <p:nvPr/>
        </p:nvGrpSpPr>
        <p:grpSpPr>
          <a:xfrm>
            <a:off x="1955962" y="3603488"/>
            <a:ext cx="962257" cy="139127"/>
            <a:chOff x="4411970" y="3131459"/>
            <a:chExt cx="710520" cy="117397"/>
          </a:xfrm>
        </p:grpSpPr>
        <p:sp>
          <p:nvSpPr>
            <p:cNvPr id="334" name="Google Shape;334;p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 name="Google Shape;335;p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36" name="Google Shape;336;p8"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37" name="Google Shape;337;p8"/>
          <p:cNvGrpSpPr/>
          <p:nvPr/>
        </p:nvGrpSpPr>
        <p:grpSpPr>
          <a:xfrm>
            <a:off x="956107" y="3538282"/>
            <a:ext cx="823838" cy="458988"/>
            <a:chOff x="4411970" y="1801825"/>
            <a:chExt cx="734586" cy="409262"/>
          </a:xfrm>
        </p:grpSpPr>
        <p:sp>
          <p:nvSpPr>
            <p:cNvPr id="338" name="Google Shape;338;p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9" name="Google Shape;339;p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0" name="Google Shape;340;p8"/>
          <p:cNvGrpSpPr/>
          <p:nvPr/>
        </p:nvGrpSpPr>
        <p:grpSpPr>
          <a:xfrm>
            <a:off x="956107" y="4086708"/>
            <a:ext cx="856348" cy="212039"/>
            <a:chOff x="4411970" y="2233974"/>
            <a:chExt cx="763574" cy="189068"/>
          </a:xfrm>
        </p:grpSpPr>
        <p:sp>
          <p:nvSpPr>
            <p:cNvPr id="341" name="Google Shape;341;p8"/>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2" name="Google Shape;342;p8"/>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3" name="Google Shape;343;p8"/>
          <p:cNvGrpSpPr/>
          <p:nvPr/>
        </p:nvGrpSpPr>
        <p:grpSpPr>
          <a:xfrm>
            <a:off x="3066303" y="2262044"/>
            <a:ext cx="511602" cy="511602"/>
            <a:chOff x="5681300" y="2527788"/>
            <a:chExt cx="805800" cy="805800"/>
          </a:xfrm>
        </p:grpSpPr>
        <p:sp>
          <p:nvSpPr>
            <p:cNvPr id="344" name="Google Shape;344;p8"/>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5" name="Google Shape;345;p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6" name="Google Shape;346;p8"/>
          <p:cNvGrpSpPr/>
          <p:nvPr/>
        </p:nvGrpSpPr>
        <p:grpSpPr>
          <a:xfrm>
            <a:off x="3063497" y="3028627"/>
            <a:ext cx="513021" cy="512935"/>
            <a:chOff x="4049800" y="640400"/>
            <a:chExt cx="858900" cy="858900"/>
          </a:xfrm>
        </p:grpSpPr>
        <p:sp>
          <p:nvSpPr>
            <p:cNvPr id="347" name="Google Shape;347;p8"/>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 name="Google Shape;348;p8"/>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9" name="Google Shape;349;p8"/>
          <p:cNvGrpSpPr/>
          <p:nvPr/>
        </p:nvGrpSpPr>
        <p:grpSpPr>
          <a:xfrm>
            <a:off x="2980696" y="3680519"/>
            <a:ext cx="686489" cy="686585"/>
            <a:chOff x="5080188" y="927900"/>
            <a:chExt cx="961200" cy="961200"/>
          </a:xfrm>
        </p:grpSpPr>
        <p:sp>
          <p:nvSpPr>
            <p:cNvPr id="350" name="Google Shape;350;p8"/>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 name="Google Shape;351;p8"/>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 name="Google Shape;352;p8"/>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 name="Google Shape;353;p8"/>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 name="Google Shape;354;p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 name="Google Shape;355;p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 name="Google Shape;356;p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 name="Google Shape;357;p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8" name="Google Shape;358;p8"/>
          <p:cNvGrpSpPr/>
          <p:nvPr/>
        </p:nvGrpSpPr>
        <p:grpSpPr>
          <a:xfrm>
            <a:off x="3763848" y="3773248"/>
            <a:ext cx="510373" cy="510937"/>
            <a:chOff x="7508249" y="1522825"/>
            <a:chExt cx="1326332" cy="1322987"/>
          </a:xfrm>
        </p:grpSpPr>
        <p:sp>
          <p:nvSpPr>
            <p:cNvPr id="359" name="Google Shape;359;p8"/>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 name="Google Shape;360;p8"/>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 name="Google Shape;361;p8"/>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 name="Google Shape;362;p8"/>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 name="Google Shape;363;p8"/>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 name="Google Shape;364;p8"/>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 name="Google Shape;365;p8"/>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 name="Google Shape;366;p8"/>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 name="Google Shape;367;p8"/>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 name="Google Shape;368;p8"/>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9" name="Google Shape;369;p8"/>
          <p:cNvGrpSpPr/>
          <p:nvPr/>
        </p:nvGrpSpPr>
        <p:grpSpPr>
          <a:xfrm>
            <a:off x="4455441" y="3774653"/>
            <a:ext cx="492652" cy="503348"/>
            <a:chOff x="6039282" y="1042577"/>
            <a:chExt cx="734315" cy="731929"/>
          </a:xfrm>
        </p:grpSpPr>
        <p:sp>
          <p:nvSpPr>
            <p:cNvPr id="370" name="Google Shape;370;p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 name="Google Shape;371;p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 name="Google Shape;372;p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 name="Google Shape;373;p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 name="Google Shape;374;p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 name="Google Shape;375;p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 name="Google Shape;376;p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 name="Google Shape;377;p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 name="Google Shape;378;p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 name="Google Shape;379;p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 name="Google Shape;380;p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 name="Google Shape;381;p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 name="Google Shape;382;p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3" name="Google Shape;383;p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 name="Google Shape;384;p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 name="Google Shape;385;p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 name="Google Shape;386;p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 name="Google Shape;387;p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 name="Google Shape;388;p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 name="Google Shape;389;p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 name="Google Shape;390;p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91" name="Google Shape;391;p8"/>
          <p:cNvGrpSpPr/>
          <p:nvPr/>
        </p:nvGrpSpPr>
        <p:grpSpPr>
          <a:xfrm>
            <a:off x="5095855" y="2270694"/>
            <a:ext cx="483304" cy="504902"/>
            <a:chOff x="1825800" y="1651625"/>
            <a:chExt cx="568125" cy="591775"/>
          </a:xfrm>
        </p:grpSpPr>
        <p:sp>
          <p:nvSpPr>
            <p:cNvPr id="392" name="Google Shape;392;p8"/>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3" name="Google Shape;393;p8"/>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4" name="Google Shape;394;p8"/>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 name="Google Shape;395;p8"/>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 name="Google Shape;396;p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 name="Google Shape;397;p8"/>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98" name="Google Shape;398;p8"/>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9" name="Google Shape;399;p8"/>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0" name="Google Shape;400;p8"/>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1" name="Google Shape;401;p8"/>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2" name="Google Shape;402;p8"/>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easily </a:t>
            </a:r>
            <a:r>
              <a:rPr kumimoji="0" lang="en" sz="1100" b="1" i="0" u="none" strike="noStrike" kern="0" cap="none" spc="0" normalizeH="0" baseline="0" noProof="0">
                <a:ln>
                  <a:noFill/>
                </a:ln>
                <a:solidFill>
                  <a:srgbClr val="869FB2"/>
                </a:solidFill>
                <a:effectLst/>
                <a:uLnTx/>
                <a:uFillTx/>
                <a:latin typeface="Arial"/>
                <a:cs typeface="Arial"/>
                <a:sym typeface="Arial"/>
              </a:rPr>
              <a:t>resize </a:t>
            </a:r>
            <a:r>
              <a:rPr kumimoji="0" lang="en" sz="1100" b="0" i="0" u="none" strike="noStrike" kern="0" cap="none" spc="0" normalizeH="0" baseline="0" noProof="0">
                <a:ln>
                  <a:noFill/>
                </a:ln>
                <a:solidFill>
                  <a:srgbClr val="FFFFFF"/>
                </a:solidFill>
                <a:effectLst/>
                <a:uLnTx/>
                <a:uFillTx/>
                <a:latin typeface="Arial"/>
                <a:cs typeface="Arial"/>
                <a:sym typeface="Arial"/>
              </a:rPr>
              <a:t>these resources without losing quality. To </a:t>
            </a:r>
            <a:r>
              <a:rPr kumimoji="0" lang="en" sz="1100" b="1" i="0" u="none" strike="noStrike" kern="0" cap="none" spc="0" normalizeH="0" baseline="0" noProof="0">
                <a:ln>
                  <a:noFill/>
                </a:ln>
                <a:solidFill>
                  <a:srgbClr val="869FB2"/>
                </a:solidFill>
                <a:effectLst/>
                <a:uLnTx/>
                <a:uFillTx/>
                <a:latin typeface="Arial"/>
                <a:cs typeface="Arial"/>
                <a:sym typeface="Arial"/>
              </a:rPr>
              <a:t>change the color</a:t>
            </a:r>
            <a:r>
              <a:rPr kumimoji="0" lang="en" sz="1100" b="0" i="0" u="none" strike="noStrike" kern="0" cap="none" spc="0" normalizeH="0" baseline="0" noProof="0">
                <a:ln>
                  <a:noFill/>
                </a:ln>
                <a:solidFill>
                  <a:srgbClr val="FFFFFF"/>
                </a:solidFill>
                <a:effectLst/>
                <a:uLnTx/>
                <a:uFillTx/>
                <a:latin typeface="Arial"/>
                <a:cs typeface="Arial"/>
                <a:sym typeface="Arial"/>
              </a:rPr>
              <a:t>, just ungroup the resource and click on the object you want to change. Then, click on the paint bucket and select the color you want. Group the resource again when you’re done. You can also look for more </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infographics</a:t>
            </a:r>
            <a:r>
              <a:rPr kumimoji="0" lang="en" sz="1100" b="1" i="0" u="none" strike="noStrike" kern="0" cap="none" spc="0" normalizeH="0" baseline="0" noProof="0">
                <a:ln>
                  <a:noFill/>
                </a:ln>
                <a:solidFill>
                  <a:srgbClr val="869FB2"/>
                </a:solidFill>
                <a:effectLst/>
                <a:uLnTx/>
                <a:uFillTx/>
                <a:latin typeface="Arial"/>
                <a:cs typeface="Arial"/>
                <a:sym typeface="Arial"/>
              </a:rPr>
              <a:t> </a:t>
            </a:r>
            <a:r>
              <a:rPr kumimoji="0" lang="en" sz="1100" b="0" i="0" u="none" strike="noStrike" kern="0" cap="none" spc="0" normalizeH="0" baseline="0" noProof="0">
                <a:ln>
                  <a:noFill/>
                </a:ln>
                <a:solidFill>
                  <a:srgbClr val="FFFFFF"/>
                </a:solidFill>
                <a:effectLst/>
                <a:uLnTx/>
                <a:uFillTx/>
                <a:latin typeface="Arial"/>
                <a:cs typeface="Arial"/>
                <a:sym typeface="Arial"/>
              </a:rPr>
              <a:t>on Slidesgo.</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sp>
        <p:nvSpPr>
          <p:cNvPr id="403" name="Google Shape;403;p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grpSp>
        <p:nvGrpSpPr>
          <p:cNvPr id="408" name="Google Shape;408;p9"/>
          <p:cNvGrpSpPr/>
          <p:nvPr/>
        </p:nvGrpSpPr>
        <p:grpSpPr>
          <a:xfrm>
            <a:off x="722059" y="955168"/>
            <a:ext cx="2492868" cy="1379876"/>
            <a:chOff x="2654821" y="2311071"/>
            <a:chExt cx="2279715" cy="1262120"/>
          </a:xfrm>
        </p:grpSpPr>
        <p:grpSp>
          <p:nvGrpSpPr>
            <p:cNvPr id="409" name="Google Shape;409;p9"/>
            <p:cNvGrpSpPr/>
            <p:nvPr/>
          </p:nvGrpSpPr>
          <p:grpSpPr>
            <a:xfrm>
              <a:off x="4034269" y="2840745"/>
              <a:ext cx="40212" cy="36437"/>
              <a:chOff x="4293400" y="2574725"/>
              <a:chExt cx="84425" cy="80100"/>
            </a:xfrm>
          </p:grpSpPr>
          <p:sp>
            <p:nvSpPr>
              <p:cNvPr id="410" name="Google Shape;410;p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11" name="Google Shape;411;p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12" name="Google Shape;412;p9"/>
            <p:cNvGrpSpPr/>
            <p:nvPr/>
          </p:nvGrpSpPr>
          <p:grpSpPr>
            <a:xfrm>
              <a:off x="3894606" y="2334874"/>
              <a:ext cx="913198" cy="518984"/>
              <a:chOff x="4000175" y="1462675"/>
              <a:chExt cx="1917275" cy="1140875"/>
            </a:xfrm>
          </p:grpSpPr>
          <p:sp>
            <p:nvSpPr>
              <p:cNvPr id="413" name="Google Shape;413;p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14" name="Google Shape;414;p9"/>
              <p:cNvGrpSpPr/>
              <p:nvPr/>
            </p:nvGrpSpPr>
            <p:grpSpPr>
              <a:xfrm>
                <a:off x="4000175" y="1462675"/>
                <a:ext cx="1917275" cy="1140875"/>
                <a:chOff x="4000175" y="1462675"/>
                <a:chExt cx="1917275" cy="1140875"/>
              </a:xfrm>
            </p:grpSpPr>
            <p:sp>
              <p:nvSpPr>
                <p:cNvPr id="415" name="Google Shape;415;p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16" name="Google Shape;416;p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7" name="Google Shape;417;p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8" name="Google Shape;418;p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9" name="Google Shape;419;p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sp>
              <p:nvSpPr>
                <p:cNvPr id="420" name="Google Shape;420;p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421" name="Google Shape;421;p9"/>
            <p:cNvGrpSpPr/>
            <p:nvPr/>
          </p:nvGrpSpPr>
          <p:grpSpPr>
            <a:xfrm>
              <a:off x="3875768" y="2846704"/>
              <a:ext cx="44796" cy="47366"/>
              <a:chOff x="3960625" y="2587825"/>
              <a:chExt cx="94050" cy="104125"/>
            </a:xfrm>
          </p:grpSpPr>
          <p:sp>
            <p:nvSpPr>
              <p:cNvPr id="422" name="Google Shape;422;p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23" name="Google Shape;423;p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24" name="Google Shape;424;p9"/>
            <p:cNvGrpSpPr/>
            <p:nvPr/>
          </p:nvGrpSpPr>
          <p:grpSpPr>
            <a:xfrm>
              <a:off x="3782759" y="2807162"/>
              <a:ext cx="82686" cy="85487"/>
              <a:chOff x="3765350" y="2500900"/>
              <a:chExt cx="173600" cy="187925"/>
            </a:xfrm>
          </p:grpSpPr>
          <p:sp>
            <p:nvSpPr>
              <p:cNvPr id="425" name="Google Shape;425;p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26" name="Google Shape;426;p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7" name="Google Shape;427;p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8" name="Google Shape;428;p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9" name="Google Shape;429;p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0" name="Google Shape;430;p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31" name="Google Shape;431;p9"/>
            <p:cNvGrpSpPr/>
            <p:nvPr/>
          </p:nvGrpSpPr>
          <p:grpSpPr>
            <a:xfrm>
              <a:off x="3775674" y="2798496"/>
              <a:ext cx="40545" cy="23564"/>
              <a:chOff x="3750475" y="2481850"/>
              <a:chExt cx="85125" cy="51800"/>
            </a:xfrm>
          </p:grpSpPr>
          <p:sp>
            <p:nvSpPr>
              <p:cNvPr id="432" name="Google Shape;432;p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3" name="Google Shape;433;p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34" name="Google Shape;434;p9"/>
            <p:cNvGrpSpPr/>
            <p:nvPr/>
          </p:nvGrpSpPr>
          <p:grpSpPr>
            <a:xfrm>
              <a:off x="3716946" y="2776024"/>
              <a:ext cx="81971" cy="76912"/>
              <a:chOff x="3627175" y="2432450"/>
              <a:chExt cx="172100" cy="169075"/>
            </a:xfrm>
          </p:grpSpPr>
          <p:sp>
            <p:nvSpPr>
              <p:cNvPr id="435" name="Google Shape;435;p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6" name="Google Shape;436;p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37" name="Google Shape;437;p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38" name="Google Shape;438;p9"/>
            <p:cNvGrpSpPr/>
            <p:nvPr/>
          </p:nvGrpSpPr>
          <p:grpSpPr>
            <a:xfrm>
              <a:off x="3685682" y="2845624"/>
              <a:ext cx="29311" cy="45055"/>
              <a:chOff x="3561536" y="2585450"/>
              <a:chExt cx="61539" cy="99045"/>
            </a:xfrm>
          </p:grpSpPr>
          <p:sp>
            <p:nvSpPr>
              <p:cNvPr id="439" name="Google Shape;439;p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 name="Google Shape;440;p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41" name="Google Shape;441;p9"/>
            <p:cNvGrpSpPr/>
            <p:nvPr/>
          </p:nvGrpSpPr>
          <p:grpSpPr>
            <a:xfrm>
              <a:off x="3849905" y="2572252"/>
              <a:ext cx="74339" cy="119559"/>
              <a:chOff x="3906325" y="1984500"/>
              <a:chExt cx="156075" cy="262825"/>
            </a:xfrm>
          </p:grpSpPr>
          <p:sp>
            <p:nvSpPr>
              <p:cNvPr id="442" name="Google Shape;442;p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43" name="Google Shape;443;p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4" name="Google Shape;444;p9"/>
            <p:cNvGrpSpPr/>
            <p:nvPr/>
          </p:nvGrpSpPr>
          <p:grpSpPr>
            <a:xfrm>
              <a:off x="2654821" y="2414345"/>
              <a:ext cx="667570" cy="558731"/>
              <a:chOff x="1397225" y="1637375"/>
              <a:chExt cx="1401575" cy="1228250"/>
            </a:xfrm>
          </p:grpSpPr>
          <p:sp>
            <p:nvSpPr>
              <p:cNvPr id="445" name="Google Shape;445;p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46" name="Google Shape;446;p9"/>
              <p:cNvGrpSpPr/>
              <p:nvPr/>
            </p:nvGrpSpPr>
            <p:grpSpPr>
              <a:xfrm>
                <a:off x="1397225" y="1637375"/>
                <a:ext cx="1398775" cy="1228250"/>
                <a:chOff x="1397225" y="1637375"/>
                <a:chExt cx="1398775" cy="1228250"/>
              </a:xfrm>
            </p:grpSpPr>
            <p:sp>
              <p:nvSpPr>
                <p:cNvPr id="447" name="Google Shape;447;p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 name="Google Shape;448;p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449" name="Google Shape;449;p9"/>
            <p:cNvGrpSpPr/>
            <p:nvPr/>
          </p:nvGrpSpPr>
          <p:grpSpPr>
            <a:xfrm>
              <a:off x="3230417" y="3103734"/>
              <a:ext cx="282982" cy="280332"/>
              <a:chOff x="2605700" y="3152850"/>
              <a:chExt cx="594125" cy="616250"/>
            </a:xfrm>
          </p:grpSpPr>
          <p:sp>
            <p:nvSpPr>
              <p:cNvPr id="450" name="Google Shape;450;p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51" name="Google Shape;451;p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grpSp>
        <p:grpSp>
          <p:nvGrpSpPr>
            <p:cNvPr id="452" name="Google Shape;452;p9"/>
            <p:cNvGrpSpPr/>
            <p:nvPr/>
          </p:nvGrpSpPr>
          <p:grpSpPr>
            <a:xfrm>
              <a:off x="3265985" y="3226989"/>
              <a:ext cx="87151" cy="346202"/>
              <a:chOff x="2680375" y="3423800"/>
              <a:chExt cx="182975" cy="761050"/>
            </a:xfrm>
          </p:grpSpPr>
          <p:sp>
            <p:nvSpPr>
              <p:cNvPr id="453" name="Google Shape;453;p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54" name="Google Shape;454;p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5" name="Google Shape;455;p9"/>
            <p:cNvGrpSpPr/>
            <p:nvPr/>
          </p:nvGrpSpPr>
          <p:grpSpPr>
            <a:xfrm>
              <a:off x="3855466" y="3289811"/>
              <a:ext cx="112514" cy="94210"/>
              <a:chOff x="3918000" y="3561900"/>
              <a:chExt cx="236225" cy="207100"/>
            </a:xfrm>
          </p:grpSpPr>
          <p:sp>
            <p:nvSpPr>
              <p:cNvPr id="456" name="Google Shape;456;p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57" name="Google Shape;457;p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8" name="Google Shape;458;p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 name="Google Shape;459;p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 name="Google Shape;460;p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grpSp>
          <p:nvGrpSpPr>
            <p:cNvPr id="461" name="Google Shape;461;p9"/>
            <p:cNvGrpSpPr/>
            <p:nvPr/>
          </p:nvGrpSpPr>
          <p:grpSpPr>
            <a:xfrm>
              <a:off x="2905224" y="2311071"/>
              <a:ext cx="596721" cy="528992"/>
              <a:chOff x="1922950" y="1410350"/>
              <a:chExt cx="1252825" cy="1162875"/>
            </a:xfrm>
          </p:grpSpPr>
          <p:sp>
            <p:nvSpPr>
              <p:cNvPr id="462" name="Google Shape;462;p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 name="Google Shape;463;p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 name="Google Shape;464;p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 name="Google Shape;465;p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 name="Google Shape;466;p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 name="Google Shape;467;p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 name="Google Shape;468;p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 name="Google Shape;469;p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 name="Google Shape;470;p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 name="Google Shape;471;p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 name="Google Shape;472;p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 name="Google Shape;473;p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 name="Google Shape;474;p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 name="Google Shape;475;p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 name="Google Shape;476;p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 name="Google Shape;477;p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grpSp>
        <p:sp>
          <p:nvSpPr>
            <p:cNvPr id="478" name="Google Shape;478;p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 name="Google Shape;479;p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 name="Google Shape;480;p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 name="Google Shape;481;p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 name="Google Shape;482;p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 name="Google Shape;483;p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 name="Google Shape;484;p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 name="Google Shape;485;p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 name="Google Shape;486;p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 name="Google Shape;487;p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 name="Google Shape;488;p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 name="Google Shape;489;p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 name="Google Shape;490;p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 name="Google Shape;491;p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 name="Google Shape;492;p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 name="Google Shape;493;p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 name="Google Shape;494;p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 name="Google Shape;495;p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 name="Google Shape;496;p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 name="Google Shape;497;p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sp>
          <p:nvSpPr>
            <p:cNvPr id="498" name="Google Shape;498;p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sp>
          <p:nvSpPr>
            <p:cNvPr id="499" name="Google Shape;499;p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00" name="Google Shape;500;p9"/>
            <p:cNvGrpSpPr/>
            <p:nvPr/>
          </p:nvGrpSpPr>
          <p:grpSpPr>
            <a:xfrm>
              <a:off x="3280929" y="3294542"/>
              <a:ext cx="109894" cy="272224"/>
              <a:chOff x="2711750" y="3572300"/>
              <a:chExt cx="230725" cy="598425"/>
            </a:xfrm>
          </p:grpSpPr>
          <p:sp>
            <p:nvSpPr>
              <p:cNvPr id="501" name="Google Shape;501;p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 name="Google Shape;502;p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03" name="Google Shape;503;p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04" name="Google Shape;504;p9"/>
            <p:cNvGrpSpPr/>
            <p:nvPr/>
          </p:nvGrpSpPr>
          <p:grpSpPr>
            <a:xfrm>
              <a:off x="3790439" y="2408636"/>
              <a:ext cx="73017" cy="75684"/>
              <a:chOff x="3781475" y="1624825"/>
              <a:chExt cx="153300" cy="166375"/>
            </a:xfrm>
          </p:grpSpPr>
          <p:sp>
            <p:nvSpPr>
              <p:cNvPr id="505" name="Google Shape;505;p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 name="Google Shape;506;p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 name="Google Shape;507;p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 name="Google Shape;508;p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09" name="Google Shape;509;p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 name="Google Shape;510;p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 name="Google Shape;511;p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 name="Google Shape;512;p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 name="Google Shape;513;p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 name="Google Shape;514;p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 name="Google Shape;515;p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16" name="Google Shape;516;p9"/>
            <p:cNvGrpSpPr/>
            <p:nvPr/>
          </p:nvGrpSpPr>
          <p:grpSpPr>
            <a:xfrm>
              <a:off x="4403342" y="3107749"/>
              <a:ext cx="316680" cy="101374"/>
              <a:chOff x="5068275" y="3161675"/>
              <a:chExt cx="664875" cy="222850"/>
            </a:xfrm>
          </p:grpSpPr>
          <p:sp>
            <p:nvSpPr>
              <p:cNvPr id="517" name="Google Shape;517;p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 name="Google Shape;518;p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 name="Google Shape;519;p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 name="Google Shape;520;p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21" name="Google Shape;521;p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 name="Google Shape;522;p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 name="Google Shape;523;p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 name="Google Shape;524;p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 name="Google Shape;525;p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 name="Google Shape;526;p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 name="Google Shape;527;p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 name="Google Shape;528;p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 name="Google Shape;529;p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 name="Google Shape;530;p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 name="Google Shape;531;p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 name="Google Shape;532;p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 name="Google Shape;533;p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 name="Google Shape;534;p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 name="Google Shape;535;p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 name="Google Shape;536;p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 name="Google Shape;537;p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 name="Google Shape;538;p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 name="Google Shape;539;p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 name="Google Shape;540;p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 name="Google Shape;541;p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 name="Google Shape;542;p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 name="Google Shape;543;p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 name="Google Shape;544;p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 name="Google Shape;545;p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 name="Google Shape;546;p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 name="Google Shape;547;p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 name="Google Shape;548;p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 name="Google Shape;549;p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50" name="Google Shape;550;p9"/>
            <p:cNvGrpSpPr/>
            <p:nvPr/>
          </p:nvGrpSpPr>
          <p:grpSpPr>
            <a:xfrm>
              <a:off x="3697513" y="2707266"/>
              <a:ext cx="59549" cy="79733"/>
              <a:chOff x="3586375" y="2281300"/>
              <a:chExt cx="125025" cy="175275"/>
            </a:xfrm>
          </p:grpSpPr>
          <p:sp>
            <p:nvSpPr>
              <p:cNvPr id="551" name="Google Shape;551;p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 name="Google Shape;552;p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53" name="Google Shape;553;p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54" name="Google Shape;554;p9"/>
            <p:cNvGrpSpPr/>
            <p:nvPr/>
          </p:nvGrpSpPr>
          <p:grpSpPr>
            <a:xfrm>
              <a:off x="4513224" y="3221724"/>
              <a:ext cx="274563" cy="280321"/>
              <a:chOff x="5298975" y="3412225"/>
              <a:chExt cx="576450" cy="616225"/>
            </a:xfrm>
          </p:grpSpPr>
          <p:sp>
            <p:nvSpPr>
              <p:cNvPr id="555" name="Google Shape;555;p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sp>
            <p:nvSpPr>
              <p:cNvPr id="556" name="Google Shape;556;p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7" name="Google Shape;557;p9"/>
            <p:cNvGrpSpPr/>
            <p:nvPr/>
          </p:nvGrpSpPr>
          <p:grpSpPr>
            <a:xfrm>
              <a:off x="4824403" y="3421846"/>
              <a:ext cx="110132" cy="130647"/>
              <a:chOff x="5952300" y="3852150"/>
              <a:chExt cx="231225" cy="287200"/>
            </a:xfrm>
          </p:grpSpPr>
          <p:sp>
            <p:nvSpPr>
              <p:cNvPr id="558" name="Google Shape;558;p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 name="Google Shape;559;p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60" name="Google Shape;560;p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 name="Google Shape;561;p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 name="Google Shape;562;p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 name="Google Shape;563;p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 name="Google Shape;564;p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 name="Google Shape;565;p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 name="Google Shape;566;p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 name="Google Shape;567;p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68" name="Google Shape;568;p9"/>
            <p:cNvGrpSpPr/>
            <p:nvPr/>
          </p:nvGrpSpPr>
          <p:grpSpPr>
            <a:xfrm>
              <a:off x="4295710" y="3079670"/>
              <a:ext cx="14968" cy="27135"/>
              <a:chOff x="4842300" y="3099950"/>
              <a:chExt cx="31425" cy="59650"/>
            </a:xfrm>
          </p:grpSpPr>
          <p:sp>
            <p:nvSpPr>
              <p:cNvPr id="569" name="Google Shape;569;p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 name="Google Shape;570;p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 name="Google Shape;571;p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 name="Google Shape;572;p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73" name="Google Shape;573;p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 name="Google Shape;574;p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 name="Google Shape;575;p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 name="Google Shape;576;p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 name="Google Shape;577;p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 name="Google Shape;578;p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 name="Google Shape;579;p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 name="Google Shape;580;p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81" name="Google Shape;581;p9"/>
            <p:cNvGrpSpPr/>
            <p:nvPr/>
          </p:nvGrpSpPr>
          <p:grpSpPr>
            <a:xfrm>
              <a:off x="3831056" y="2816010"/>
              <a:ext cx="37378" cy="27612"/>
              <a:chOff x="3866750" y="2520350"/>
              <a:chExt cx="78475" cy="60700"/>
            </a:xfrm>
          </p:grpSpPr>
          <p:sp>
            <p:nvSpPr>
              <p:cNvPr id="582" name="Google Shape;582;p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 name="Google Shape;583;p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 name="Google Shape;584;p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 name="Google Shape;585;p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86" name="Google Shape;586;p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 name="Google Shape;587;p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 name="Google Shape;588;p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 name="Google Shape;589;p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 name="Google Shape;590;p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 name="Google Shape;591;p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 name="Google Shape;592;p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 name="Google Shape;593;p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 name="Google Shape;594;p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 name="Google Shape;595;p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 name="Google Shape;596;p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 name="Google Shape;597;p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 name="Google Shape;598;p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 name="Google Shape;599;p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 name="Google Shape;600;p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 name="Google Shape;601;p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 name="Google Shape;602;p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sp>
          <p:nvSpPr>
            <p:cNvPr id="603" name="Google Shape;603;p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 name="Google Shape;604;p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 name="Google Shape;605;p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 name="Google Shape;606;p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 name="Google Shape;607;p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 name="Google Shape;608;p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 name="Google Shape;609;p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 name="Google Shape;610;p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 name="Google Shape;611;p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 name="Google Shape;612;p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 name="Google Shape;613;p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 name="Google Shape;614;p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sp>
          <p:nvSpPr>
            <p:cNvPr id="615" name="Google Shape;615;p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 name="Google Shape;616;p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 name="Google Shape;617;p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 name="Google Shape;618;p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 name="Google Shape;619;p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 name="Google Shape;620;p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 name="Google Shape;621;p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 name="Google Shape;622;p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 name="Google Shape;623;p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 name="Google Shape;624;p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 name="Google Shape;625;p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 name="Google Shape;626;p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 name="Google Shape;627;p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28" name="Google Shape;628;p9"/>
            <p:cNvGrpSpPr/>
            <p:nvPr/>
          </p:nvGrpSpPr>
          <p:grpSpPr>
            <a:xfrm>
              <a:off x="3632736" y="3051591"/>
              <a:ext cx="63288" cy="45217"/>
              <a:chOff x="3450375" y="3038225"/>
              <a:chExt cx="132875" cy="99400"/>
            </a:xfrm>
          </p:grpSpPr>
          <p:sp>
            <p:nvSpPr>
              <p:cNvPr id="629" name="Google Shape;629;p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 name="Google Shape;630;p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31" name="Google Shape;631;p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 name="Google Shape;632;p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 name="Google Shape;633;p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 name="Google Shape;634;p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 name="Google Shape;635;p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 name="Google Shape;636;p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 name="Google Shape;637;p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 name="Google Shape;638;p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 name="Google Shape;639;p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sp>
          <p:nvSpPr>
            <p:cNvPr id="640" name="Google Shape;640;p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 name="Google Shape;641;p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 name="Google Shape;642;p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 name="Google Shape;643;p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 name="Google Shape;644;p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 name="Google Shape;645;p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 name="Google Shape;646;p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 name="Google Shape;647;p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 name="Google Shape;648;p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 name="Google Shape;649;p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A6CBC2"/>
                </a:solidFill>
                <a:effectLst/>
                <a:uLnTx/>
                <a:uFillTx/>
                <a:latin typeface="Arial"/>
                <a:cs typeface="Arial"/>
                <a:sym typeface="Arial"/>
              </a:endParaRPr>
            </a:p>
          </p:txBody>
        </p:sp>
        <p:sp>
          <p:nvSpPr>
            <p:cNvPr id="650" name="Google Shape;650;p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 name="Google Shape;651;p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 name="Google Shape;652;p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 name="Google Shape;653;p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 name="Google Shape;654;p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 name="Google Shape;655;p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6B65"/>
                </a:solidFill>
                <a:effectLst/>
                <a:uLnTx/>
                <a:uFillTx/>
                <a:latin typeface="Arial"/>
                <a:cs typeface="Arial"/>
                <a:sym typeface="Arial"/>
              </a:endParaRPr>
            </a:p>
          </p:txBody>
        </p:sp>
        <p:sp>
          <p:nvSpPr>
            <p:cNvPr id="656" name="Google Shape;656;p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 name="Google Shape;657;p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 name="Google Shape;658;p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 name="Google Shape;659;p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 name="Google Shape;660;p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 name="Google Shape;661;p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 name="Google Shape;662;p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 name="Google Shape;663;p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 name="Google Shape;664;p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 name="Google Shape;665;p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6" name="Google Shape;666;p9"/>
          <p:cNvGrpSpPr/>
          <p:nvPr/>
        </p:nvGrpSpPr>
        <p:grpSpPr>
          <a:xfrm>
            <a:off x="719116" y="2850945"/>
            <a:ext cx="2622876" cy="1333540"/>
            <a:chOff x="238125" y="1038125"/>
            <a:chExt cx="7146800" cy="3633625"/>
          </a:xfrm>
        </p:grpSpPr>
        <p:sp>
          <p:nvSpPr>
            <p:cNvPr id="667" name="Google Shape;667;p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 name="Google Shape;668;p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 name="Google Shape;669;p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 name="Google Shape;670;p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 name="Google Shape;671;p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 name="Google Shape;672;p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 name="Google Shape;673;p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 name="Google Shape;674;p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 name="Google Shape;675;p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 name="Google Shape;676;p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 name="Google Shape;677;p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 name="Google Shape;678;p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 name="Google Shape;679;p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 name="Google Shape;680;p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 name="Google Shape;681;p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 name="Google Shape;682;p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 name="Google Shape;683;p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 name="Google Shape;684;p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 name="Google Shape;685;p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 name="Google Shape;686;p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 name="Google Shape;687;p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 name="Google Shape;688;p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 name="Google Shape;689;p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 name="Google Shape;690;p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 name="Google Shape;691;p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 name="Google Shape;692;p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 name="Google Shape;693;p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 name="Google Shape;694;p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 name="Google Shape;695;p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 name="Google Shape;696;p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 name="Google Shape;697;p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 name="Google Shape;698;p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 name="Google Shape;699;p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 name="Google Shape;700;p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 name="Google Shape;701;p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 name="Google Shape;702;p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 name="Google Shape;703;p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 name="Google Shape;704;p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 name="Google Shape;705;p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 name="Google Shape;706;p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 name="Google Shape;707;p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 name="Google Shape;708;p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 name="Google Shape;709;p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 name="Google Shape;710;p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 name="Google Shape;711;p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2" name="Google Shape;712;p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3" name="Google Shape;713;p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4" name="Google Shape;714;p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 name="Google Shape;715;p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 name="Google Shape;716;p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 name="Google Shape;717;p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 name="Google Shape;718;p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 name="Google Shape;719;p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 name="Google Shape;720;p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 name="Google Shape;721;p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 name="Google Shape;722;p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 name="Google Shape;723;p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 name="Google Shape;724;p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 name="Google Shape;725;p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 name="Google Shape;726;p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 name="Google Shape;727;p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 name="Google Shape;728;p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 name="Google Shape;729;p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 name="Google Shape;730;p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 name="Google Shape;731;p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 name="Google Shape;732;p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 name="Google Shape;733;p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 name="Google Shape;734;p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 name="Google Shape;735;p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 name="Google Shape;736;p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 name="Google Shape;737;p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 name="Google Shape;738;p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 name="Google Shape;739;p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 name="Google Shape;740;p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 name="Google Shape;741;p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 name="Google Shape;742;p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 name="Google Shape;743;p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 name="Google Shape;744;p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 name="Google Shape;745;p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 name="Google Shape;746;p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 name="Google Shape;747;p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 name="Google Shape;748;p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 name="Google Shape;749;p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 name="Google Shape;750;p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 name="Google Shape;751;p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 name="Google Shape;752;p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 name="Google Shape;753;p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 name="Google Shape;754;p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 name="Google Shape;755;p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 name="Google Shape;756;p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 name="Google Shape;757;p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 name="Google Shape;758;p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 name="Google Shape;759;p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 name="Google Shape;760;p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 name="Google Shape;761;p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 name="Google Shape;762;p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 name="Google Shape;763;p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 name="Google Shape;764;p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 name="Google Shape;765;p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 name="Google Shape;766;p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 name="Google Shape;767;p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 name="Google Shape;768;p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 name="Google Shape;769;p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 name="Google Shape;770;p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 name="Google Shape;771;p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 name="Google Shape;772;p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 name="Google Shape;773;p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 name="Google Shape;774;p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 name="Google Shape;775;p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 name="Google Shape;776;p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 name="Google Shape;777;p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 name="Google Shape;778;p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 name="Google Shape;779;p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 name="Google Shape;780;p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 name="Google Shape;781;p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 name="Google Shape;782;p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 name="Google Shape;783;p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 name="Google Shape;784;p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 name="Google Shape;785;p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 name="Google Shape;786;p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 name="Google Shape;787;p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 name="Google Shape;788;p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 name="Google Shape;789;p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 name="Google Shape;790;p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 name="Google Shape;791;p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 name="Google Shape;792;p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 name="Google Shape;793;p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 name="Google Shape;794;p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 name="Google Shape;795;p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 name="Google Shape;796;p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 name="Google Shape;797;p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 name="Google Shape;798;p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 name="Google Shape;799;p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 name="Google Shape;800;p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 name="Google Shape;801;p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 name="Google Shape;802;p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 name="Google Shape;803;p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 name="Google Shape;804;p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 name="Google Shape;805;p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 name="Google Shape;806;p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 name="Google Shape;807;p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 name="Google Shape;808;p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 name="Google Shape;809;p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 name="Google Shape;810;p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 name="Google Shape;811;p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 name="Google Shape;812;p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 name="Google Shape;813;p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 name="Google Shape;814;p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 name="Google Shape;815;p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 name="Google Shape;816;p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 name="Google Shape;817;p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 name="Google Shape;818;p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 name="Google Shape;819;p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 name="Google Shape;820;p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 name="Google Shape;821;p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 name="Google Shape;822;p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 name="Google Shape;823;p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 name="Google Shape;824;p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 name="Google Shape;825;p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 name="Google Shape;826;p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 name="Google Shape;827;p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 name="Google Shape;828;p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 name="Google Shape;829;p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 name="Google Shape;830;p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 name="Google Shape;831;p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 name="Google Shape;832;p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 name="Google Shape;833;p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 name="Google Shape;834;p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 name="Google Shape;835;p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 name="Google Shape;836;p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 name="Google Shape;837;p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 name="Google Shape;838;p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 name="Google Shape;839;p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 name="Google Shape;840;p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 name="Google Shape;841;p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 name="Google Shape;842;p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 name="Google Shape;843;p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 name="Google Shape;844;p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 name="Google Shape;845;p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 name="Google Shape;846;p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 name="Google Shape;847;p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 name="Google Shape;848;p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 name="Google Shape;849;p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 name="Google Shape;850;p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 name="Google Shape;851;p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 name="Google Shape;852;p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 name="Google Shape;853;p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 name="Google Shape;854;p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 name="Google Shape;855;p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 name="Google Shape;856;p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 name="Google Shape;857;p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 name="Google Shape;858;p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 name="Google Shape;859;p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 name="Google Shape;860;p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 name="Google Shape;861;p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 name="Google Shape;862;p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 name="Google Shape;863;p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 name="Google Shape;864;p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 name="Google Shape;865;p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 name="Google Shape;866;p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 name="Google Shape;867;p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 name="Google Shape;868;p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 name="Google Shape;869;p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 name="Google Shape;870;p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 name="Google Shape;871;p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 name="Google Shape;872;p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 name="Google Shape;873;p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4" name="Google Shape;874;p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5" name="Google Shape;875;p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6" name="Google Shape;876;p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7" name="Google Shape;877;p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8" name="Google Shape;878;p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9" name="Google Shape;879;p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0" name="Google Shape;880;p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1" name="Google Shape;881;p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2" name="Google Shape;882;p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3" name="Google Shape;883;p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4" name="Google Shape;884;p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5" name="Google Shape;885;p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6" name="Google Shape;886;p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7" name="Google Shape;887;p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8" name="Google Shape;888;p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9" name="Google Shape;889;p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0" name="Google Shape;890;p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1" name="Google Shape;891;p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2" name="Google Shape;892;p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3" name="Google Shape;893;p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4" name="Google Shape;894;p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5" name="Google Shape;895;p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6" name="Google Shape;896;p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7" name="Google Shape;897;p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8" name="Google Shape;898;p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99" name="Google Shape;899;p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0" name="Google Shape;900;p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1" name="Google Shape;901;p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2" name="Google Shape;902;p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3" name="Google Shape;903;p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4" name="Google Shape;904;p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5" name="Google Shape;905;p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6" name="Google Shape;906;p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7" name="Google Shape;907;p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8" name="Google Shape;908;p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09" name="Google Shape;909;p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0" name="Google Shape;910;p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1" name="Google Shape;911;p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2" name="Google Shape;912;p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3" name="Google Shape;913;p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4" name="Google Shape;914;p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5" name="Google Shape;915;p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6" name="Google Shape;916;p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7" name="Google Shape;917;p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8" name="Google Shape;918;p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19" name="Google Shape;919;p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0" name="Google Shape;920;p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1" name="Google Shape;921;p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2" name="Google Shape;922;p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3" name="Google Shape;923;p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4" name="Google Shape;924;p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5" name="Google Shape;925;p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6" name="Google Shape;926;p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7" name="Google Shape;927;p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8" name="Google Shape;928;p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29" name="Google Shape;929;p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0" name="Google Shape;930;p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1" name="Google Shape;931;p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2" name="Google Shape;932;p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3" name="Google Shape;933;p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4" name="Google Shape;934;p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5" name="Google Shape;935;p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6" name="Google Shape;936;p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7" name="Google Shape;937;p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8" name="Google Shape;938;p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39" name="Google Shape;939;p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0" name="Google Shape;940;p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1" name="Google Shape;941;p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2" name="Google Shape;942;p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3" name="Google Shape;943;p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4" name="Google Shape;944;p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5" name="Google Shape;945;p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6" name="Google Shape;946;p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7" name="Google Shape;947;p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8" name="Google Shape;948;p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49" name="Google Shape;949;p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0" name="Google Shape;950;p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1" name="Google Shape;951;p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2" name="Google Shape;952;p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3" name="Google Shape;953;p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4" name="Google Shape;954;p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5" name="Google Shape;955;p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6" name="Google Shape;956;p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7" name="Google Shape;957;p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8" name="Google Shape;958;p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9" name="Google Shape;959;p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0" name="Google Shape;960;p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1" name="Google Shape;961;p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2" name="Google Shape;962;p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3" name="Google Shape;963;p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4" name="Google Shape;964;p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5" name="Google Shape;965;p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6" name="Google Shape;966;p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7" name="Google Shape;967;p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8" name="Google Shape;968;p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9" name="Google Shape;969;p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0" name="Google Shape;970;p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1" name="Google Shape;971;p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2" name="Google Shape;972;p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3" name="Google Shape;973;p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4" name="Google Shape;974;p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5" name="Google Shape;975;p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6" name="Google Shape;976;p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7" name="Google Shape;977;p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8" name="Google Shape;978;p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9" name="Google Shape;979;p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0" name="Google Shape;980;p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1" name="Google Shape;981;p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2" name="Google Shape;982;p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3" name="Google Shape;983;p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4" name="Google Shape;984;p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5" name="Google Shape;985;p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6" name="Google Shape;986;p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7" name="Google Shape;987;p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8" name="Google Shape;988;p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89" name="Google Shape;989;p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0" name="Google Shape;990;p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1" name="Google Shape;991;p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2" name="Google Shape;992;p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3" name="Google Shape;993;p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4" name="Google Shape;994;p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5" name="Google Shape;995;p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6" name="Google Shape;996;p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7" name="Google Shape;997;p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8" name="Google Shape;998;p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99" name="Google Shape;999;p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0" name="Google Shape;1000;p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1" name="Google Shape;1001;p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2" name="Google Shape;1002;p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3" name="Google Shape;1003;p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4" name="Google Shape;1004;p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5" name="Google Shape;1005;p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6" name="Google Shape;1006;p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7" name="Google Shape;1007;p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8" name="Google Shape;1008;p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09" name="Google Shape;1009;p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0" name="Google Shape;1010;p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1" name="Google Shape;1011;p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2" name="Google Shape;1012;p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3" name="Google Shape;1013;p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4" name="Google Shape;1014;p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5" name="Google Shape;1015;p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6" name="Google Shape;1016;p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7" name="Google Shape;1017;p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8" name="Google Shape;1018;p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9" name="Google Shape;1019;p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0" name="Google Shape;1020;p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1" name="Google Shape;1021;p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2" name="Google Shape;1022;p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3" name="Google Shape;1023;p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4" name="Google Shape;1024;p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5" name="Google Shape;1025;p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6" name="Google Shape;1026;p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7" name="Google Shape;1027;p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8" name="Google Shape;1028;p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9" name="Google Shape;1029;p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0" name="Google Shape;1030;p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1" name="Google Shape;1031;p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2" name="Google Shape;1032;p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3" name="Google Shape;1033;p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4" name="Google Shape;1034;p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5" name="Google Shape;1035;p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6" name="Google Shape;1036;p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7" name="Google Shape;1037;p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8" name="Google Shape;1038;p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9" name="Google Shape;1039;p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0" name="Google Shape;1040;p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1" name="Google Shape;1041;p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2" name="Google Shape;1042;p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3" name="Google Shape;1043;p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4" name="Google Shape;1044;p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5" name="Google Shape;1045;p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6" name="Google Shape;1046;p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7" name="Google Shape;1047;p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8" name="Google Shape;1048;p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49" name="Google Shape;1049;p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0" name="Google Shape;1050;p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1" name="Google Shape;1051;p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2" name="Google Shape;1052;p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3" name="Google Shape;1053;p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4" name="Google Shape;1054;p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5" name="Google Shape;1055;p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6" name="Google Shape;1056;p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7" name="Google Shape;1057;p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8" name="Google Shape;1058;p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59" name="Google Shape;1059;p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0" name="Google Shape;1060;p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1" name="Google Shape;1061;p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2" name="Google Shape;1062;p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3" name="Google Shape;1063;p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4" name="Google Shape;1064;p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5" name="Google Shape;1065;p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 name="Google Shape;1066;p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 name="Google Shape;1067;p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 name="Google Shape;1068;p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9" name="Google Shape;1069;p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0" name="Google Shape;1070;p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 name="Google Shape;1071;p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2" name="Google Shape;1072;p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3" name="Google Shape;1073;p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 name="Google Shape;1074;p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 name="Google Shape;1075;p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6" name="Google Shape;1076;p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7" name="Google Shape;1077;p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8" name="Google Shape;1078;p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9" name="Google Shape;1079;p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0" name="Google Shape;1080;p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1" name="Google Shape;1081;p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2" name="Google Shape;1082;p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3" name="Google Shape;1083;p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4" name="Google Shape;1084;p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5" name="Google Shape;1085;p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6" name="Google Shape;1086;p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7" name="Google Shape;1087;p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8" name="Google Shape;1088;p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89" name="Google Shape;1089;p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0" name="Google Shape;1090;p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1" name="Google Shape;1091;p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2" name="Google Shape;1092;p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3" name="Google Shape;1093;p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4" name="Google Shape;1094;p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5" name="Google Shape;1095;p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6" name="Google Shape;1096;p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7" name="Google Shape;1097;p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8" name="Google Shape;1098;p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99" name="Google Shape;1099;p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0" name="Google Shape;1100;p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1" name="Google Shape;1101;p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2" name="Google Shape;1102;p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3" name="Google Shape;1103;p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4" name="Google Shape;1104;p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5" name="Google Shape;1105;p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6" name="Google Shape;1106;p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7" name="Google Shape;1107;p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8" name="Google Shape;1108;p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09" name="Google Shape;1109;p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0" name="Google Shape;1110;p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1" name="Google Shape;1111;p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2" name="Google Shape;1112;p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3" name="Google Shape;1113;p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4" name="Google Shape;1114;p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5" name="Google Shape;1115;p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6" name="Google Shape;1116;p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7" name="Google Shape;1117;p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8" name="Google Shape;1118;p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19" name="Google Shape;1119;p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0" name="Google Shape;1120;p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1" name="Google Shape;1121;p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2" name="Google Shape;1122;p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3" name="Google Shape;1123;p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4" name="Google Shape;1124;p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5" name="Google Shape;1125;p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6" name="Google Shape;1126;p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7" name="Google Shape;1127;p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8" name="Google Shape;1128;p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29" name="Google Shape;1129;p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0" name="Google Shape;1130;p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1" name="Google Shape;1131;p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2" name="Google Shape;1132;p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3" name="Google Shape;1133;p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4" name="Google Shape;1134;p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5" name="Google Shape;1135;p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6" name="Google Shape;1136;p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7" name="Google Shape;1137;p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8" name="Google Shape;1138;p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39" name="Google Shape;1139;p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0" name="Google Shape;1140;p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1" name="Google Shape;1141;p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2" name="Google Shape;1142;p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3" name="Google Shape;1143;p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4" name="Google Shape;1144;p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5" name="Google Shape;1145;p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6" name="Google Shape;1146;p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7" name="Google Shape;1147;p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8" name="Google Shape;1148;p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49" name="Google Shape;1149;p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0" name="Google Shape;1150;p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1" name="Google Shape;1151;p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2" name="Google Shape;1152;p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3" name="Google Shape;1153;p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4" name="Google Shape;1154;p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5" name="Google Shape;1155;p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6" name="Google Shape;1156;p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7" name="Google Shape;1157;p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8" name="Google Shape;1158;p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59" name="Google Shape;1159;p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0" name="Google Shape;1160;p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1" name="Google Shape;1161;p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2" name="Google Shape;1162;p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3" name="Google Shape;1163;p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4" name="Google Shape;1164;p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5" name="Google Shape;1165;p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6" name="Google Shape;1166;p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7" name="Google Shape;1167;p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8" name="Google Shape;1168;p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69" name="Google Shape;1169;p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0" name="Google Shape;1170;p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1" name="Google Shape;1171;p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2" name="Google Shape;1172;p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3" name="Google Shape;1173;p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4" name="Google Shape;1174;p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5" name="Google Shape;1175;p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6" name="Google Shape;1176;p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7" name="Google Shape;1177;p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8" name="Google Shape;1178;p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79" name="Google Shape;1179;p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0" name="Google Shape;1180;p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1" name="Google Shape;1181;p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2" name="Google Shape;1182;p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3" name="Google Shape;1183;p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4" name="Google Shape;1184;p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5" name="Google Shape;1185;p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6" name="Google Shape;1186;p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7" name="Google Shape;1187;p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8" name="Google Shape;1188;p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89" name="Google Shape;1189;p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0" name="Google Shape;1190;p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1" name="Google Shape;1191;p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2" name="Google Shape;1192;p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3" name="Google Shape;1193;p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4" name="Google Shape;1194;p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5" name="Google Shape;1195;p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6" name="Google Shape;1196;p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7" name="Google Shape;1197;p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8" name="Google Shape;1198;p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99" name="Google Shape;1199;p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0" name="Google Shape;1200;p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1" name="Google Shape;1201;p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2" name="Google Shape;1202;p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3" name="Google Shape;1203;p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4" name="Google Shape;1204;p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5" name="Google Shape;1205;p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6" name="Google Shape;1206;p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7" name="Google Shape;1207;p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8" name="Google Shape;1208;p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09" name="Google Shape;1209;p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0" name="Google Shape;1210;p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1" name="Google Shape;1211;p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2" name="Google Shape;1212;p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3" name="Google Shape;1213;p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4" name="Google Shape;1214;p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5" name="Google Shape;1215;p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6" name="Google Shape;1216;p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7" name="Google Shape;1217;p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8" name="Google Shape;1218;p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19" name="Google Shape;1219;p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0" name="Google Shape;1220;p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1" name="Google Shape;1221;p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2" name="Google Shape;1222;p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3" name="Google Shape;1223;p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4" name="Google Shape;1224;p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5" name="Google Shape;1225;p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6" name="Google Shape;1226;p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7" name="Google Shape;1227;p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8" name="Google Shape;1228;p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29" name="Google Shape;1229;p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0" name="Google Shape;1230;p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1" name="Google Shape;1231;p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2" name="Google Shape;1232;p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3" name="Google Shape;1233;p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4" name="Google Shape;1234;p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5" name="Google Shape;1235;p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6" name="Google Shape;1236;p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7" name="Google Shape;1237;p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8" name="Google Shape;1238;p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39" name="Google Shape;1239;p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0" name="Google Shape;1240;p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1" name="Google Shape;1241;p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2" name="Google Shape;1242;p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3" name="Google Shape;1243;p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4" name="Google Shape;1244;p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5" name="Google Shape;1245;p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6" name="Google Shape;1246;p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7" name="Google Shape;1247;p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8" name="Google Shape;1248;p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49" name="Google Shape;1249;p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0" name="Google Shape;1250;p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1" name="Google Shape;1251;p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2" name="Google Shape;1252;p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3" name="Google Shape;1253;p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4" name="Google Shape;1254;p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5" name="Google Shape;1255;p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6" name="Google Shape;1256;p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7" name="Google Shape;1257;p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8" name="Google Shape;1258;p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59" name="Google Shape;1259;p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0" name="Google Shape;1260;p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1" name="Google Shape;1261;p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2" name="Google Shape;1262;p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3" name="Google Shape;1263;p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4" name="Google Shape;1264;p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5" name="Google Shape;1265;p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6" name="Google Shape;1266;p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7" name="Google Shape;1267;p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8" name="Google Shape;1268;p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69" name="Google Shape;1269;p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0" name="Google Shape;1270;p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1" name="Google Shape;1271;p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2" name="Google Shape;1272;p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3" name="Google Shape;1273;p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4" name="Google Shape;1274;p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5" name="Google Shape;1275;p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6" name="Google Shape;1276;p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7" name="Google Shape;1277;p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8" name="Google Shape;1278;p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9" name="Google Shape;1279;p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0" name="Google Shape;1280;p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1" name="Google Shape;1281;p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2" name="Google Shape;1282;p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3" name="Google Shape;1283;p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4" name="Google Shape;1284;p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5" name="Google Shape;1285;p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6" name="Google Shape;1286;p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7" name="Google Shape;1287;p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8" name="Google Shape;1288;p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89" name="Google Shape;1289;p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0" name="Google Shape;1290;p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1" name="Google Shape;1291;p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2" name="Google Shape;1292;p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3" name="Google Shape;1293;p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4" name="Google Shape;1294;p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5" name="Google Shape;1295;p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6" name="Google Shape;1296;p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7" name="Google Shape;1297;p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8" name="Google Shape;1298;p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99" name="Google Shape;1299;p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0" name="Google Shape;1300;p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1" name="Google Shape;1301;p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2" name="Google Shape;1302;p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3" name="Google Shape;1303;p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4" name="Google Shape;1304;p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5" name="Google Shape;1305;p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6" name="Google Shape;1306;p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7" name="Google Shape;1307;p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8" name="Google Shape;1308;p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09" name="Google Shape;1309;p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0" name="Google Shape;1310;p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1" name="Google Shape;1311;p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2" name="Google Shape;1312;p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3" name="Google Shape;1313;p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4" name="Google Shape;1314;p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5" name="Google Shape;1315;p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6" name="Google Shape;1316;p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7" name="Google Shape;1317;p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8" name="Google Shape;1318;p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19" name="Google Shape;1319;p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0" name="Google Shape;1320;p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1" name="Google Shape;1321;p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2" name="Google Shape;1322;p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3" name="Google Shape;1323;p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4" name="Google Shape;1324;p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5" name="Google Shape;1325;p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6" name="Google Shape;1326;p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7" name="Google Shape;1327;p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8" name="Google Shape;1328;p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29" name="Google Shape;1329;p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0" name="Google Shape;1330;p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1" name="Google Shape;1331;p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2" name="Google Shape;1332;p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3" name="Google Shape;1333;p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4" name="Google Shape;1334;p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5" name="Google Shape;1335;p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6" name="Google Shape;1336;p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7" name="Google Shape;1337;p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8" name="Google Shape;1338;p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39" name="Google Shape;1339;p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0" name="Google Shape;1340;p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1" name="Google Shape;1341;p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2" name="Google Shape;1342;p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3" name="Google Shape;1343;p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4" name="Google Shape;1344;p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5" name="Google Shape;1345;p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6" name="Google Shape;1346;p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7" name="Google Shape;1347;p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8" name="Google Shape;1348;p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49" name="Google Shape;1349;p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0" name="Google Shape;1350;p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1" name="Google Shape;1351;p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2" name="Google Shape;1352;p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3" name="Google Shape;1353;p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4" name="Google Shape;1354;p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5" name="Google Shape;1355;p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6" name="Google Shape;1356;p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7" name="Google Shape;1357;p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8" name="Google Shape;1358;p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59" name="Google Shape;1359;p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0" name="Google Shape;1360;p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1" name="Google Shape;1361;p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2" name="Google Shape;1362;p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3" name="Google Shape;1363;p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4" name="Google Shape;1364;p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5" name="Google Shape;1365;p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6" name="Google Shape;1366;p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7" name="Google Shape;1367;p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8" name="Google Shape;1368;p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69" name="Google Shape;1369;p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0" name="Google Shape;1370;p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1" name="Google Shape;1371;p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2" name="Google Shape;1372;p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3" name="Google Shape;1373;p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4" name="Google Shape;1374;p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5" name="Google Shape;1375;p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6" name="Google Shape;1376;p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7" name="Google Shape;1377;p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8" name="Google Shape;1378;p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79" name="Google Shape;1379;p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0" name="Google Shape;1380;p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1" name="Google Shape;1381;p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2" name="Google Shape;1382;p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3" name="Google Shape;1383;p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4" name="Google Shape;1384;p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5" name="Google Shape;1385;p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6" name="Google Shape;1386;p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7" name="Google Shape;1387;p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8" name="Google Shape;1388;p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89" name="Google Shape;1389;p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0" name="Google Shape;1390;p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1" name="Google Shape;1391;p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2" name="Google Shape;1392;p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3" name="Google Shape;1393;p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4" name="Google Shape;1394;p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5" name="Google Shape;1395;p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6" name="Google Shape;1396;p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7" name="Google Shape;1397;p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8" name="Google Shape;1398;p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99" name="Google Shape;1399;p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0" name="Google Shape;1400;p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1" name="Google Shape;1401;p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2" name="Google Shape;1402;p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3" name="Google Shape;1403;p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4" name="Google Shape;1404;p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5" name="Google Shape;1405;p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6" name="Google Shape;1406;p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7" name="Google Shape;1407;p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8" name="Google Shape;1408;p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09" name="Google Shape;1409;p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0" name="Google Shape;1410;p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1" name="Google Shape;1411;p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2" name="Google Shape;1412;p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3" name="Google Shape;1413;p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4" name="Google Shape;1414;p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5" name="Google Shape;1415;p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6" name="Google Shape;1416;p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7" name="Google Shape;1417;p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8" name="Google Shape;1418;p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19" name="Google Shape;1419;p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0" name="Google Shape;1420;p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1" name="Google Shape;1421;p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2" name="Google Shape;1422;p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3" name="Google Shape;1423;p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4" name="Google Shape;1424;p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5" name="Google Shape;1425;p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6" name="Google Shape;1426;p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7" name="Google Shape;1427;p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8" name="Google Shape;1428;p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29" name="Google Shape;1429;p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0" name="Google Shape;1430;p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1" name="Google Shape;1431;p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2" name="Google Shape;1432;p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3" name="Google Shape;1433;p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4" name="Google Shape;1434;p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5" name="Google Shape;1435;p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6" name="Google Shape;1436;p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7" name="Google Shape;1437;p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8" name="Google Shape;1438;p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39" name="Google Shape;1439;p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0" name="Google Shape;1440;p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1" name="Google Shape;1441;p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2" name="Google Shape;1442;p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3" name="Google Shape;1443;p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4" name="Google Shape;1444;p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5" name="Google Shape;1445;p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6" name="Google Shape;1446;p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7" name="Google Shape;1447;p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8" name="Google Shape;1448;p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49" name="Google Shape;1449;p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0" name="Google Shape;1450;p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1" name="Google Shape;1451;p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2" name="Google Shape;1452;p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3" name="Google Shape;1453;p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4" name="Google Shape;1454;p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5" name="Google Shape;1455;p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6" name="Google Shape;1456;p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7" name="Google Shape;1457;p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8" name="Google Shape;1458;p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59" name="Google Shape;1459;p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0" name="Google Shape;1460;p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1" name="Google Shape;1461;p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2" name="Google Shape;1462;p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3" name="Google Shape;1463;p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4" name="Google Shape;1464;p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5" name="Google Shape;1465;p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6" name="Google Shape;1466;p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7" name="Google Shape;1467;p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8" name="Google Shape;1468;p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69" name="Google Shape;1469;p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0" name="Google Shape;1470;p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1" name="Google Shape;1471;p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2" name="Google Shape;1472;p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3" name="Google Shape;1473;p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4" name="Google Shape;1474;p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5" name="Google Shape;1475;p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6" name="Google Shape;1476;p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7" name="Google Shape;1477;p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8" name="Google Shape;1478;p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79" name="Google Shape;1479;p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0" name="Google Shape;1480;p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1" name="Google Shape;1481;p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2" name="Google Shape;1482;p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3" name="Google Shape;1483;p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4" name="Google Shape;1484;p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5" name="Google Shape;1485;p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6" name="Google Shape;1486;p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7" name="Google Shape;1487;p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8" name="Google Shape;1488;p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89" name="Google Shape;1489;p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0" name="Google Shape;1490;p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1" name="Google Shape;1491;p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2" name="Google Shape;1492;p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3" name="Google Shape;1493;p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4" name="Google Shape;1494;p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5" name="Google Shape;1495;p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6" name="Google Shape;1496;p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7" name="Google Shape;1497;p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8" name="Google Shape;1498;p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99" name="Google Shape;1499;p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0" name="Google Shape;1500;p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1" name="Google Shape;1501;p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2" name="Google Shape;1502;p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3" name="Google Shape;1503;p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4" name="Google Shape;1504;p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5" name="Google Shape;1505;p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6" name="Google Shape;1506;p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7" name="Google Shape;1507;p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8" name="Google Shape;1508;p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09" name="Google Shape;1509;p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0" name="Google Shape;1510;p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1" name="Google Shape;1511;p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2" name="Google Shape;1512;p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3" name="Google Shape;1513;p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4" name="Google Shape;1514;p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5" name="Google Shape;1515;p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6" name="Google Shape;1516;p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7" name="Google Shape;1517;p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8" name="Google Shape;1518;p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19" name="Google Shape;1519;p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0" name="Google Shape;1520;p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1" name="Google Shape;1521;p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2" name="Google Shape;1522;p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3" name="Google Shape;1523;p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4" name="Google Shape;1524;p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5" name="Google Shape;1525;p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6" name="Google Shape;1526;p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7" name="Google Shape;1527;p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8" name="Google Shape;1528;p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29" name="Google Shape;1529;p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0" name="Google Shape;1530;p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1" name="Google Shape;1531;p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2" name="Google Shape;1532;p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3" name="Google Shape;1533;p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4" name="Google Shape;1534;p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5" name="Google Shape;1535;p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6" name="Google Shape;1536;p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7" name="Google Shape;1537;p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8" name="Google Shape;1538;p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39" name="Google Shape;1539;p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0" name="Google Shape;1540;p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1" name="Google Shape;1541;p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2" name="Google Shape;1542;p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3" name="Google Shape;1543;p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4" name="Google Shape;1544;p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5" name="Google Shape;1545;p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6" name="Google Shape;1546;p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7" name="Google Shape;1547;p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8" name="Google Shape;1548;p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49" name="Google Shape;1549;p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0" name="Google Shape;1550;p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1" name="Google Shape;1551;p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2" name="Google Shape;1552;p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3" name="Google Shape;1553;p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4" name="Google Shape;1554;p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5" name="Google Shape;1555;p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6" name="Google Shape;1556;p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7" name="Google Shape;1557;p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8" name="Google Shape;1558;p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59" name="Google Shape;1559;p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0" name="Google Shape;1560;p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1" name="Google Shape;1561;p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2" name="Google Shape;1562;p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3" name="Google Shape;1563;p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4" name="Google Shape;1564;p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5" name="Google Shape;1565;p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6" name="Google Shape;1566;p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7" name="Google Shape;1567;p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8" name="Google Shape;1568;p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69" name="Google Shape;1569;p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0" name="Google Shape;1570;p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1" name="Google Shape;1571;p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2" name="Google Shape;1572;p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3" name="Google Shape;1573;p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4" name="Google Shape;1574;p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5" name="Google Shape;1575;p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6" name="Google Shape;1576;p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7" name="Google Shape;1577;p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8" name="Google Shape;1578;p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79" name="Google Shape;1579;p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0" name="Google Shape;1580;p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1" name="Google Shape;1581;p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2" name="Google Shape;1582;p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3" name="Google Shape;1583;p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4" name="Google Shape;1584;p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5" name="Google Shape;1585;p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6" name="Google Shape;1586;p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7" name="Google Shape;1587;p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8" name="Google Shape;1588;p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89" name="Google Shape;1589;p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0" name="Google Shape;1590;p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1" name="Google Shape;1591;p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2" name="Google Shape;1592;p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3" name="Google Shape;1593;p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4" name="Google Shape;1594;p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5" name="Google Shape;1595;p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6" name="Google Shape;1596;p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7" name="Google Shape;1597;p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8" name="Google Shape;1598;p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599" name="Google Shape;1599;p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0" name="Google Shape;1600;p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1" name="Google Shape;1601;p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2" name="Google Shape;1602;p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3" name="Google Shape;1603;p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4" name="Google Shape;1604;p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5" name="Google Shape;1605;p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6" name="Google Shape;1606;p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7" name="Google Shape;1607;p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8" name="Google Shape;1608;p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09" name="Google Shape;1609;p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0" name="Google Shape;1610;p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1" name="Google Shape;1611;p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2" name="Google Shape;1612;p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3" name="Google Shape;1613;p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4" name="Google Shape;1614;p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5" name="Google Shape;1615;p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6" name="Google Shape;1616;p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7" name="Google Shape;1617;p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8" name="Google Shape;1618;p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19" name="Google Shape;1619;p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0" name="Google Shape;1620;p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1" name="Google Shape;1621;p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2" name="Google Shape;1622;p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3" name="Google Shape;1623;p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4" name="Google Shape;1624;p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5" name="Google Shape;1625;p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6" name="Google Shape;1626;p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7" name="Google Shape;1627;p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8" name="Google Shape;1628;p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29" name="Google Shape;1629;p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0" name="Google Shape;1630;p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1" name="Google Shape;1631;p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2" name="Google Shape;1632;p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3" name="Google Shape;1633;p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4" name="Google Shape;1634;p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5" name="Google Shape;1635;p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6" name="Google Shape;1636;p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7" name="Google Shape;1637;p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8" name="Google Shape;1638;p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39" name="Google Shape;1639;p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0" name="Google Shape;1640;p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1" name="Google Shape;1641;p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2" name="Google Shape;1642;p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3" name="Google Shape;1643;p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4" name="Google Shape;1644;p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5" name="Google Shape;1645;p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6" name="Google Shape;1646;p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7" name="Google Shape;1647;p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8" name="Google Shape;1648;p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49" name="Google Shape;1649;p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0" name="Google Shape;1650;p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1" name="Google Shape;1651;p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2" name="Google Shape;1652;p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3" name="Google Shape;1653;p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4" name="Google Shape;1654;p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5" name="Google Shape;1655;p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6" name="Google Shape;1656;p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7" name="Google Shape;1657;p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8" name="Google Shape;1658;p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9" name="Google Shape;1659;p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0" name="Google Shape;1660;p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1" name="Google Shape;1661;p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2" name="Google Shape;1662;p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3" name="Google Shape;1663;p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4" name="Google Shape;1664;p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5" name="Google Shape;1665;p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6" name="Google Shape;1666;p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7" name="Google Shape;1667;p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8" name="Google Shape;1668;p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9" name="Google Shape;1669;p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0" name="Google Shape;1670;p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1" name="Google Shape;1671;p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2" name="Google Shape;1672;p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3" name="Google Shape;1673;p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4" name="Google Shape;1674;p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5" name="Google Shape;1675;p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6" name="Google Shape;1676;p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7" name="Google Shape;1677;p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8" name="Google Shape;1678;p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79" name="Google Shape;1679;p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0" name="Google Shape;1680;p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1" name="Google Shape;1681;p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2" name="Google Shape;1682;p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3" name="Google Shape;1683;p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4" name="Google Shape;1684;p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5" name="Google Shape;1685;p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6" name="Google Shape;1686;p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7" name="Google Shape;1687;p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8" name="Google Shape;1688;p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9" name="Google Shape;1689;p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0" name="Google Shape;1690;p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1" name="Google Shape;1691;p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2" name="Google Shape;1692;p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3" name="Google Shape;1693;p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4" name="Google Shape;1694;p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5" name="Google Shape;1695;p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6" name="Google Shape;1696;p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7" name="Google Shape;1697;p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8" name="Google Shape;1698;p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99" name="Google Shape;1699;p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0" name="Google Shape;1700;p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1" name="Google Shape;1701;p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2" name="Google Shape;1702;p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3" name="Google Shape;1703;p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4" name="Google Shape;1704;p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5" name="Google Shape;1705;p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6" name="Google Shape;1706;p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7" name="Google Shape;1707;p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8" name="Google Shape;1708;p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09" name="Google Shape;1709;p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0" name="Google Shape;1710;p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1" name="Google Shape;1711;p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2" name="Google Shape;1712;p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3" name="Google Shape;1713;p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4" name="Google Shape;1714;p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5" name="Google Shape;1715;p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6" name="Google Shape;1716;p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7" name="Google Shape;1717;p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8" name="Google Shape;1718;p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19" name="Google Shape;1719;p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0" name="Google Shape;1720;p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1" name="Google Shape;1721;p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2" name="Google Shape;1722;p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3" name="Google Shape;1723;p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4" name="Google Shape;1724;p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5" name="Google Shape;1725;p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6" name="Google Shape;1726;p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7" name="Google Shape;1727;p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8" name="Google Shape;1728;p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29" name="Google Shape;1729;p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0" name="Google Shape;1730;p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1" name="Google Shape;1731;p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2" name="Google Shape;1732;p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3" name="Google Shape;1733;p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4" name="Google Shape;1734;p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5" name="Google Shape;1735;p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6" name="Google Shape;1736;p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7" name="Google Shape;1737;p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8" name="Google Shape;1738;p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39" name="Google Shape;1739;p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0" name="Google Shape;1740;p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1" name="Google Shape;1741;p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2" name="Google Shape;1742;p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3" name="Google Shape;1743;p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4" name="Google Shape;1744;p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5" name="Google Shape;1745;p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6" name="Google Shape;1746;p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7" name="Google Shape;1747;p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8" name="Google Shape;1748;p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49" name="Google Shape;1749;p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0" name="Google Shape;1750;p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1" name="Google Shape;1751;p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2" name="Google Shape;1752;p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3" name="Google Shape;1753;p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4" name="Google Shape;1754;p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5" name="Google Shape;1755;p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6" name="Google Shape;1756;p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7" name="Google Shape;1757;p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8" name="Google Shape;1758;p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59" name="Google Shape;1759;p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0" name="Google Shape;1760;p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1" name="Google Shape;1761;p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2" name="Google Shape;1762;p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3" name="Google Shape;1763;p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4" name="Google Shape;1764;p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5" name="Google Shape;1765;p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6" name="Google Shape;1766;p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7" name="Google Shape;1767;p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8" name="Google Shape;1768;p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69" name="Google Shape;1769;p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0" name="Google Shape;1770;p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1" name="Google Shape;1771;p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2" name="Google Shape;1772;p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3" name="Google Shape;1773;p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4" name="Google Shape;1774;p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5" name="Google Shape;1775;p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6" name="Google Shape;1776;p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7" name="Google Shape;1777;p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8" name="Google Shape;1778;p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79" name="Google Shape;1779;p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0" name="Google Shape;1780;p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1" name="Google Shape;1781;p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2" name="Google Shape;1782;p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3" name="Google Shape;1783;p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4" name="Google Shape;1784;p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5" name="Google Shape;1785;p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6" name="Google Shape;1786;p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7" name="Google Shape;1787;p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8" name="Google Shape;1788;p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9" name="Google Shape;1789;p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0" name="Google Shape;1790;p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1" name="Google Shape;1791;p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2" name="Google Shape;1792;p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3" name="Google Shape;1793;p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4" name="Google Shape;1794;p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5" name="Google Shape;1795;p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6" name="Google Shape;1796;p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7" name="Google Shape;1797;p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8" name="Google Shape;1798;p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9" name="Google Shape;1799;p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0" name="Google Shape;1800;p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1" name="Google Shape;1801;p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2" name="Google Shape;1802;p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3" name="Google Shape;1803;p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4" name="Google Shape;1804;p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5" name="Google Shape;1805;p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6" name="Google Shape;1806;p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7" name="Google Shape;1807;p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8" name="Google Shape;1808;p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9" name="Google Shape;1809;p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0" name="Google Shape;1810;p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1" name="Google Shape;1811;p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2" name="Google Shape;1812;p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3" name="Google Shape;1813;p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4" name="Google Shape;1814;p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5" name="Google Shape;1815;p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6" name="Google Shape;1816;p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7" name="Google Shape;1817;p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8" name="Google Shape;1818;p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9" name="Google Shape;1819;p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0" name="Google Shape;1820;p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1" name="Google Shape;1821;p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2" name="Google Shape;1822;p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3" name="Google Shape;1823;p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4" name="Google Shape;1824;p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5" name="Google Shape;1825;p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6" name="Google Shape;1826;p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7" name="Google Shape;1827;p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8" name="Google Shape;1828;p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9" name="Google Shape;1829;p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0" name="Google Shape;1830;p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1" name="Google Shape;1831;p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2" name="Google Shape;1832;p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3" name="Google Shape;1833;p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4" name="Google Shape;1834;p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5" name="Google Shape;1835;p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6" name="Google Shape;1836;p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7" name="Google Shape;1837;p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8" name="Google Shape;1838;p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9" name="Google Shape;1839;p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0" name="Google Shape;1840;p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1" name="Google Shape;1841;p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2" name="Google Shape;1842;p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3" name="Google Shape;1843;p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4" name="Google Shape;1844;p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5" name="Google Shape;1845;p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6" name="Google Shape;1846;p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7" name="Google Shape;1847;p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8" name="Google Shape;1848;p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9" name="Google Shape;1849;p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0" name="Google Shape;1850;p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1" name="Google Shape;1851;p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2" name="Google Shape;1852;p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3" name="Google Shape;1853;p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4" name="Google Shape;1854;p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5" name="Google Shape;1855;p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6" name="Google Shape;1856;p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7" name="Google Shape;1857;p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8" name="Google Shape;1858;p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9" name="Google Shape;1859;p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0" name="Google Shape;1860;p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1" name="Google Shape;1861;p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2" name="Google Shape;1862;p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3" name="Google Shape;1863;p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4" name="Google Shape;1864;p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5" name="Google Shape;1865;p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6" name="Google Shape;1866;p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7" name="Google Shape;1867;p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8" name="Google Shape;1868;p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9" name="Google Shape;1869;p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0" name="Google Shape;1870;p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1" name="Google Shape;1871;p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2" name="Google Shape;1872;p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3" name="Google Shape;1873;p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4" name="Google Shape;1874;p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5" name="Google Shape;1875;p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6" name="Google Shape;1876;p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7" name="Google Shape;1877;p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8" name="Google Shape;1878;p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9" name="Google Shape;1879;p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0" name="Google Shape;1880;p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1" name="Google Shape;1881;p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2" name="Google Shape;1882;p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3" name="Google Shape;1883;p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4" name="Google Shape;1884;p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5" name="Google Shape;1885;p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6" name="Google Shape;1886;p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7" name="Google Shape;1887;p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8" name="Google Shape;1888;p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9" name="Google Shape;1889;p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0" name="Google Shape;1890;p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1" name="Google Shape;1891;p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2" name="Google Shape;1892;p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3" name="Google Shape;1893;p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4" name="Google Shape;1894;p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5" name="Google Shape;1895;p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6" name="Google Shape;1896;p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7" name="Google Shape;1897;p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8" name="Google Shape;1898;p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9" name="Google Shape;1899;p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0" name="Google Shape;1900;p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1" name="Google Shape;1901;p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2" name="Google Shape;1902;p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3" name="Google Shape;1903;p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4" name="Google Shape;1904;p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5" name="Google Shape;1905;p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6" name="Google Shape;1906;p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7" name="Google Shape;1907;p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8" name="Google Shape;1908;p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9" name="Google Shape;1909;p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0" name="Google Shape;1910;p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1" name="Google Shape;1911;p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2" name="Google Shape;1912;p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3" name="Google Shape;1913;p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4" name="Google Shape;1914;p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5" name="Google Shape;1915;p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6" name="Google Shape;1916;p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7" name="Google Shape;1917;p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8" name="Google Shape;1918;p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9" name="Google Shape;1919;p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0" name="Google Shape;1920;p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1" name="Google Shape;1921;p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2" name="Google Shape;1922;p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3" name="Google Shape;1923;p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4" name="Google Shape;1924;p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5" name="Google Shape;1925;p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6" name="Google Shape;1926;p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7" name="Google Shape;1927;p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8" name="Google Shape;1928;p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9" name="Google Shape;1929;p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0" name="Google Shape;1930;p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1" name="Google Shape;1931;p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2" name="Google Shape;1932;p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3" name="Google Shape;1933;p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4" name="Google Shape;1934;p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5" name="Google Shape;1935;p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6" name="Google Shape;1936;p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7" name="Google Shape;1937;p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8" name="Google Shape;1938;p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9" name="Google Shape;1939;p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0" name="Google Shape;1940;p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1" name="Google Shape;1941;p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2" name="Google Shape;1942;p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3" name="Google Shape;1943;p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4" name="Google Shape;1944;p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5" name="Google Shape;1945;p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6" name="Google Shape;1946;p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7" name="Google Shape;1947;p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8" name="Google Shape;1948;p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9" name="Google Shape;1949;p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0" name="Google Shape;1950;p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1" name="Google Shape;1951;p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2" name="Google Shape;1952;p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3" name="Google Shape;1953;p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4" name="Google Shape;1954;p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5" name="Google Shape;1955;p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6" name="Google Shape;1956;p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7" name="Google Shape;1957;p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8" name="Google Shape;1958;p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9" name="Google Shape;1959;p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0" name="Google Shape;1960;p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1" name="Google Shape;1961;p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2" name="Google Shape;1962;p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3" name="Google Shape;1963;p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4" name="Google Shape;1964;p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5" name="Google Shape;1965;p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6" name="Google Shape;1966;p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7" name="Google Shape;1967;p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8" name="Google Shape;1968;p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9" name="Google Shape;1969;p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0" name="Google Shape;1970;p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1" name="Google Shape;1971;p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2" name="Google Shape;1972;p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3" name="Google Shape;1973;p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4" name="Google Shape;1974;p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5" name="Google Shape;1975;p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6" name="Google Shape;1976;p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7" name="Google Shape;1977;p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8" name="Google Shape;1978;p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9" name="Google Shape;1979;p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0" name="Google Shape;1980;p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1" name="Google Shape;1981;p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2" name="Google Shape;1982;p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3" name="Google Shape;1983;p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4" name="Google Shape;1984;p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5" name="Google Shape;1985;p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6" name="Google Shape;1986;p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7" name="Google Shape;1987;p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8" name="Google Shape;1988;p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9" name="Google Shape;1989;p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0" name="Google Shape;1990;p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1" name="Google Shape;1991;p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2" name="Google Shape;1992;p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3" name="Google Shape;1993;p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4" name="Google Shape;1994;p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5" name="Google Shape;1995;p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6" name="Google Shape;1996;p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7" name="Google Shape;1997;p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8" name="Google Shape;1998;p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9" name="Google Shape;1999;p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0" name="Google Shape;2000;p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1" name="Google Shape;2001;p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2" name="Google Shape;2002;p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3" name="Google Shape;2003;p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4" name="Google Shape;2004;p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5" name="Google Shape;2005;p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6" name="Google Shape;2006;p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7" name="Google Shape;2007;p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8" name="Google Shape;2008;p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9" name="Google Shape;2009;p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0" name="Google Shape;2010;p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1" name="Google Shape;2011;p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2" name="Google Shape;2012;p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3" name="Google Shape;2013;p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4" name="Google Shape;2014;p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5" name="Google Shape;2015;p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6" name="Google Shape;2016;p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7" name="Google Shape;2017;p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8" name="Google Shape;2018;p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9" name="Google Shape;2019;p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0" name="Google Shape;2020;p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1" name="Google Shape;2021;p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2" name="Google Shape;2022;p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3" name="Google Shape;2023;p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4" name="Google Shape;2024;p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5" name="Google Shape;2025;p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6" name="Google Shape;2026;p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7" name="Google Shape;2027;p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8" name="Google Shape;2028;p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9" name="Google Shape;2029;p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0" name="Google Shape;2030;p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1" name="Google Shape;2031;p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2" name="Google Shape;2032;p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3" name="Google Shape;2033;p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4" name="Google Shape;2034;p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5" name="Google Shape;2035;p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6" name="Google Shape;2036;p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7" name="Google Shape;2037;p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8" name="Google Shape;2038;p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39" name="Google Shape;2039;p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0" name="Google Shape;2040;p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1" name="Google Shape;2041;p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2" name="Google Shape;2042;p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3" name="Google Shape;2043;p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4" name="Google Shape;2044;p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5" name="Google Shape;2045;p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6" name="Google Shape;2046;p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7" name="Google Shape;2047;p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8" name="Google Shape;2048;p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49" name="Google Shape;2049;p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0" name="Google Shape;2050;p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1" name="Google Shape;2051;p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2" name="Google Shape;2052;p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3" name="Google Shape;2053;p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4" name="Google Shape;2054;p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5" name="Google Shape;2055;p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6" name="Google Shape;2056;p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7" name="Google Shape;2057;p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8" name="Google Shape;2058;p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9" name="Google Shape;2059;p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0" name="Google Shape;2060;p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1" name="Google Shape;2061;p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2" name="Google Shape;2062;p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3" name="Google Shape;2063;p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4" name="Google Shape;2064;p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5" name="Google Shape;2065;p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6" name="Google Shape;2066;p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7" name="Google Shape;2067;p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8" name="Google Shape;2068;p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9" name="Google Shape;2069;p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0" name="Google Shape;2070;p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1" name="Google Shape;2071;p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2" name="Google Shape;2072;p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3" name="Google Shape;2073;p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4" name="Google Shape;2074;p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5" name="Google Shape;2075;p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6" name="Google Shape;2076;p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7" name="Google Shape;2077;p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8" name="Google Shape;2078;p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9" name="Google Shape;2079;p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0" name="Google Shape;2080;p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1" name="Google Shape;2081;p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2" name="Google Shape;2082;p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3" name="Google Shape;2083;p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4" name="Google Shape;2084;p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5" name="Google Shape;2085;p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6" name="Google Shape;2086;p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7" name="Google Shape;2087;p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8" name="Google Shape;2088;p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89" name="Google Shape;2089;p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0" name="Google Shape;2090;p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1" name="Google Shape;2091;p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2" name="Google Shape;2092;p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3" name="Google Shape;2093;p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4" name="Google Shape;2094;p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5" name="Google Shape;2095;p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6" name="Google Shape;2096;p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7" name="Google Shape;2097;p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8" name="Google Shape;2098;p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9" name="Google Shape;2099;p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0" name="Google Shape;2100;p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1" name="Google Shape;2101;p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2" name="Google Shape;2102;p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3" name="Google Shape;2103;p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4" name="Google Shape;2104;p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5" name="Google Shape;2105;p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6" name="Google Shape;2106;p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7" name="Google Shape;2107;p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8" name="Google Shape;2108;p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9" name="Google Shape;2109;p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0" name="Google Shape;2110;p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1" name="Google Shape;2111;p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2" name="Google Shape;2112;p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3" name="Google Shape;2113;p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4" name="Google Shape;2114;p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5" name="Google Shape;2115;p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6" name="Google Shape;2116;p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7" name="Google Shape;2117;p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8" name="Google Shape;2118;p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9" name="Google Shape;2119;p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0" name="Google Shape;2120;p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1" name="Google Shape;2121;p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2" name="Google Shape;2122;p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3" name="Google Shape;2123;p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4" name="Google Shape;2124;p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5" name="Google Shape;2125;p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6" name="Google Shape;2126;p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7" name="Google Shape;2127;p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8" name="Google Shape;2128;p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9" name="Google Shape;2129;p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0" name="Google Shape;2130;p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1" name="Google Shape;2131;p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2" name="Google Shape;2132;p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3" name="Google Shape;2133;p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4" name="Google Shape;2134;p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5" name="Google Shape;2135;p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6" name="Google Shape;2136;p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7" name="Google Shape;2137;p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8" name="Google Shape;2138;p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9" name="Google Shape;2139;p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0" name="Google Shape;2140;p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1" name="Google Shape;2141;p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2" name="Google Shape;2142;p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3" name="Google Shape;2143;p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4" name="Google Shape;2144;p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5" name="Google Shape;2145;p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6" name="Google Shape;2146;p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7" name="Google Shape;2147;p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8" name="Google Shape;2148;p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9" name="Google Shape;2149;p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0" name="Google Shape;2150;p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1" name="Google Shape;2151;p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2" name="Google Shape;2152;p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3" name="Google Shape;2153;p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4" name="Google Shape;2154;p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5" name="Google Shape;2155;p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6" name="Google Shape;2156;p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7" name="Google Shape;2157;p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8" name="Google Shape;2158;p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9" name="Google Shape;2159;p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0" name="Google Shape;2160;p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1" name="Google Shape;2161;p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2" name="Google Shape;2162;p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3" name="Google Shape;2163;p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4" name="Google Shape;2164;p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5" name="Google Shape;2165;p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6" name="Google Shape;2166;p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7" name="Google Shape;2167;p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8" name="Google Shape;2168;p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9" name="Google Shape;2169;p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0" name="Google Shape;2170;p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1" name="Google Shape;2171;p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2" name="Google Shape;2172;p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3" name="Google Shape;2173;p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4" name="Google Shape;2174;p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5" name="Google Shape;2175;p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6" name="Google Shape;2176;p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7" name="Google Shape;2177;p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8" name="Google Shape;2178;p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9" name="Google Shape;2179;p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0" name="Google Shape;2180;p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1" name="Google Shape;2181;p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2" name="Google Shape;2182;p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3" name="Google Shape;2183;p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4" name="Google Shape;2184;p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5" name="Google Shape;2185;p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6" name="Google Shape;2186;p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7" name="Google Shape;2187;p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8" name="Google Shape;2188;p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9" name="Google Shape;2189;p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0" name="Google Shape;2190;p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1" name="Google Shape;2191;p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2" name="Google Shape;2192;p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3" name="Google Shape;2193;p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4" name="Google Shape;2194;p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5" name="Google Shape;2195;p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6" name="Google Shape;2196;p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7" name="Google Shape;2197;p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8" name="Google Shape;2198;p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9" name="Google Shape;2199;p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0" name="Google Shape;2200;p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1" name="Google Shape;2201;p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2" name="Google Shape;2202;p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3" name="Google Shape;2203;p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4" name="Google Shape;2204;p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5" name="Google Shape;2205;p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6" name="Google Shape;2206;p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7" name="Google Shape;2207;p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8" name="Google Shape;2208;p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9" name="Google Shape;2209;p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0" name="Google Shape;2210;p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1" name="Google Shape;2211;p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2" name="Google Shape;2212;p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3" name="Google Shape;2213;p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4" name="Google Shape;2214;p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5" name="Google Shape;2215;p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6" name="Google Shape;2216;p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7" name="Google Shape;2217;p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8" name="Google Shape;2218;p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9" name="Google Shape;2219;p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0" name="Google Shape;2220;p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1" name="Google Shape;2221;p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2" name="Google Shape;2222;p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3" name="Google Shape;2223;p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4" name="Google Shape;2224;p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5" name="Google Shape;2225;p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6" name="Google Shape;2226;p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7" name="Google Shape;2227;p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8" name="Google Shape;2228;p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9" name="Google Shape;2229;p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0" name="Google Shape;2230;p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1" name="Google Shape;2231;p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2" name="Google Shape;2232;p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3" name="Google Shape;2233;p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4" name="Google Shape;2234;p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5" name="Google Shape;2235;p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6" name="Google Shape;2236;p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7" name="Google Shape;2237;p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8" name="Google Shape;2238;p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39" name="Google Shape;2239;p9"/>
          <p:cNvGrpSpPr/>
          <p:nvPr/>
        </p:nvGrpSpPr>
        <p:grpSpPr>
          <a:xfrm>
            <a:off x="5834044" y="993055"/>
            <a:ext cx="2590840" cy="1380235"/>
            <a:chOff x="233350" y="949250"/>
            <a:chExt cx="7137300" cy="3802300"/>
          </a:xfrm>
        </p:grpSpPr>
        <p:sp>
          <p:nvSpPr>
            <p:cNvPr id="2240" name="Google Shape;2240;p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1" name="Google Shape;2241;p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2" name="Google Shape;2242;p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3" name="Google Shape;2243;p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4" name="Google Shape;2244;p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5" name="Google Shape;2245;p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6" name="Google Shape;2246;p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7" name="Google Shape;2247;p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8" name="Google Shape;2248;p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9" name="Google Shape;2249;p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0" name="Google Shape;2250;p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1" name="Google Shape;2251;p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2" name="Google Shape;2252;p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3" name="Google Shape;2253;p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4" name="Google Shape;2254;p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5" name="Google Shape;2255;p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6" name="Google Shape;2256;p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7" name="Google Shape;2257;p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8" name="Google Shape;2258;p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9" name="Google Shape;2259;p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0" name="Google Shape;2260;p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1" name="Google Shape;2261;p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2" name="Google Shape;2262;p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3" name="Google Shape;2263;p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4" name="Google Shape;2264;p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5" name="Google Shape;2265;p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6" name="Google Shape;2266;p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7" name="Google Shape;2267;p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8" name="Google Shape;2268;p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9" name="Google Shape;2269;p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0" name="Google Shape;2270;p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1" name="Google Shape;2271;p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2" name="Google Shape;2272;p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3" name="Google Shape;2273;p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4" name="Google Shape;2274;p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5" name="Google Shape;2275;p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6" name="Google Shape;2276;p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7" name="Google Shape;2277;p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8" name="Google Shape;2278;p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9" name="Google Shape;2279;p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0" name="Google Shape;2280;p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1" name="Google Shape;2281;p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2" name="Google Shape;2282;p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3" name="Google Shape;2283;p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4" name="Google Shape;2284;p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5" name="Google Shape;2285;p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6" name="Google Shape;2286;p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7" name="Google Shape;2287;p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8" name="Google Shape;2288;p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9" name="Google Shape;2289;p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0" name="Google Shape;2290;p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91" name="Google Shape;2291;p9"/>
          <p:cNvGrpSpPr/>
          <p:nvPr/>
        </p:nvGrpSpPr>
        <p:grpSpPr>
          <a:xfrm>
            <a:off x="7648473" y="3037828"/>
            <a:ext cx="104231" cy="320340"/>
            <a:chOff x="7564426" y="3224343"/>
            <a:chExt cx="119985" cy="368801"/>
          </a:xfrm>
        </p:grpSpPr>
        <p:sp>
          <p:nvSpPr>
            <p:cNvPr id="2292" name="Google Shape;2292;p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3" name="Google Shape;2293;p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94" name="Google Shape;2294;p9"/>
          <p:cNvGrpSpPr/>
          <p:nvPr/>
        </p:nvGrpSpPr>
        <p:grpSpPr>
          <a:xfrm>
            <a:off x="7347962" y="3031929"/>
            <a:ext cx="189489" cy="332132"/>
            <a:chOff x="8370831" y="3202002"/>
            <a:chExt cx="218129" cy="382376"/>
          </a:xfrm>
        </p:grpSpPr>
        <p:sp>
          <p:nvSpPr>
            <p:cNvPr id="2295" name="Google Shape;2295;p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6" name="Google Shape;2296;p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297" name="Google Shape;2297;p9"/>
          <p:cNvGrpSpPr/>
          <p:nvPr/>
        </p:nvGrpSpPr>
        <p:grpSpPr>
          <a:xfrm>
            <a:off x="8071351" y="3443061"/>
            <a:ext cx="309429" cy="267000"/>
            <a:chOff x="6742064" y="3750480"/>
            <a:chExt cx="399315" cy="344560"/>
          </a:xfrm>
        </p:grpSpPr>
        <p:sp>
          <p:nvSpPr>
            <p:cNvPr id="2298" name="Google Shape;2298;p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9" name="Google Shape;2299;p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00" name="Google Shape;2300;p9"/>
          <p:cNvGrpSpPr/>
          <p:nvPr/>
        </p:nvGrpSpPr>
        <p:grpSpPr>
          <a:xfrm>
            <a:off x="7610370" y="3794109"/>
            <a:ext cx="180437" cy="281608"/>
            <a:chOff x="7248525" y="3739696"/>
            <a:chExt cx="230531" cy="359790"/>
          </a:xfrm>
        </p:grpSpPr>
        <p:sp>
          <p:nvSpPr>
            <p:cNvPr id="2301" name="Google Shape;2301;p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2" name="Google Shape;2302;p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03" name="Google Shape;2303;p9"/>
          <p:cNvGrpSpPr/>
          <p:nvPr/>
        </p:nvGrpSpPr>
        <p:grpSpPr>
          <a:xfrm>
            <a:off x="7856289" y="3437333"/>
            <a:ext cx="162896" cy="278710"/>
            <a:chOff x="7601242" y="3729267"/>
            <a:chExt cx="222566" cy="380803"/>
          </a:xfrm>
        </p:grpSpPr>
        <p:sp>
          <p:nvSpPr>
            <p:cNvPr id="2304" name="Google Shape;2304;p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5" name="Google Shape;2305;p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306" name="Google Shape;2306;p9"/>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07" name="Google Shape;2307;p9"/>
          <p:cNvGrpSpPr/>
          <p:nvPr/>
        </p:nvGrpSpPr>
        <p:grpSpPr>
          <a:xfrm>
            <a:off x="7345935" y="3438473"/>
            <a:ext cx="193543" cy="275990"/>
            <a:chOff x="8304647" y="3738687"/>
            <a:chExt cx="225076" cy="320956"/>
          </a:xfrm>
        </p:grpSpPr>
        <p:sp>
          <p:nvSpPr>
            <p:cNvPr id="2308" name="Google Shape;2308;p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9" name="Google Shape;2309;p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0" name="Google Shape;2310;p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311" name="Google Shape;2311;p9"/>
          <p:cNvGrpSpPr/>
          <p:nvPr/>
        </p:nvGrpSpPr>
        <p:grpSpPr>
          <a:xfrm>
            <a:off x="7618427" y="3438473"/>
            <a:ext cx="178492" cy="275990"/>
            <a:chOff x="8615101" y="3738687"/>
            <a:chExt cx="207573" cy="320956"/>
          </a:xfrm>
        </p:grpSpPr>
        <p:sp>
          <p:nvSpPr>
            <p:cNvPr id="2312" name="Google Shape;2312;p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3" name="Google Shape;2313;p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4" name="Google Shape;2314;p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315" name="Google Shape;2315;p9"/>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16" name="Google Shape;2316;p9"/>
          <p:cNvGrpSpPr/>
          <p:nvPr/>
        </p:nvGrpSpPr>
        <p:grpSpPr>
          <a:xfrm>
            <a:off x="6013132" y="3559961"/>
            <a:ext cx="557671" cy="511283"/>
            <a:chOff x="6015419" y="3716859"/>
            <a:chExt cx="557671" cy="511283"/>
          </a:xfrm>
        </p:grpSpPr>
        <p:sp>
          <p:nvSpPr>
            <p:cNvPr id="2317" name="Google Shape;2317;p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18" name="Google Shape;2318;p9"/>
            <p:cNvGrpSpPr/>
            <p:nvPr/>
          </p:nvGrpSpPr>
          <p:grpSpPr>
            <a:xfrm>
              <a:off x="6036094" y="3716980"/>
              <a:ext cx="529860" cy="510468"/>
              <a:chOff x="6036094" y="3716980"/>
              <a:chExt cx="529860" cy="510468"/>
            </a:xfrm>
          </p:grpSpPr>
          <p:sp>
            <p:nvSpPr>
              <p:cNvPr id="2319" name="Google Shape;2319;p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0" name="Google Shape;2320;p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1" name="Google Shape;2321;p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2" name="Google Shape;2322;p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3" name="Google Shape;2323;p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4" name="Google Shape;2324;p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5" name="Google Shape;2325;p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6" name="Google Shape;2326;p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7" name="Google Shape;2327;p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8" name="Google Shape;2328;p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329" name="Google Shape;2329;p9"/>
          <p:cNvGrpSpPr/>
          <p:nvPr/>
        </p:nvGrpSpPr>
        <p:grpSpPr>
          <a:xfrm>
            <a:off x="6642017" y="2916730"/>
            <a:ext cx="576302" cy="511871"/>
            <a:chOff x="6644304" y="3073628"/>
            <a:chExt cx="576302" cy="511871"/>
          </a:xfrm>
        </p:grpSpPr>
        <p:sp>
          <p:nvSpPr>
            <p:cNvPr id="2330" name="Google Shape;2330;p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31" name="Google Shape;2331;p9"/>
            <p:cNvGrpSpPr/>
            <p:nvPr/>
          </p:nvGrpSpPr>
          <p:grpSpPr>
            <a:xfrm>
              <a:off x="6712169" y="3085440"/>
              <a:ext cx="481622" cy="494913"/>
              <a:chOff x="6712169" y="3085440"/>
              <a:chExt cx="481622" cy="494913"/>
            </a:xfrm>
          </p:grpSpPr>
          <p:sp>
            <p:nvSpPr>
              <p:cNvPr id="2332" name="Google Shape;2332;p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3" name="Google Shape;2333;p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4" name="Google Shape;2334;p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5" name="Google Shape;2335;p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6" name="Google Shape;2336;p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337" name="Google Shape;2337;p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8" name="Google Shape;2338;p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39" name="Google Shape;2339;p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340" name="Google Shape;2340;p9"/>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41" name="Google Shape;2341;p9"/>
          <p:cNvGrpSpPr/>
          <p:nvPr/>
        </p:nvGrpSpPr>
        <p:grpSpPr>
          <a:xfrm>
            <a:off x="6649868" y="3559725"/>
            <a:ext cx="560631" cy="511352"/>
            <a:chOff x="6652154" y="3716623"/>
            <a:chExt cx="560631" cy="511352"/>
          </a:xfrm>
        </p:grpSpPr>
        <p:sp>
          <p:nvSpPr>
            <p:cNvPr id="2342" name="Google Shape;2342;p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43" name="Google Shape;2343;p9"/>
            <p:cNvGrpSpPr/>
            <p:nvPr/>
          </p:nvGrpSpPr>
          <p:grpSpPr>
            <a:xfrm>
              <a:off x="6669657" y="3716715"/>
              <a:ext cx="466779" cy="464290"/>
              <a:chOff x="6669657" y="3716715"/>
              <a:chExt cx="466779" cy="464290"/>
            </a:xfrm>
          </p:grpSpPr>
          <p:sp>
            <p:nvSpPr>
              <p:cNvPr id="2344" name="Google Shape;2344;p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5" name="Google Shape;2345;p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6" name="Google Shape;2346;p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7" name="Google Shape;2347;p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8" name="Google Shape;2348;p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49" name="Google Shape;2349;p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0" name="Google Shape;2350;p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1" name="Google Shape;2351;p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2" name="Google Shape;2352;p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3" name="Google Shape;2353;p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4" name="Google Shape;2354;p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5" name="Google Shape;2355;p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6" name="Google Shape;2356;p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357" name="Google Shape;2357;p9"/>
          <p:cNvGrpSpPr/>
          <p:nvPr/>
        </p:nvGrpSpPr>
        <p:grpSpPr>
          <a:xfrm>
            <a:off x="7843959" y="3841134"/>
            <a:ext cx="187557" cy="187557"/>
            <a:chOff x="8565775" y="671075"/>
            <a:chExt cx="441000" cy="441000"/>
          </a:xfrm>
        </p:grpSpPr>
        <p:sp>
          <p:nvSpPr>
            <p:cNvPr id="2358" name="Google Shape;2358;p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59" name="Google Shape;2359;p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360" name="Google Shape;2360;p9"/>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1" name="Google Shape;2361;p9"/>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62" name="Google Shape;2362;p9"/>
          <p:cNvGrpSpPr/>
          <p:nvPr/>
        </p:nvGrpSpPr>
        <p:grpSpPr>
          <a:xfrm>
            <a:off x="5997814" y="2919352"/>
            <a:ext cx="587871" cy="512373"/>
            <a:chOff x="6000100" y="3076250"/>
            <a:chExt cx="587871" cy="512373"/>
          </a:xfrm>
        </p:grpSpPr>
        <p:sp>
          <p:nvSpPr>
            <p:cNvPr id="2363" name="Google Shape;2363;p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364" name="Google Shape;2364;p9"/>
            <p:cNvGrpSpPr/>
            <p:nvPr/>
          </p:nvGrpSpPr>
          <p:grpSpPr>
            <a:xfrm>
              <a:off x="6031360" y="3076713"/>
              <a:ext cx="539107" cy="480965"/>
              <a:chOff x="6031360" y="3076713"/>
              <a:chExt cx="539107" cy="480965"/>
            </a:xfrm>
          </p:grpSpPr>
          <p:sp>
            <p:nvSpPr>
              <p:cNvPr id="2365" name="Google Shape;2365;p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6" name="Google Shape;2366;p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7" name="Google Shape;2367;p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8" name="Google Shape;2368;p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69" name="Google Shape;2369;p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0" name="Google Shape;2370;p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1" name="Google Shape;2371;p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372" name="Google Shape;2372;p9"/>
          <p:cNvGrpSpPr/>
          <p:nvPr/>
        </p:nvGrpSpPr>
        <p:grpSpPr>
          <a:xfrm>
            <a:off x="3369305" y="938716"/>
            <a:ext cx="2310381" cy="1488888"/>
            <a:chOff x="229225" y="549050"/>
            <a:chExt cx="7161750" cy="4615275"/>
          </a:xfrm>
        </p:grpSpPr>
        <p:sp>
          <p:nvSpPr>
            <p:cNvPr id="2373" name="Google Shape;2373;p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4" name="Google Shape;2374;p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5" name="Google Shape;2375;p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6" name="Google Shape;2376;p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7" name="Google Shape;2377;p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8" name="Google Shape;2378;p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79" name="Google Shape;2379;p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0" name="Google Shape;2380;p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1" name="Google Shape;2381;p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2" name="Google Shape;2382;p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3" name="Google Shape;2383;p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4" name="Google Shape;2384;p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5" name="Google Shape;2385;p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6" name="Google Shape;2386;p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7" name="Google Shape;2387;p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8" name="Google Shape;2388;p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89" name="Google Shape;2389;p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0" name="Google Shape;2390;p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1" name="Google Shape;2391;p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2" name="Google Shape;2392;p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3" name="Google Shape;2393;p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4" name="Google Shape;2394;p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5" name="Google Shape;2395;p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6" name="Google Shape;2396;p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7" name="Google Shape;2397;p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8" name="Google Shape;2398;p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99" name="Google Shape;2399;p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0" name="Google Shape;2400;p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1" name="Google Shape;2401;p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2" name="Google Shape;2402;p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3" name="Google Shape;2403;p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4" name="Google Shape;2404;p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5" name="Google Shape;2405;p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6" name="Google Shape;2406;p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7" name="Google Shape;2407;p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8" name="Google Shape;2408;p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09" name="Google Shape;2409;p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0" name="Google Shape;2410;p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1" name="Google Shape;2411;p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2" name="Google Shape;2412;p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3" name="Google Shape;2413;p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4" name="Google Shape;2414;p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5" name="Google Shape;2415;p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6" name="Google Shape;2416;p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7" name="Google Shape;2417;p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8" name="Google Shape;2418;p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19" name="Google Shape;2419;p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0" name="Google Shape;2420;p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1" name="Google Shape;2421;p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2" name="Google Shape;2422;p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3" name="Google Shape;2423;p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4" name="Google Shape;2424;p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5" name="Google Shape;2425;p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6" name="Google Shape;2426;p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7" name="Google Shape;2427;p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8" name="Google Shape;2428;p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29" name="Google Shape;2429;p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0" name="Google Shape;2430;p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1" name="Google Shape;2431;p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2" name="Google Shape;2432;p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3" name="Google Shape;2433;p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4" name="Google Shape;2434;p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5" name="Google Shape;2435;p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6" name="Google Shape;2436;p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7" name="Google Shape;2437;p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8" name="Google Shape;2438;p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39" name="Google Shape;2439;p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0" name="Google Shape;2440;p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1" name="Google Shape;2441;p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2" name="Google Shape;2442;p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3" name="Google Shape;2443;p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4" name="Google Shape;2444;p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5" name="Google Shape;2445;p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6" name="Google Shape;2446;p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7" name="Google Shape;2447;p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8" name="Google Shape;2448;p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49" name="Google Shape;2449;p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0" name="Google Shape;2450;p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1" name="Google Shape;2451;p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2" name="Google Shape;2452;p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3" name="Google Shape;2453;p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4" name="Google Shape;2454;p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5" name="Google Shape;2455;p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6" name="Google Shape;2456;p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7" name="Google Shape;2457;p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8" name="Google Shape;2458;p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59" name="Google Shape;2459;p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0" name="Google Shape;2460;p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1" name="Google Shape;2461;p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2" name="Google Shape;2462;p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3" name="Google Shape;2463;p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4" name="Google Shape;2464;p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5" name="Google Shape;2465;p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6" name="Google Shape;2466;p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7" name="Google Shape;2467;p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8" name="Google Shape;2468;p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69" name="Google Shape;2469;p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0" name="Google Shape;2470;p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1" name="Google Shape;2471;p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2" name="Google Shape;2472;p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3" name="Google Shape;2473;p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4" name="Google Shape;2474;p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5" name="Google Shape;2475;p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6" name="Google Shape;2476;p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7" name="Google Shape;2477;p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8" name="Google Shape;2478;p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79" name="Google Shape;2479;p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0" name="Google Shape;2480;p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1" name="Google Shape;2481;p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2" name="Google Shape;2482;p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3" name="Google Shape;2483;p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4" name="Google Shape;2484;p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5" name="Google Shape;2485;p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6" name="Google Shape;2486;p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7" name="Google Shape;2487;p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8" name="Google Shape;2488;p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89" name="Google Shape;2489;p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490" name="Google Shape;2490;p9"/>
          <p:cNvGrpSpPr/>
          <p:nvPr/>
        </p:nvGrpSpPr>
        <p:grpSpPr>
          <a:xfrm>
            <a:off x="3514723" y="2830563"/>
            <a:ext cx="2310282" cy="1374222"/>
            <a:chOff x="238125" y="732525"/>
            <a:chExt cx="7130500" cy="4241425"/>
          </a:xfrm>
        </p:grpSpPr>
        <p:sp>
          <p:nvSpPr>
            <p:cNvPr id="2491" name="Google Shape;2491;p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2" name="Google Shape;2492;p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3" name="Google Shape;2493;p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4" name="Google Shape;2494;p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5" name="Google Shape;2495;p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6" name="Google Shape;2496;p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7" name="Google Shape;2497;p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8" name="Google Shape;2498;p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499" name="Google Shape;2499;p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0" name="Google Shape;2500;p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1" name="Google Shape;2501;p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2" name="Google Shape;2502;p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3" name="Google Shape;2503;p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4" name="Google Shape;2504;p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5" name="Google Shape;2505;p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6" name="Google Shape;2506;p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7" name="Google Shape;2507;p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8" name="Google Shape;2508;p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09" name="Google Shape;2509;p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0" name="Google Shape;2510;p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1" name="Google Shape;2511;p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2" name="Google Shape;2512;p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3" name="Google Shape;2513;p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4" name="Google Shape;2514;p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5" name="Google Shape;2515;p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6" name="Google Shape;2516;p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7" name="Google Shape;2517;p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8" name="Google Shape;2518;p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19" name="Google Shape;2519;p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0" name="Google Shape;2520;p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1" name="Google Shape;2521;p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2" name="Google Shape;2522;p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3" name="Google Shape;2523;p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4" name="Google Shape;2524;p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5" name="Google Shape;2525;p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6" name="Google Shape;2526;p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7" name="Google Shape;2527;p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8" name="Google Shape;2528;p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29" name="Google Shape;2529;p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0" name="Google Shape;2530;p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1" name="Google Shape;2531;p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2" name="Google Shape;2532;p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3" name="Google Shape;2533;p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4" name="Google Shape;2534;p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5" name="Google Shape;2535;p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6" name="Google Shape;2536;p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7" name="Google Shape;2537;p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8" name="Google Shape;2538;p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39" name="Google Shape;2539;p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0" name="Google Shape;2540;p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1" name="Google Shape;2541;p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2" name="Google Shape;2542;p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3" name="Google Shape;2543;p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4" name="Google Shape;2544;p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5" name="Google Shape;2545;p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6" name="Google Shape;2546;p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7" name="Google Shape;2547;p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8" name="Google Shape;2548;p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49" name="Google Shape;2549;p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0" name="Google Shape;2550;p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1" name="Google Shape;2551;p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2" name="Google Shape;2552;p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3" name="Google Shape;2553;p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4" name="Google Shape;2554;p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5" name="Google Shape;2555;p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6" name="Google Shape;2556;p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7" name="Google Shape;2557;p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8" name="Google Shape;2558;p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59" name="Google Shape;2559;p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0" name="Google Shape;2560;p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1" name="Google Shape;2561;p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2" name="Google Shape;2562;p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3" name="Google Shape;2563;p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4" name="Google Shape;2564;p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5" name="Google Shape;2565;p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6" name="Google Shape;2566;p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7" name="Google Shape;2567;p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8" name="Google Shape;2568;p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69" name="Google Shape;2569;p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0" name="Google Shape;2570;p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1" name="Google Shape;2571;p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2" name="Google Shape;2572;p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3" name="Google Shape;2573;p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4" name="Google Shape;2574;p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5" name="Google Shape;2575;p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6" name="Google Shape;2576;p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7" name="Google Shape;2577;p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8" name="Google Shape;2578;p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79" name="Google Shape;2579;p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0" name="Google Shape;2580;p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1" name="Google Shape;2581;p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2" name="Google Shape;2582;p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3" name="Google Shape;2583;p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4" name="Google Shape;2584;p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5" name="Google Shape;2585;p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6" name="Google Shape;2586;p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7" name="Google Shape;2587;p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8" name="Google Shape;2588;p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89" name="Google Shape;2589;p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0" name="Google Shape;2590;p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1" name="Google Shape;2591;p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2" name="Google Shape;2592;p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3" name="Google Shape;2593;p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4" name="Google Shape;2594;p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5" name="Google Shape;2595;p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6" name="Google Shape;2596;p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7" name="Google Shape;2597;p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8" name="Google Shape;2598;p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599" name="Google Shape;2599;p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0" name="Google Shape;2600;p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1" name="Google Shape;2601;p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2" name="Google Shape;2602;p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3" name="Google Shape;2603;p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04" name="Google Shape;2604;p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08"/>
        <p:cNvGrpSpPr/>
        <p:nvPr/>
      </p:nvGrpSpPr>
      <p:grpSpPr>
        <a:xfrm>
          <a:off x="0" y="0"/>
          <a:ext cx="0" cy="0"/>
          <a:chOff x="0" y="0"/>
          <a:chExt cx="0" cy="0"/>
        </a:xfrm>
      </p:grpSpPr>
      <p:grpSp>
        <p:nvGrpSpPr>
          <p:cNvPr id="2609" name="Google Shape;2609;p10"/>
          <p:cNvGrpSpPr/>
          <p:nvPr/>
        </p:nvGrpSpPr>
        <p:grpSpPr>
          <a:xfrm>
            <a:off x="725414" y="969763"/>
            <a:ext cx="2507799" cy="206239"/>
            <a:chOff x="106648" y="895722"/>
            <a:chExt cx="4481413" cy="374300"/>
          </a:xfrm>
        </p:grpSpPr>
        <p:grpSp>
          <p:nvGrpSpPr>
            <p:cNvPr id="2610" name="Google Shape;2610;p10"/>
            <p:cNvGrpSpPr/>
            <p:nvPr/>
          </p:nvGrpSpPr>
          <p:grpSpPr>
            <a:xfrm>
              <a:off x="2233276" y="895722"/>
              <a:ext cx="1082667" cy="223591"/>
              <a:chOff x="4808316" y="2800065"/>
              <a:chExt cx="1999386" cy="412910"/>
            </a:xfrm>
          </p:grpSpPr>
          <p:sp>
            <p:nvSpPr>
              <p:cNvPr id="2611" name="Google Shape;2611;p1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612" name="Google Shape;2612;p10"/>
              <p:cNvGrpSpPr/>
              <p:nvPr/>
            </p:nvGrpSpPr>
            <p:grpSpPr>
              <a:xfrm>
                <a:off x="4808316" y="2800065"/>
                <a:ext cx="92400" cy="411825"/>
                <a:chOff x="845575" y="2563700"/>
                <a:chExt cx="92400" cy="411825"/>
              </a:xfrm>
            </p:grpSpPr>
            <p:cxnSp>
              <p:nvCxnSpPr>
                <p:cNvPr id="2613" name="Google Shape;2613;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2614" name="Google Shape;2614;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615" name="Google Shape;2615;p10"/>
            <p:cNvGrpSpPr/>
            <p:nvPr/>
          </p:nvGrpSpPr>
          <p:grpSpPr>
            <a:xfrm>
              <a:off x="106648" y="895722"/>
              <a:ext cx="1088401" cy="223591"/>
              <a:chOff x="881025" y="2800065"/>
              <a:chExt cx="2009975" cy="412910"/>
            </a:xfrm>
          </p:grpSpPr>
          <p:sp>
            <p:nvSpPr>
              <p:cNvPr id="2616" name="Google Shape;2616;p1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617" name="Google Shape;2617;p10"/>
              <p:cNvGrpSpPr/>
              <p:nvPr/>
            </p:nvGrpSpPr>
            <p:grpSpPr>
              <a:xfrm>
                <a:off x="881025" y="2800065"/>
                <a:ext cx="92400" cy="411825"/>
                <a:chOff x="845575" y="2563700"/>
                <a:chExt cx="92400" cy="411825"/>
              </a:xfrm>
            </p:grpSpPr>
            <p:cxnSp>
              <p:nvCxnSpPr>
                <p:cNvPr id="2618" name="Google Shape;2618;p1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2619" name="Google Shape;2619;p1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620" name="Google Shape;2620;p10"/>
            <p:cNvGrpSpPr/>
            <p:nvPr/>
          </p:nvGrpSpPr>
          <p:grpSpPr>
            <a:xfrm>
              <a:off x="1172346" y="1047018"/>
              <a:ext cx="1083151" cy="223003"/>
              <a:chOff x="2849073" y="3079467"/>
              <a:chExt cx="2000279" cy="411825"/>
            </a:xfrm>
          </p:grpSpPr>
          <p:sp>
            <p:nvSpPr>
              <p:cNvPr id="2621" name="Google Shape;2621;p1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622" name="Google Shape;2622;p10"/>
              <p:cNvGrpSpPr/>
              <p:nvPr/>
            </p:nvGrpSpPr>
            <p:grpSpPr>
              <a:xfrm rot="10800000">
                <a:off x="2849073" y="3079467"/>
                <a:ext cx="92400" cy="411825"/>
                <a:chOff x="2070100" y="2563700"/>
                <a:chExt cx="92400" cy="411825"/>
              </a:xfrm>
            </p:grpSpPr>
            <p:cxnSp>
              <p:nvCxnSpPr>
                <p:cNvPr id="2623" name="Google Shape;2623;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2624" name="Google Shape;2624;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625" name="Google Shape;2625;p10"/>
            <p:cNvGrpSpPr/>
            <p:nvPr/>
          </p:nvGrpSpPr>
          <p:grpSpPr>
            <a:xfrm>
              <a:off x="3290132" y="1047018"/>
              <a:ext cx="1297929" cy="223003"/>
              <a:chOff x="6760035" y="3079467"/>
              <a:chExt cx="2396914" cy="411825"/>
            </a:xfrm>
          </p:grpSpPr>
          <p:sp>
            <p:nvSpPr>
              <p:cNvPr id="2626" name="Google Shape;2626;p1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627" name="Google Shape;2627;p10"/>
              <p:cNvGrpSpPr/>
              <p:nvPr/>
            </p:nvGrpSpPr>
            <p:grpSpPr>
              <a:xfrm rot="10800000">
                <a:off x="6760035" y="3079467"/>
                <a:ext cx="92400" cy="411825"/>
                <a:chOff x="2070100" y="2563700"/>
                <a:chExt cx="92400" cy="411825"/>
              </a:xfrm>
            </p:grpSpPr>
            <p:cxnSp>
              <p:nvCxnSpPr>
                <p:cNvPr id="2628" name="Google Shape;2628;p1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2629" name="Google Shape;2629;p1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2630" name="Google Shape;2630;p10"/>
          <p:cNvGrpSpPr/>
          <p:nvPr/>
        </p:nvGrpSpPr>
        <p:grpSpPr>
          <a:xfrm>
            <a:off x="2143176" y="3369134"/>
            <a:ext cx="1086701" cy="799429"/>
            <a:chOff x="2183288" y="3555572"/>
            <a:chExt cx="1136241" cy="835873"/>
          </a:xfrm>
        </p:grpSpPr>
        <p:sp>
          <p:nvSpPr>
            <p:cNvPr id="2631" name="Google Shape;2631;p1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632" name="Google Shape;2632;p10"/>
            <p:cNvGrpSpPr/>
            <p:nvPr/>
          </p:nvGrpSpPr>
          <p:grpSpPr>
            <a:xfrm>
              <a:off x="2205895" y="3637269"/>
              <a:ext cx="1089848" cy="724993"/>
              <a:chOff x="2205895" y="3637269"/>
              <a:chExt cx="1089848" cy="724993"/>
            </a:xfrm>
          </p:grpSpPr>
          <p:sp>
            <p:nvSpPr>
              <p:cNvPr id="2633" name="Google Shape;2633;p1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4" name="Google Shape;2634;p1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5" name="Google Shape;2635;p1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6" name="Google Shape;2636;p1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7" name="Google Shape;2637;p1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38" name="Google Shape;2638;p1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39" name="Google Shape;2639;p1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640" name="Google Shape;2640;p1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2641" name="Google Shape;2641;p10"/>
            <p:cNvGrpSpPr/>
            <p:nvPr/>
          </p:nvGrpSpPr>
          <p:grpSpPr>
            <a:xfrm>
              <a:off x="3173850" y="3779426"/>
              <a:ext cx="145679" cy="70048"/>
              <a:chOff x="3173850" y="3779426"/>
              <a:chExt cx="145679" cy="70048"/>
            </a:xfrm>
          </p:grpSpPr>
          <p:cxnSp>
            <p:nvCxnSpPr>
              <p:cNvPr id="2642" name="Google Shape;2642;p1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2643" name="Google Shape;2643;p1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44" name="Google Shape;2644;p10"/>
            <p:cNvGrpSpPr/>
            <p:nvPr/>
          </p:nvGrpSpPr>
          <p:grpSpPr>
            <a:xfrm>
              <a:off x="2183288" y="4139483"/>
              <a:ext cx="145133" cy="70048"/>
              <a:chOff x="2183288" y="4139483"/>
              <a:chExt cx="145133" cy="70048"/>
            </a:xfrm>
          </p:grpSpPr>
          <p:cxnSp>
            <p:nvCxnSpPr>
              <p:cNvPr id="2645" name="Google Shape;2645;p1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2646" name="Google Shape;2646;p1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47" name="Google Shape;2647;p1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648" name="Google Shape;2648;p1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2649" name="Google Shape;2649;p10"/>
            <p:cNvGrpSpPr/>
            <p:nvPr/>
          </p:nvGrpSpPr>
          <p:grpSpPr>
            <a:xfrm>
              <a:off x="2943836" y="4268886"/>
              <a:ext cx="60717" cy="122559"/>
              <a:chOff x="2943836" y="4268886"/>
              <a:chExt cx="60717" cy="122559"/>
            </a:xfrm>
          </p:grpSpPr>
          <p:sp>
            <p:nvSpPr>
              <p:cNvPr id="2650" name="Google Shape;2650;p1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651" name="Google Shape;2651;p1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2652" name="Google Shape;2652;p10"/>
          <p:cNvGrpSpPr/>
          <p:nvPr/>
        </p:nvGrpSpPr>
        <p:grpSpPr>
          <a:xfrm>
            <a:off x="3406121" y="1290134"/>
            <a:ext cx="1675870" cy="758251"/>
            <a:chOff x="3530532" y="1496185"/>
            <a:chExt cx="1562000" cy="706730"/>
          </a:xfrm>
        </p:grpSpPr>
        <p:cxnSp>
          <p:nvCxnSpPr>
            <p:cNvPr id="2653" name="Google Shape;2653;p1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2654" name="Google Shape;2654;p10"/>
            <p:cNvGrpSpPr/>
            <p:nvPr/>
          </p:nvGrpSpPr>
          <p:grpSpPr>
            <a:xfrm>
              <a:off x="3530532" y="1496185"/>
              <a:ext cx="323430" cy="463587"/>
              <a:chOff x="3530532" y="1496185"/>
              <a:chExt cx="323430" cy="463587"/>
            </a:xfrm>
          </p:grpSpPr>
          <p:grpSp>
            <p:nvGrpSpPr>
              <p:cNvPr id="2655" name="Google Shape;2655;p10"/>
              <p:cNvGrpSpPr/>
              <p:nvPr/>
            </p:nvGrpSpPr>
            <p:grpSpPr>
              <a:xfrm>
                <a:off x="3567462" y="1496185"/>
                <a:ext cx="286500" cy="361376"/>
                <a:chOff x="3567462" y="1496185"/>
                <a:chExt cx="286500" cy="361376"/>
              </a:xfrm>
            </p:grpSpPr>
            <p:cxnSp>
              <p:nvCxnSpPr>
                <p:cNvPr id="2656" name="Google Shape;2656;p1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2657" name="Google Shape;2657;p1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58" name="Google Shape;2658;p1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59" name="Google Shape;2659;p10"/>
            <p:cNvGrpSpPr/>
            <p:nvPr/>
          </p:nvGrpSpPr>
          <p:grpSpPr>
            <a:xfrm>
              <a:off x="3891569" y="1779209"/>
              <a:ext cx="323945" cy="423706"/>
              <a:chOff x="3891569" y="1779209"/>
              <a:chExt cx="323945" cy="423706"/>
            </a:xfrm>
          </p:grpSpPr>
          <p:grpSp>
            <p:nvGrpSpPr>
              <p:cNvPr id="2660" name="Google Shape;2660;p10"/>
              <p:cNvGrpSpPr/>
              <p:nvPr/>
            </p:nvGrpSpPr>
            <p:grpSpPr>
              <a:xfrm>
                <a:off x="3929014" y="1881638"/>
                <a:ext cx="286500" cy="321278"/>
                <a:chOff x="3929014" y="1881638"/>
                <a:chExt cx="286500" cy="321278"/>
              </a:xfrm>
            </p:grpSpPr>
            <p:cxnSp>
              <p:nvCxnSpPr>
                <p:cNvPr id="2661" name="Google Shape;2661;p1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2662" name="Google Shape;2662;p1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63" name="Google Shape;2663;p1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4" name="Google Shape;2664;p10"/>
            <p:cNvGrpSpPr/>
            <p:nvPr/>
          </p:nvGrpSpPr>
          <p:grpSpPr>
            <a:xfrm>
              <a:off x="4252606" y="1496185"/>
              <a:ext cx="324721" cy="463587"/>
              <a:chOff x="4252606" y="1496185"/>
              <a:chExt cx="324721" cy="463587"/>
            </a:xfrm>
          </p:grpSpPr>
          <p:grpSp>
            <p:nvGrpSpPr>
              <p:cNvPr id="2665" name="Google Shape;2665;p10"/>
              <p:cNvGrpSpPr/>
              <p:nvPr/>
            </p:nvGrpSpPr>
            <p:grpSpPr>
              <a:xfrm>
                <a:off x="4290828" y="1496185"/>
                <a:ext cx="286500" cy="361376"/>
                <a:chOff x="4290828" y="1496185"/>
                <a:chExt cx="286500" cy="361376"/>
              </a:xfrm>
            </p:grpSpPr>
            <p:cxnSp>
              <p:nvCxnSpPr>
                <p:cNvPr id="2666" name="Google Shape;2666;p1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2667" name="Google Shape;2667;p1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68" name="Google Shape;2668;p1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69" name="Google Shape;2669;p10"/>
            <p:cNvGrpSpPr/>
            <p:nvPr/>
          </p:nvGrpSpPr>
          <p:grpSpPr>
            <a:xfrm>
              <a:off x="4613643" y="1763716"/>
              <a:ext cx="325308" cy="439200"/>
              <a:chOff x="4613643" y="1763716"/>
              <a:chExt cx="325308" cy="439200"/>
            </a:xfrm>
          </p:grpSpPr>
          <p:grpSp>
            <p:nvGrpSpPr>
              <p:cNvPr id="2670" name="Google Shape;2670;p10"/>
              <p:cNvGrpSpPr/>
              <p:nvPr/>
            </p:nvGrpSpPr>
            <p:grpSpPr>
              <a:xfrm>
                <a:off x="4652451" y="1879538"/>
                <a:ext cx="286500" cy="323378"/>
                <a:chOff x="4652451" y="1879538"/>
                <a:chExt cx="286500" cy="323378"/>
              </a:xfrm>
            </p:grpSpPr>
            <p:cxnSp>
              <p:nvCxnSpPr>
                <p:cNvPr id="2671" name="Google Shape;2671;p1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2672" name="Google Shape;2672;p1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73" name="Google Shape;2673;p1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674" name="Google Shape;2674;p10"/>
          <p:cNvGrpSpPr/>
          <p:nvPr/>
        </p:nvGrpSpPr>
        <p:grpSpPr>
          <a:xfrm>
            <a:off x="3417981" y="2143759"/>
            <a:ext cx="1652173" cy="391517"/>
            <a:chOff x="3512551" y="2358270"/>
            <a:chExt cx="1597383" cy="378533"/>
          </a:xfrm>
        </p:grpSpPr>
        <p:cxnSp>
          <p:nvCxnSpPr>
            <p:cNvPr id="2675" name="Google Shape;2675;p10"/>
            <p:cNvCxnSpPr>
              <a:stCxn id="2676" idx="6"/>
              <a:endCxn id="2677"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2678" name="Google Shape;2678;p10"/>
            <p:cNvGrpSpPr/>
            <p:nvPr/>
          </p:nvGrpSpPr>
          <p:grpSpPr>
            <a:xfrm>
              <a:off x="3512551" y="2358270"/>
              <a:ext cx="225647" cy="307714"/>
              <a:chOff x="2182679" y="2004714"/>
              <a:chExt cx="792300" cy="1080458"/>
            </a:xfrm>
          </p:grpSpPr>
          <p:cxnSp>
            <p:nvCxnSpPr>
              <p:cNvPr id="2679" name="Google Shape;2679;p10"/>
              <p:cNvCxnSpPr>
                <a:stCxn id="2680"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2676" name="Google Shape;2676;p1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0" name="Google Shape;2680;p1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81" name="Google Shape;2681;p10"/>
            <p:cNvGrpSpPr/>
            <p:nvPr/>
          </p:nvGrpSpPr>
          <p:grpSpPr>
            <a:xfrm>
              <a:off x="3969644" y="2440153"/>
              <a:ext cx="225853" cy="296651"/>
              <a:chOff x="3775710" y="1729289"/>
              <a:chExt cx="136500" cy="179289"/>
            </a:xfrm>
          </p:grpSpPr>
          <p:cxnSp>
            <p:nvCxnSpPr>
              <p:cNvPr id="2682" name="Google Shape;2682;p1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2683" name="Google Shape;2683;p1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4" name="Google Shape;2684;p1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85" name="Google Shape;2685;p10"/>
            <p:cNvGrpSpPr/>
            <p:nvPr/>
          </p:nvGrpSpPr>
          <p:grpSpPr>
            <a:xfrm>
              <a:off x="4427051" y="2358270"/>
              <a:ext cx="225647" cy="307714"/>
              <a:chOff x="5393704" y="2004714"/>
              <a:chExt cx="792300" cy="1080458"/>
            </a:xfrm>
          </p:grpSpPr>
          <p:cxnSp>
            <p:nvCxnSpPr>
              <p:cNvPr id="2686" name="Google Shape;2686;p10"/>
              <p:cNvCxnSpPr>
                <a:stCxn id="2687"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2688" name="Google Shape;2688;p1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87" name="Google Shape;2687;p1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689" name="Google Shape;2689;p10"/>
            <p:cNvGrpSpPr/>
            <p:nvPr/>
          </p:nvGrpSpPr>
          <p:grpSpPr>
            <a:xfrm>
              <a:off x="4884287" y="2440252"/>
              <a:ext cx="225647" cy="296532"/>
              <a:chOff x="6999166" y="2292572"/>
              <a:chExt cx="792300" cy="1041192"/>
            </a:xfrm>
          </p:grpSpPr>
          <p:cxnSp>
            <p:nvCxnSpPr>
              <p:cNvPr id="2690" name="Google Shape;2690;p1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2677" name="Google Shape;2677;p1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91" name="Google Shape;2691;p1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692" name="Google Shape;2692;p10"/>
          <p:cNvGrpSpPr/>
          <p:nvPr/>
        </p:nvGrpSpPr>
        <p:grpSpPr>
          <a:xfrm>
            <a:off x="6838789" y="979959"/>
            <a:ext cx="1581844" cy="732818"/>
            <a:chOff x="634175" y="2986275"/>
            <a:chExt cx="3147949" cy="1458344"/>
          </a:xfrm>
        </p:grpSpPr>
        <p:cxnSp>
          <p:nvCxnSpPr>
            <p:cNvPr id="2693" name="Google Shape;2693;p10"/>
            <p:cNvCxnSpPr>
              <a:stCxn id="2694" idx="4"/>
              <a:endCxn id="2695"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2696" name="Google Shape;2696;p10"/>
            <p:cNvCxnSpPr>
              <a:stCxn id="2695" idx="0"/>
              <a:endCxn id="2697"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2698" name="Google Shape;2698;p10"/>
            <p:cNvCxnSpPr>
              <a:stCxn id="2697" idx="4"/>
              <a:endCxn id="2699"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2700" name="Google Shape;2700;p10"/>
            <p:cNvCxnSpPr>
              <a:stCxn id="2699" idx="0"/>
              <a:endCxn id="2701"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2701" name="Google Shape;2701;p1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2697" name="Google Shape;2697;p1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2694" name="Google Shape;2694;p1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2699" name="Google Shape;2699;p1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sp>
          <p:nvSpPr>
            <p:cNvPr id="2695" name="Google Shape;2695;p1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grpSp>
      <p:grpSp>
        <p:nvGrpSpPr>
          <p:cNvPr id="2702" name="Google Shape;2702;p10"/>
          <p:cNvGrpSpPr/>
          <p:nvPr/>
        </p:nvGrpSpPr>
        <p:grpSpPr>
          <a:xfrm>
            <a:off x="3406504" y="2674269"/>
            <a:ext cx="1675128" cy="313674"/>
            <a:chOff x="998425" y="1182125"/>
            <a:chExt cx="1065400" cy="199500"/>
          </a:xfrm>
        </p:grpSpPr>
        <p:sp>
          <p:nvSpPr>
            <p:cNvPr id="2703" name="Google Shape;2703;p1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4" name="Google Shape;2704;p1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5" name="Google Shape;2705;p1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6" name="Google Shape;2706;p1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07" name="Google Shape;2707;p1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08" name="Google Shape;2708;p10"/>
          <p:cNvGrpSpPr/>
          <p:nvPr/>
        </p:nvGrpSpPr>
        <p:grpSpPr>
          <a:xfrm>
            <a:off x="3406503" y="3630235"/>
            <a:ext cx="1675129" cy="525345"/>
            <a:chOff x="5194708" y="3484366"/>
            <a:chExt cx="3148148" cy="987304"/>
          </a:xfrm>
        </p:grpSpPr>
        <p:grpSp>
          <p:nvGrpSpPr>
            <p:cNvPr id="2709" name="Google Shape;2709;p10"/>
            <p:cNvGrpSpPr/>
            <p:nvPr/>
          </p:nvGrpSpPr>
          <p:grpSpPr>
            <a:xfrm>
              <a:off x="7531521" y="3484366"/>
              <a:ext cx="811335" cy="987304"/>
              <a:chOff x="3379425" y="1617275"/>
              <a:chExt cx="1090650" cy="1327200"/>
            </a:xfrm>
          </p:grpSpPr>
          <p:sp>
            <p:nvSpPr>
              <p:cNvPr id="2710" name="Google Shape;2710;p1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1" name="Google Shape;2711;p1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2" name="Google Shape;2712;p1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13" name="Google Shape;2713;p10"/>
            <p:cNvGrpSpPr/>
            <p:nvPr/>
          </p:nvGrpSpPr>
          <p:grpSpPr>
            <a:xfrm>
              <a:off x="6752546" y="3484366"/>
              <a:ext cx="811428" cy="987304"/>
              <a:chOff x="2332275" y="1617275"/>
              <a:chExt cx="1090775" cy="1327200"/>
            </a:xfrm>
          </p:grpSpPr>
          <p:sp>
            <p:nvSpPr>
              <p:cNvPr id="2714" name="Google Shape;2714;p1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5" name="Google Shape;2715;p1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6" name="Google Shape;2716;p1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17" name="Google Shape;2717;p10"/>
            <p:cNvGrpSpPr/>
            <p:nvPr/>
          </p:nvGrpSpPr>
          <p:grpSpPr>
            <a:xfrm>
              <a:off x="5973664" y="3484366"/>
              <a:ext cx="811335" cy="987304"/>
              <a:chOff x="1285250" y="1617275"/>
              <a:chExt cx="1090650" cy="1327200"/>
            </a:xfrm>
          </p:grpSpPr>
          <p:sp>
            <p:nvSpPr>
              <p:cNvPr id="2718" name="Google Shape;2718;p1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19" name="Google Shape;2719;p1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0" name="Google Shape;2720;p1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21" name="Google Shape;2721;p10"/>
            <p:cNvGrpSpPr/>
            <p:nvPr/>
          </p:nvGrpSpPr>
          <p:grpSpPr>
            <a:xfrm>
              <a:off x="5194708" y="3484366"/>
              <a:ext cx="811409" cy="987304"/>
              <a:chOff x="238125" y="1617275"/>
              <a:chExt cx="1090750" cy="1327200"/>
            </a:xfrm>
          </p:grpSpPr>
          <p:sp>
            <p:nvSpPr>
              <p:cNvPr id="2722" name="Google Shape;2722;p1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3" name="Google Shape;2723;p1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4" name="Google Shape;2724;p1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725" name="Google Shape;2725;p10"/>
          <p:cNvGrpSpPr/>
          <p:nvPr/>
        </p:nvGrpSpPr>
        <p:grpSpPr>
          <a:xfrm>
            <a:off x="6840188" y="2276124"/>
            <a:ext cx="1579046" cy="522230"/>
            <a:chOff x="6853641" y="2534077"/>
            <a:chExt cx="1515545" cy="501229"/>
          </a:xfrm>
        </p:grpSpPr>
        <p:grpSp>
          <p:nvGrpSpPr>
            <p:cNvPr id="2726" name="Google Shape;2726;p10"/>
            <p:cNvGrpSpPr/>
            <p:nvPr/>
          </p:nvGrpSpPr>
          <p:grpSpPr>
            <a:xfrm>
              <a:off x="6853641" y="2618923"/>
              <a:ext cx="1515545" cy="324556"/>
              <a:chOff x="6853641" y="2618923"/>
              <a:chExt cx="1515545" cy="324556"/>
            </a:xfrm>
          </p:grpSpPr>
          <p:sp>
            <p:nvSpPr>
              <p:cNvPr id="2727" name="Google Shape;2727;p1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1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1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1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1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732" name="Google Shape;2732;p1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3" name="Google Shape;2733;p1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4" name="Google Shape;2734;p1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5" name="Google Shape;2735;p1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6" name="Google Shape;2736;p1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37" name="Google Shape;2737;p10"/>
          <p:cNvGrpSpPr/>
          <p:nvPr/>
        </p:nvGrpSpPr>
        <p:grpSpPr>
          <a:xfrm>
            <a:off x="3435080" y="3151165"/>
            <a:ext cx="1617976" cy="346616"/>
            <a:chOff x="1808063" y="4294338"/>
            <a:chExt cx="3370782" cy="721817"/>
          </a:xfrm>
        </p:grpSpPr>
        <p:sp>
          <p:nvSpPr>
            <p:cNvPr id="2738" name="Google Shape;2738;p1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9" name="Google Shape;2739;p1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0" name="Google Shape;2740;p1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1" name="Google Shape;2741;p1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2" name="Google Shape;2742;p1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3" name="Google Shape;2743;p1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4" name="Google Shape;2744;p1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5" name="Google Shape;2745;p1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6" name="Google Shape;2746;p1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47" name="Google Shape;2747;p1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48" name="Google Shape;2748;p10"/>
          <p:cNvGrpSpPr/>
          <p:nvPr/>
        </p:nvGrpSpPr>
        <p:grpSpPr>
          <a:xfrm>
            <a:off x="5261076" y="3817915"/>
            <a:ext cx="1417067" cy="350605"/>
            <a:chOff x="4234950" y="2101012"/>
            <a:chExt cx="4219974" cy="1044090"/>
          </a:xfrm>
        </p:grpSpPr>
        <p:sp>
          <p:nvSpPr>
            <p:cNvPr id="2749" name="Google Shape;2749;p1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0" name="Google Shape;2750;p1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1" name="Google Shape;2751;p1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2" name="Google Shape;2752;p1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3" name="Google Shape;2753;p1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4" name="Google Shape;2754;p1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5" name="Google Shape;2755;p1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6" name="Google Shape;2756;p1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7" name="Google Shape;2757;p1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8" name="Google Shape;2758;p1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59" name="Google Shape;2759;p1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0" name="Google Shape;2760;p1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1" name="Google Shape;2761;p1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2" name="Google Shape;2762;p1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3" name="Google Shape;2763;p1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4" name="Google Shape;2764;p1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65" name="Google Shape;2765;p10"/>
          <p:cNvGrpSpPr/>
          <p:nvPr/>
        </p:nvGrpSpPr>
        <p:grpSpPr>
          <a:xfrm>
            <a:off x="6836548" y="1808672"/>
            <a:ext cx="1586327" cy="371557"/>
            <a:chOff x="1247650" y="2075423"/>
            <a:chExt cx="6648477" cy="1557238"/>
          </a:xfrm>
        </p:grpSpPr>
        <p:sp>
          <p:nvSpPr>
            <p:cNvPr id="2766" name="Google Shape;2766;p1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7" name="Google Shape;2767;p1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8" name="Google Shape;2768;p1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69" name="Google Shape;2769;p1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0" name="Google Shape;2770;p1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1" name="Google Shape;2771;p1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72" name="Google Shape;2772;p10"/>
          <p:cNvGrpSpPr/>
          <p:nvPr/>
        </p:nvGrpSpPr>
        <p:grpSpPr>
          <a:xfrm>
            <a:off x="5267818" y="961862"/>
            <a:ext cx="1415601" cy="1648533"/>
            <a:chOff x="1839112" y="2209163"/>
            <a:chExt cx="1918159" cy="2233784"/>
          </a:xfrm>
        </p:grpSpPr>
        <p:sp>
          <p:nvSpPr>
            <p:cNvPr id="2773" name="Google Shape;2773;p1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4" name="Google Shape;2774;p1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75" name="Google Shape;2775;p1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776" name="Google Shape;2776;p10"/>
            <p:cNvCxnSpPr>
              <a:stCxn id="2773" idx="6"/>
              <a:endCxn id="2774"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2777" name="Google Shape;2777;p10"/>
            <p:cNvCxnSpPr>
              <a:stCxn id="2774" idx="4"/>
              <a:endCxn id="2778"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2779" name="Google Shape;2779;p10"/>
            <p:cNvCxnSpPr>
              <a:stCxn id="2778" idx="6"/>
              <a:endCxn id="2775"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2780" name="Google Shape;2780;p10"/>
            <p:cNvCxnSpPr>
              <a:stCxn id="2775" idx="4"/>
              <a:endCxn id="2781"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2778" name="Google Shape;2778;p1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1" name="Google Shape;2781;p1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2" name="Google Shape;2782;p1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783" name="Google Shape;2783;p10"/>
            <p:cNvCxnSpPr>
              <a:endCxn id="2782"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2784" name="Google Shape;2784;p10"/>
          <p:cNvGrpSpPr/>
          <p:nvPr/>
        </p:nvGrpSpPr>
        <p:grpSpPr>
          <a:xfrm>
            <a:off x="3425084" y="979946"/>
            <a:ext cx="1637968" cy="154942"/>
            <a:chOff x="238125" y="2506075"/>
            <a:chExt cx="7115411" cy="673075"/>
          </a:xfrm>
        </p:grpSpPr>
        <p:sp>
          <p:nvSpPr>
            <p:cNvPr id="2785" name="Google Shape;2785;p1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6" name="Google Shape;2786;p1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7" name="Google Shape;2787;p1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8" name="Google Shape;2788;p1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89" name="Google Shape;2789;p1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790" name="Google Shape;2790;p10"/>
          <p:cNvGrpSpPr/>
          <p:nvPr/>
        </p:nvGrpSpPr>
        <p:grpSpPr>
          <a:xfrm>
            <a:off x="1965820" y="1294664"/>
            <a:ext cx="1262932" cy="785408"/>
            <a:chOff x="548861" y="389676"/>
            <a:chExt cx="3843371" cy="2390163"/>
          </a:xfrm>
        </p:grpSpPr>
        <p:cxnSp>
          <p:nvCxnSpPr>
            <p:cNvPr id="2791" name="Google Shape;2791;p1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2792" name="Google Shape;2792;p1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2793" name="Google Shape;2793;p1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2794" name="Google Shape;2794;p1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2795" name="Google Shape;2795;p1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2796" name="Google Shape;2796;p1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2797" name="Google Shape;2797;p1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2798" name="Google Shape;2798;p1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99" name="Google Shape;2799;p1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0" name="Google Shape;2800;p1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1" name="Google Shape;2801;p1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2" name="Google Shape;2802;p1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03" name="Google Shape;2803;p1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04" name="Google Shape;2804;p10"/>
          <p:cNvGrpSpPr/>
          <p:nvPr/>
        </p:nvGrpSpPr>
        <p:grpSpPr>
          <a:xfrm>
            <a:off x="753952" y="2401541"/>
            <a:ext cx="1412054" cy="633562"/>
            <a:chOff x="1187400" y="2529299"/>
            <a:chExt cx="6769193" cy="2241903"/>
          </a:xfrm>
        </p:grpSpPr>
        <p:sp>
          <p:nvSpPr>
            <p:cNvPr id="2805" name="Google Shape;2805;p1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2806" name="Google Shape;2806;p1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2807" name="Google Shape;2807;p1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2808" name="Google Shape;2808;p1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2809" name="Google Shape;2809;p1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2810" name="Google Shape;2810;p1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sp>
          <p:nvSpPr>
            <p:cNvPr id="2811" name="Google Shape;2811;p1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Arial"/>
                <a:cs typeface="Arial"/>
                <a:sym typeface="Arial"/>
              </a:endParaRPr>
            </a:p>
          </p:txBody>
        </p:sp>
        <p:cxnSp>
          <p:nvCxnSpPr>
            <p:cNvPr id="2812" name="Google Shape;2812;p10"/>
            <p:cNvCxnSpPr>
              <a:stCxn id="2805" idx="2"/>
              <a:endCxn id="2806"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2813" name="Google Shape;2813;p10"/>
            <p:cNvCxnSpPr>
              <a:stCxn id="2807" idx="0"/>
              <a:endCxn id="2805"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2814" name="Google Shape;2814;p10"/>
            <p:cNvCxnSpPr>
              <a:stCxn id="2807" idx="2"/>
              <a:endCxn id="2809"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2815" name="Google Shape;2815;p10"/>
            <p:cNvCxnSpPr>
              <a:stCxn id="2808" idx="0"/>
              <a:endCxn id="2807"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2816" name="Google Shape;2816;p10"/>
            <p:cNvCxnSpPr>
              <a:stCxn id="2806" idx="2"/>
              <a:endCxn id="2811"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2817" name="Google Shape;2817;p10"/>
            <p:cNvCxnSpPr>
              <a:stCxn id="2810" idx="0"/>
              <a:endCxn id="2806"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2818" name="Google Shape;2818;p10"/>
          <p:cNvGrpSpPr/>
          <p:nvPr/>
        </p:nvGrpSpPr>
        <p:grpSpPr>
          <a:xfrm>
            <a:off x="6840198" y="2894250"/>
            <a:ext cx="1579035" cy="540873"/>
            <a:chOff x="6895650" y="3126697"/>
            <a:chExt cx="1436662" cy="492105"/>
          </a:xfrm>
        </p:grpSpPr>
        <p:sp>
          <p:nvSpPr>
            <p:cNvPr id="2819" name="Google Shape;2819;p1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0" name="Google Shape;2820;p1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1" name="Google Shape;2821;p1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2" name="Google Shape;2822;p1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3" name="Google Shape;2823;p1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24" name="Google Shape;2824;p10"/>
            <p:cNvGrpSpPr/>
            <p:nvPr/>
          </p:nvGrpSpPr>
          <p:grpSpPr>
            <a:xfrm>
              <a:off x="6995957" y="3335810"/>
              <a:ext cx="1230393" cy="71754"/>
              <a:chOff x="6995957" y="3287964"/>
              <a:chExt cx="1230393" cy="71754"/>
            </a:xfrm>
          </p:grpSpPr>
          <p:sp>
            <p:nvSpPr>
              <p:cNvPr id="2825" name="Google Shape;2825;p1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6" name="Google Shape;2826;p1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7" name="Google Shape;2827;p1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8" name="Google Shape;2828;p1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29" name="Google Shape;2829;p1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830" name="Google Shape;2830;p10"/>
          <p:cNvGrpSpPr/>
          <p:nvPr/>
        </p:nvGrpSpPr>
        <p:grpSpPr>
          <a:xfrm>
            <a:off x="6838780" y="3531013"/>
            <a:ext cx="1581862" cy="650625"/>
            <a:chOff x="6777990" y="3710194"/>
            <a:chExt cx="1646915" cy="677382"/>
          </a:xfrm>
        </p:grpSpPr>
        <p:grpSp>
          <p:nvGrpSpPr>
            <p:cNvPr id="2831" name="Google Shape;2831;p10"/>
            <p:cNvGrpSpPr/>
            <p:nvPr/>
          </p:nvGrpSpPr>
          <p:grpSpPr>
            <a:xfrm>
              <a:off x="6777990" y="3874492"/>
              <a:ext cx="411129" cy="513083"/>
              <a:chOff x="6777990" y="3874492"/>
              <a:chExt cx="411129" cy="513083"/>
            </a:xfrm>
          </p:grpSpPr>
          <p:cxnSp>
            <p:nvCxnSpPr>
              <p:cNvPr id="2832" name="Google Shape;2832;p1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2833" name="Google Shape;2833;p1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34" name="Google Shape;2834;p10"/>
            <p:cNvGrpSpPr/>
            <p:nvPr/>
          </p:nvGrpSpPr>
          <p:grpSpPr>
            <a:xfrm>
              <a:off x="7188425" y="3710194"/>
              <a:ext cx="411123" cy="520535"/>
              <a:chOff x="7188425" y="3710194"/>
              <a:chExt cx="411123" cy="520535"/>
            </a:xfrm>
          </p:grpSpPr>
          <p:cxnSp>
            <p:nvCxnSpPr>
              <p:cNvPr id="2835" name="Google Shape;2835;p1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2836" name="Google Shape;2836;p1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37" name="Google Shape;2837;p10"/>
            <p:cNvGrpSpPr/>
            <p:nvPr/>
          </p:nvGrpSpPr>
          <p:grpSpPr>
            <a:xfrm>
              <a:off x="7603341" y="3874492"/>
              <a:ext cx="411474" cy="513083"/>
              <a:chOff x="7603341" y="3874492"/>
              <a:chExt cx="411474" cy="513083"/>
            </a:xfrm>
          </p:grpSpPr>
          <p:cxnSp>
            <p:nvCxnSpPr>
              <p:cNvPr id="2838" name="Google Shape;2838;p1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2839" name="Google Shape;2839;p1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40" name="Google Shape;2840;p10"/>
            <p:cNvGrpSpPr/>
            <p:nvPr/>
          </p:nvGrpSpPr>
          <p:grpSpPr>
            <a:xfrm>
              <a:off x="8013776" y="3722847"/>
              <a:ext cx="411129" cy="507881"/>
              <a:chOff x="8013776" y="3722847"/>
              <a:chExt cx="411129" cy="507881"/>
            </a:xfrm>
          </p:grpSpPr>
          <p:cxnSp>
            <p:nvCxnSpPr>
              <p:cNvPr id="2841" name="Google Shape;2841;p1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2842" name="Google Shape;2842;p1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843" name="Google Shape;2843;p10"/>
          <p:cNvGrpSpPr/>
          <p:nvPr/>
        </p:nvGrpSpPr>
        <p:grpSpPr>
          <a:xfrm>
            <a:off x="5258295" y="2703853"/>
            <a:ext cx="1421889" cy="1020603"/>
            <a:chOff x="5190863" y="2824811"/>
            <a:chExt cx="1544860" cy="1108869"/>
          </a:xfrm>
        </p:grpSpPr>
        <p:grpSp>
          <p:nvGrpSpPr>
            <p:cNvPr id="2844" name="Google Shape;2844;p10"/>
            <p:cNvGrpSpPr/>
            <p:nvPr/>
          </p:nvGrpSpPr>
          <p:grpSpPr>
            <a:xfrm>
              <a:off x="5938695" y="3176919"/>
              <a:ext cx="685761" cy="404739"/>
              <a:chOff x="5938695" y="3176919"/>
              <a:chExt cx="685761" cy="404739"/>
            </a:xfrm>
          </p:grpSpPr>
          <p:grpSp>
            <p:nvGrpSpPr>
              <p:cNvPr id="2845" name="Google Shape;2845;p10"/>
              <p:cNvGrpSpPr/>
              <p:nvPr/>
            </p:nvGrpSpPr>
            <p:grpSpPr>
              <a:xfrm>
                <a:off x="5938695" y="3176919"/>
                <a:ext cx="685761" cy="404739"/>
                <a:chOff x="5938695" y="3176919"/>
                <a:chExt cx="685761" cy="404739"/>
              </a:xfrm>
            </p:grpSpPr>
            <p:sp>
              <p:nvSpPr>
                <p:cNvPr id="2846" name="Google Shape;2846;p1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47" name="Google Shape;2847;p1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48" name="Google Shape;2848;p1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49" name="Google Shape;2849;p10"/>
            <p:cNvGrpSpPr/>
            <p:nvPr/>
          </p:nvGrpSpPr>
          <p:grpSpPr>
            <a:xfrm>
              <a:off x="5305233" y="3176835"/>
              <a:ext cx="685971" cy="404655"/>
              <a:chOff x="5305233" y="3176835"/>
              <a:chExt cx="685971" cy="404655"/>
            </a:xfrm>
          </p:grpSpPr>
          <p:grpSp>
            <p:nvGrpSpPr>
              <p:cNvPr id="2850" name="Google Shape;2850;p10"/>
              <p:cNvGrpSpPr/>
              <p:nvPr/>
            </p:nvGrpSpPr>
            <p:grpSpPr>
              <a:xfrm>
                <a:off x="5305233" y="3176835"/>
                <a:ext cx="685971" cy="404655"/>
                <a:chOff x="5305233" y="3176835"/>
                <a:chExt cx="685971" cy="404655"/>
              </a:xfrm>
            </p:grpSpPr>
            <p:sp>
              <p:nvSpPr>
                <p:cNvPr id="2851" name="Google Shape;2851;p1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2" name="Google Shape;2852;p1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53" name="Google Shape;2853;p1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54" name="Google Shape;2854;p1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55" name="Google Shape;2855;p10"/>
            <p:cNvGrpSpPr/>
            <p:nvPr/>
          </p:nvGrpSpPr>
          <p:grpSpPr>
            <a:xfrm>
              <a:off x="5657361" y="2824811"/>
              <a:ext cx="1078361" cy="404655"/>
              <a:chOff x="5657361" y="2824811"/>
              <a:chExt cx="1078361" cy="404655"/>
            </a:xfrm>
          </p:grpSpPr>
          <p:grpSp>
            <p:nvGrpSpPr>
              <p:cNvPr id="2856" name="Google Shape;2856;p10"/>
              <p:cNvGrpSpPr/>
              <p:nvPr/>
            </p:nvGrpSpPr>
            <p:grpSpPr>
              <a:xfrm>
                <a:off x="5657361" y="2824811"/>
                <a:ext cx="1078361" cy="404655"/>
                <a:chOff x="5657361" y="2824811"/>
                <a:chExt cx="1078361" cy="404655"/>
              </a:xfrm>
            </p:grpSpPr>
            <p:grpSp>
              <p:nvGrpSpPr>
                <p:cNvPr id="2857" name="Google Shape;2857;p10"/>
                <p:cNvGrpSpPr/>
                <p:nvPr/>
              </p:nvGrpSpPr>
              <p:grpSpPr>
                <a:xfrm>
                  <a:off x="5938485" y="2824811"/>
                  <a:ext cx="797237" cy="404655"/>
                  <a:chOff x="5938485" y="2824811"/>
                  <a:chExt cx="797237" cy="404655"/>
                </a:xfrm>
              </p:grpSpPr>
              <p:sp>
                <p:nvSpPr>
                  <p:cNvPr id="2858" name="Google Shape;2858;p1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59" name="Google Shape;2859;p1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60" name="Google Shape;2860;p1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861" name="Google Shape;2861;p1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862" name="Google Shape;2862;p10"/>
            <p:cNvGrpSpPr/>
            <p:nvPr/>
          </p:nvGrpSpPr>
          <p:grpSpPr>
            <a:xfrm>
              <a:off x="5190863" y="3528942"/>
              <a:ext cx="1078026" cy="404739"/>
              <a:chOff x="5190863" y="3528942"/>
              <a:chExt cx="1078026" cy="404739"/>
            </a:xfrm>
          </p:grpSpPr>
          <p:sp>
            <p:nvSpPr>
              <p:cNvPr id="2863" name="Google Shape;2863;p1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64" name="Google Shape;2864;p10"/>
              <p:cNvGrpSpPr/>
              <p:nvPr/>
            </p:nvGrpSpPr>
            <p:grpSpPr>
              <a:xfrm>
                <a:off x="5190863" y="3528942"/>
                <a:ext cx="1078026" cy="404739"/>
                <a:chOff x="5190863" y="3528942"/>
                <a:chExt cx="1078026" cy="404739"/>
              </a:xfrm>
            </p:grpSpPr>
            <p:sp>
              <p:nvSpPr>
                <p:cNvPr id="2865" name="Google Shape;2865;p1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66" name="Google Shape;2866;p1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2867" name="Google Shape;2867;p10"/>
          <p:cNvGrpSpPr/>
          <p:nvPr/>
        </p:nvGrpSpPr>
        <p:grpSpPr>
          <a:xfrm>
            <a:off x="724302" y="1268321"/>
            <a:ext cx="1086719" cy="879487"/>
            <a:chOff x="803162" y="1474292"/>
            <a:chExt cx="1086719" cy="879487"/>
          </a:xfrm>
        </p:grpSpPr>
        <p:grpSp>
          <p:nvGrpSpPr>
            <p:cNvPr id="2868" name="Google Shape;2868;p10"/>
            <p:cNvGrpSpPr/>
            <p:nvPr/>
          </p:nvGrpSpPr>
          <p:grpSpPr>
            <a:xfrm>
              <a:off x="803162" y="1625948"/>
              <a:ext cx="445856" cy="576579"/>
              <a:chOff x="803162" y="1625948"/>
              <a:chExt cx="445856" cy="576579"/>
            </a:xfrm>
          </p:grpSpPr>
          <p:sp>
            <p:nvSpPr>
              <p:cNvPr id="2869" name="Google Shape;2869;p1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70" name="Google Shape;2870;p10"/>
              <p:cNvGrpSpPr/>
              <p:nvPr/>
            </p:nvGrpSpPr>
            <p:grpSpPr>
              <a:xfrm>
                <a:off x="1056023" y="1625948"/>
                <a:ext cx="192995" cy="576579"/>
                <a:chOff x="1056023" y="1625948"/>
                <a:chExt cx="192995" cy="576579"/>
              </a:xfrm>
            </p:grpSpPr>
            <p:sp>
              <p:nvSpPr>
                <p:cNvPr id="2871" name="Google Shape;2871;p1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2" name="Google Shape;2872;p1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3" name="Google Shape;2873;p1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4" name="Google Shape;2874;p1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75" name="Google Shape;2875;p1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876" name="Google Shape;2876;p10"/>
            <p:cNvGrpSpPr/>
            <p:nvPr/>
          </p:nvGrpSpPr>
          <p:grpSpPr>
            <a:xfrm>
              <a:off x="1371406" y="1474292"/>
              <a:ext cx="518475" cy="879487"/>
              <a:chOff x="1398231" y="1474292"/>
              <a:chExt cx="518475" cy="879487"/>
            </a:xfrm>
          </p:grpSpPr>
          <p:grpSp>
            <p:nvGrpSpPr>
              <p:cNvPr id="2877" name="Google Shape;2877;p10"/>
              <p:cNvGrpSpPr/>
              <p:nvPr/>
            </p:nvGrpSpPr>
            <p:grpSpPr>
              <a:xfrm>
                <a:off x="1398231" y="1474292"/>
                <a:ext cx="518475" cy="341643"/>
                <a:chOff x="1398231" y="1474292"/>
                <a:chExt cx="518475" cy="341643"/>
              </a:xfrm>
            </p:grpSpPr>
            <p:sp>
              <p:nvSpPr>
                <p:cNvPr id="2878" name="Google Shape;2878;p1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79" name="Google Shape;2879;p10"/>
                <p:cNvGrpSpPr/>
                <p:nvPr/>
              </p:nvGrpSpPr>
              <p:grpSpPr>
                <a:xfrm>
                  <a:off x="1616453" y="1474292"/>
                  <a:ext cx="300253" cy="341643"/>
                  <a:chOff x="1616453" y="1475379"/>
                  <a:chExt cx="300253" cy="341643"/>
                </a:xfrm>
              </p:grpSpPr>
              <p:sp>
                <p:nvSpPr>
                  <p:cNvPr id="2880" name="Google Shape;2880;p1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1" name="Google Shape;2881;p1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2" name="Google Shape;2882;p1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3" name="Google Shape;2883;p1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4" name="Google Shape;2884;p1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5" name="Google Shape;2885;p1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6" name="Google Shape;2886;p1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87" name="Google Shape;2887;p10"/>
                  <p:cNvGrpSpPr/>
                  <p:nvPr/>
                </p:nvGrpSpPr>
                <p:grpSpPr>
                  <a:xfrm>
                    <a:off x="1839639" y="1475379"/>
                    <a:ext cx="77067" cy="341643"/>
                    <a:chOff x="1839639" y="1475379"/>
                    <a:chExt cx="77067" cy="341643"/>
                  </a:xfrm>
                </p:grpSpPr>
                <p:sp>
                  <p:nvSpPr>
                    <p:cNvPr id="2888" name="Google Shape;2888;p1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89" name="Google Shape;2889;p1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2890" name="Google Shape;2890;p10"/>
              <p:cNvGrpSpPr/>
              <p:nvPr/>
            </p:nvGrpSpPr>
            <p:grpSpPr>
              <a:xfrm>
                <a:off x="1398451" y="2012951"/>
                <a:ext cx="518255" cy="340828"/>
                <a:chOff x="1398451" y="2012951"/>
                <a:chExt cx="518255" cy="340828"/>
              </a:xfrm>
            </p:grpSpPr>
            <p:sp>
              <p:nvSpPr>
                <p:cNvPr id="2891" name="Google Shape;2891;p1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892" name="Google Shape;2892;p10"/>
                <p:cNvGrpSpPr/>
                <p:nvPr/>
              </p:nvGrpSpPr>
              <p:grpSpPr>
                <a:xfrm>
                  <a:off x="1616453" y="2012951"/>
                  <a:ext cx="300253" cy="340828"/>
                  <a:chOff x="1616453" y="2013538"/>
                  <a:chExt cx="300253" cy="340828"/>
                </a:xfrm>
              </p:grpSpPr>
              <p:sp>
                <p:nvSpPr>
                  <p:cNvPr id="2893" name="Google Shape;2893;p1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4" name="Google Shape;2894;p1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5" name="Google Shape;2895;p1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6" name="Google Shape;2896;p1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7" name="Google Shape;2897;p1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8" name="Google Shape;2898;p1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99" name="Google Shape;2899;p1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900" name="Google Shape;2900;p10"/>
                  <p:cNvGrpSpPr/>
                  <p:nvPr/>
                </p:nvGrpSpPr>
                <p:grpSpPr>
                  <a:xfrm>
                    <a:off x="1839639" y="2013538"/>
                    <a:ext cx="77067" cy="340828"/>
                    <a:chOff x="1839639" y="2013538"/>
                    <a:chExt cx="77067" cy="340828"/>
                  </a:xfrm>
                </p:grpSpPr>
                <p:sp>
                  <p:nvSpPr>
                    <p:cNvPr id="2901" name="Google Shape;2901;p1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2" name="Google Shape;2902;p1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grpSp>
        <p:nvGrpSpPr>
          <p:cNvPr id="2903" name="Google Shape;2903;p10"/>
          <p:cNvGrpSpPr/>
          <p:nvPr/>
        </p:nvGrpSpPr>
        <p:grpSpPr>
          <a:xfrm>
            <a:off x="721126" y="3399508"/>
            <a:ext cx="1368681" cy="682918"/>
            <a:chOff x="724986" y="3605478"/>
            <a:chExt cx="1368681" cy="682918"/>
          </a:xfrm>
        </p:grpSpPr>
        <p:grpSp>
          <p:nvGrpSpPr>
            <p:cNvPr id="2904" name="Google Shape;2904;p10"/>
            <p:cNvGrpSpPr/>
            <p:nvPr/>
          </p:nvGrpSpPr>
          <p:grpSpPr>
            <a:xfrm>
              <a:off x="1289102" y="3823629"/>
              <a:ext cx="240442" cy="250435"/>
              <a:chOff x="-165066" y="3843615"/>
              <a:chExt cx="221259" cy="230455"/>
            </a:xfrm>
          </p:grpSpPr>
          <p:sp>
            <p:nvSpPr>
              <p:cNvPr id="2905" name="Google Shape;2905;p1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6" name="Google Shape;2906;p1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7" name="Google Shape;2907;p1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8" name="Google Shape;2908;p1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09" name="Google Shape;2909;p1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0" name="Google Shape;2910;p1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1" name="Google Shape;2911;p1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2" name="Google Shape;2912;p1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3" name="Google Shape;2913;p1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4" name="Google Shape;2914;p1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5" name="Google Shape;2915;p1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6" name="Google Shape;2916;p1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7" name="Google Shape;2917;p1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8" name="Google Shape;2918;p1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19" name="Google Shape;2919;p1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0" name="Google Shape;2920;p1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1" name="Google Shape;2921;p1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2" name="Google Shape;2922;p1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3" name="Google Shape;2923;p1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4" name="Google Shape;2924;p1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25" name="Google Shape;2925;p10"/>
            <p:cNvGrpSpPr/>
            <p:nvPr/>
          </p:nvGrpSpPr>
          <p:grpSpPr>
            <a:xfrm>
              <a:off x="724986" y="3605478"/>
              <a:ext cx="1368681" cy="682918"/>
              <a:chOff x="724986" y="3605478"/>
              <a:chExt cx="1368681" cy="682918"/>
            </a:xfrm>
          </p:grpSpPr>
          <p:grpSp>
            <p:nvGrpSpPr>
              <p:cNvPr id="2926" name="Google Shape;2926;p10"/>
              <p:cNvGrpSpPr/>
              <p:nvPr/>
            </p:nvGrpSpPr>
            <p:grpSpPr>
              <a:xfrm>
                <a:off x="1498221" y="4047614"/>
                <a:ext cx="529172" cy="240783"/>
                <a:chOff x="1498221" y="4047614"/>
                <a:chExt cx="529172" cy="240783"/>
              </a:xfrm>
            </p:grpSpPr>
            <p:grpSp>
              <p:nvGrpSpPr>
                <p:cNvPr id="2927" name="Google Shape;2927;p10"/>
                <p:cNvGrpSpPr/>
                <p:nvPr/>
              </p:nvGrpSpPr>
              <p:grpSpPr>
                <a:xfrm>
                  <a:off x="1826655" y="4224370"/>
                  <a:ext cx="200738" cy="25631"/>
                  <a:chOff x="1826655" y="4224370"/>
                  <a:chExt cx="200738" cy="25631"/>
                </a:xfrm>
              </p:grpSpPr>
              <p:sp>
                <p:nvSpPr>
                  <p:cNvPr id="2928" name="Google Shape;2928;p1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29" name="Google Shape;2929;p1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30" name="Google Shape;2930;p10"/>
                <p:cNvGrpSpPr/>
                <p:nvPr/>
              </p:nvGrpSpPr>
              <p:grpSpPr>
                <a:xfrm>
                  <a:off x="1498221" y="4047614"/>
                  <a:ext cx="328444" cy="240783"/>
                  <a:chOff x="1498221" y="4047614"/>
                  <a:chExt cx="328444" cy="240783"/>
                </a:xfrm>
              </p:grpSpPr>
              <p:sp>
                <p:nvSpPr>
                  <p:cNvPr id="2931" name="Google Shape;2931;p1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932" name="Google Shape;2932;p10"/>
                  <p:cNvGrpSpPr/>
                  <p:nvPr/>
                </p:nvGrpSpPr>
                <p:grpSpPr>
                  <a:xfrm>
                    <a:off x="1498221" y="4047614"/>
                    <a:ext cx="150566" cy="190416"/>
                    <a:chOff x="1498221" y="4047614"/>
                    <a:chExt cx="150566" cy="190416"/>
                  </a:xfrm>
                </p:grpSpPr>
                <p:sp>
                  <p:nvSpPr>
                    <p:cNvPr id="2933" name="Google Shape;2933;p1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4" name="Google Shape;2934;p1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2935" name="Google Shape;2935;p10"/>
              <p:cNvGrpSpPr/>
              <p:nvPr/>
            </p:nvGrpSpPr>
            <p:grpSpPr>
              <a:xfrm>
                <a:off x="1560718" y="3800594"/>
                <a:ext cx="532948" cy="302090"/>
                <a:chOff x="1560718" y="3800594"/>
                <a:chExt cx="532948" cy="302090"/>
              </a:xfrm>
            </p:grpSpPr>
            <p:grpSp>
              <p:nvGrpSpPr>
                <p:cNvPr id="2936" name="Google Shape;2936;p10"/>
                <p:cNvGrpSpPr/>
                <p:nvPr/>
              </p:nvGrpSpPr>
              <p:grpSpPr>
                <a:xfrm>
                  <a:off x="1912179" y="3827344"/>
                  <a:ext cx="181487" cy="25631"/>
                  <a:chOff x="1912179" y="3827344"/>
                  <a:chExt cx="181487" cy="25631"/>
                </a:xfrm>
              </p:grpSpPr>
              <p:sp>
                <p:nvSpPr>
                  <p:cNvPr id="2937" name="Google Shape;2937;p1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38" name="Google Shape;2938;p1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39" name="Google Shape;2939;p10"/>
                <p:cNvGrpSpPr/>
                <p:nvPr/>
              </p:nvGrpSpPr>
              <p:grpSpPr>
                <a:xfrm>
                  <a:off x="1912179" y="4044505"/>
                  <a:ext cx="181487" cy="25622"/>
                  <a:chOff x="1912179" y="4044506"/>
                  <a:chExt cx="181487" cy="25622"/>
                </a:xfrm>
              </p:grpSpPr>
              <p:sp>
                <p:nvSpPr>
                  <p:cNvPr id="2940" name="Google Shape;2940;p1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1" name="Google Shape;2941;p1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42" name="Google Shape;2942;p10"/>
                <p:cNvGrpSpPr/>
                <p:nvPr/>
              </p:nvGrpSpPr>
              <p:grpSpPr>
                <a:xfrm>
                  <a:off x="1560718" y="3800594"/>
                  <a:ext cx="351472" cy="302090"/>
                  <a:chOff x="1560718" y="3800594"/>
                  <a:chExt cx="351472" cy="302090"/>
                </a:xfrm>
              </p:grpSpPr>
              <p:grpSp>
                <p:nvGrpSpPr>
                  <p:cNvPr id="2943" name="Google Shape;2943;p10"/>
                  <p:cNvGrpSpPr/>
                  <p:nvPr/>
                </p:nvGrpSpPr>
                <p:grpSpPr>
                  <a:xfrm>
                    <a:off x="1560718" y="3842857"/>
                    <a:ext cx="173586" cy="217131"/>
                    <a:chOff x="1560718" y="3842857"/>
                    <a:chExt cx="173586" cy="217131"/>
                  </a:xfrm>
                </p:grpSpPr>
                <p:sp>
                  <p:nvSpPr>
                    <p:cNvPr id="2944" name="Google Shape;2944;p1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5" name="Google Shape;2945;p1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6" name="Google Shape;2946;p1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947" name="Google Shape;2947;p1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48" name="Google Shape;2948;p1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2949" name="Google Shape;2949;p1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950" name="Google Shape;2950;p10"/>
              <p:cNvGrpSpPr/>
              <p:nvPr/>
            </p:nvGrpSpPr>
            <p:grpSpPr>
              <a:xfrm>
                <a:off x="785350" y="3605478"/>
                <a:ext cx="535311" cy="249245"/>
                <a:chOff x="785350" y="3605478"/>
                <a:chExt cx="535311" cy="249245"/>
              </a:xfrm>
            </p:grpSpPr>
            <p:grpSp>
              <p:nvGrpSpPr>
                <p:cNvPr id="2951" name="Google Shape;2951;p10"/>
                <p:cNvGrpSpPr/>
                <p:nvPr/>
              </p:nvGrpSpPr>
              <p:grpSpPr>
                <a:xfrm>
                  <a:off x="785350" y="3605478"/>
                  <a:ext cx="376191" cy="102736"/>
                  <a:chOff x="785350" y="3605478"/>
                  <a:chExt cx="376191" cy="102736"/>
                </a:xfrm>
              </p:grpSpPr>
              <p:sp>
                <p:nvSpPr>
                  <p:cNvPr id="2952" name="Google Shape;2952;p1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3" name="Google Shape;2953;p1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4" name="Google Shape;2954;p1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55" name="Google Shape;2955;p10"/>
                <p:cNvGrpSpPr/>
                <p:nvPr/>
              </p:nvGrpSpPr>
              <p:grpSpPr>
                <a:xfrm>
                  <a:off x="1161530" y="3655851"/>
                  <a:ext cx="159131" cy="198872"/>
                  <a:chOff x="1161530" y="3655851"/>
                  <a:chExt cx="159131" cy="198872"/>
                </a:xfrm>
              </p:grpSpPr>
              <p:sp>
                <p:nvSpPr>
                  <p:cNvPr id="2956" name="Google Shape;2956;p1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57" name="Google Shape;2957;p1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958" name="Google Shape;2958;p10"/>
              <p:cNvGrpSpPr/>
              <p:nvPr/>
            </p:nvGrpSpPr>
            <p:grpSpPr>
              <a:xfrm>
                <a:off x="785350" y="4047614"/>
                <a:ext cx="535311" cy="240783"/>
                <a:chOff x="785350" y="4047614"/>
                <a:chExt cx="535311" cy="240783"/>
              </a:xfrm>
            </p:grpSpPr>
            <p:grpSp>
              <p:nvGrpSpPr>
                <p:cNvPr id="2959" name="Google Shape;2959;p10"/>
                <p:cNvGrpSpPr/>
                <p:nvPr/>
              </p:nvGrpSpPr>
              <p:grpSpPr>
                <a:xfrm>
                  <a:off x="1161636" y="4047614"/>
                  <a:ext cx="159025" cy="190415"/>
                  <a:chOff x="1161636" y="4047614"/>
                  <a:chExt cx="159025" cy="190415"/>
                </a:xfrm>
              </p:grpSpPr>
              <p:sp>
                <p:nvSpPr>
                  <p:cNvPr id="2960" name="Google Shape;2960;p1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1" name="Google Shape;2961;p1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62" name="Google Shape;2962;p10"/>
                <p:cNvGrpSpPr/>
                <p:nvPr/>
              </p:nvGrpSpPr>
              <p:grpSpPr>
                <a:xfrm>
                  <a:off x="785350" y="4185661"/>
                  <a:ext cx="376191" cy="102736"/>
                  <a:chOff x="785350" y="4185661"/>
                  <a:chExt cx="376191" cy="102736"/>
                </a:xfrm>
              </p:grpSpPr>
              <p:sp>
                <p:nvSpPr>
                  <p:cNvPr id="2963" name="Google Shape;2963;p1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4" name="Google Shape;2964;p1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5" name="Google Shape;2965;p1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2966" name="Google Shape;2966;p10"/>
              <p:cNvGrpSpPr/>
              <p:nvPr/>
            </p:nvGrpSpPr>
            <p:grpSpPr>
              <a:xfrm>
                <a:off x="1501054" y="3605478"/>
                <a:ext cx="526340" cy="249240"/>
                <a:chOff x="1501054" y="3605478"/>
                <a:chExt cx="526340" cy="249240"/>
              </a:xfrm>
            </p:grpSpPr>
            <p:grpSp>
              <p:nvGrpSpPr>
                <p:cNvPr id="2967" name="Google Shape;2967;p10"/>
                <p:cNvGrpSpPr/>
                <p:nvPr/>
              </p:nvGrpSpPr>
              <p:grpSpPr>
                <a:xfrm>
                  <a:off x="1834208" y="3643867"/>
                  <a:ext cx="193185" cy="25622"/>
                  <a:chOff x="1834208" y="3643867"/>
                  <a:chExt cx="193185" cy="25622"/>
                </a:xfrm>
              </p:grpSpPr>
              <p:sp>
                <p:nvSpPr>
                  <p:cNvPr id="2968" name="Google Shape;2968;p1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69" name="Google Shape;2969;p1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70" name="Google Shape;2970;p10"/>
                <p:cNvGrpSpPr/>
                <p:nvPr/>
              </p:nvGrpSpPr>
              <p:grpSpPr>
                <a:xfrm>
                  <a:off x="1501054" y="3605478"/>
                  <a:ext cx="333165" cy="249240"/>
                  <a:chOff x="1501054" y="3605478"/>
                  <a:chExt cx="333165" cy="249240"/>
                </a:xfrm>
              </p:grpSpPr>
              <p:sp>
                <p:nvSpPr>
                  <p:cNvPr id="2971" name="Google Shape;2971;p1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2972" name="Google Shape;2972;p10"/>
                  <p:cNvGrpSpPr/>
                  <p:nvPr/>
                </p:nvGrpSpPr>
                <p:grpSpPr>
                  <a:xfrm>
                    <a:off x="1501054" y="3655851"/>
                    <a:ext cx="155286" cy="198867"/>
                    <a:chOff x="1501054" y="3655851"/>
                    <a:chExt cx="155286" cy="198867"/>
                  </a:xfrm>
                </p:grpSpPr>
                <p:sp>
                  <p:nvSpPr>
                    <p:cNvPr id="2973" name="Google Shape;2973;p1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4" name="Google Shape;2974;p1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2975" name="Google Shape;2975;p10"/>
              <p:cNvGrpSpPr/>
              <p:nvPr/>
            </p:nvGrpSpPr>
            <p:grpSpPr>
              <a:xfrm>
                <a:off x="724986" y="3800594"/>
                <a:ext cx="532950" cy="302090"/>
                <a:chOff x="724986" y="3800594"/>
                <a:chExt cx="532950" cy="302090"/>
              </a:xfrm>
            </p:grpSpPr>
            <p:grpSp>
              <p:nvGrpSpPr>
                <p:cNvPr id="2976" name="Google Shape;2976;p10"/>
                <p:cNvGrpSpPr/>
                <p:nvPr/>
              </p:nvGrpSpPr>
              <p:grpSpPr>
                <a:xfrm>
                  <a:off x="724986" y="4044367"/>
                  <a:ext cx="181314" cy="25626"/>
                  <a:chOff x="724986" y="4044367"/>
                  <a:chExt cx="181314" cy="25626"/>
                </a:xfrm>
              </p:grpSpPr>
              <p:sp>
                <p:nvSpPr>
                  <p:cNvPr id="2977" name="Google Shape;2977;p1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78" name="Google Shape;2978;p1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79" name="Google Shape;2979;p10"/>
                <p:cNvGrpSpPr/>
                <p:nvPr/>
              </p:nvGrpSpPr>
              <p:grpSpPr>
                <a:xfrm>
                  <a:off x="906290" y="3800594"/>
                  <a:ext cx="351646" cy="302090"/>
                  <a:chOff x="906290" y="3800594"/>
                  <a:chExt cx="351646" cy="302090"/>
                </a:xfrm>
              </p:grpSpPr>
              <p:grpSp>
                <p:nvGrpSpPr>
                  <p:cNvPr id="2980" name="Google Shape;2980;p10"/>
                  <p:cNvGrpSpPr/>
                  <p:nvPr/>
                </p:nvGrpSpPr>
                <p:grpSpPr>
                  <a:xfrm>
                    <a:off x="1084172" y="3842857"/>
                    <a:ext cx="173764" cy="217131"/>
                    <a:chOff x="1084172" y="3842857"/>
                    <a:chExt cx="173764" cy="217131"/>
                  </a:xfrm>
                </p:grpSpPr>
                <p:grpSp>
                  <p:nvGrpSpPr>
                    <p:cNvPr id="2981" name="Google Shape;2981;p10"/>
                    <p:cNvGrpSpPr/>
                    <p:nvPr/>
                  </p:nvGrpSpPr>
                  <p:grpSpPr>
                    <a:xfrm>
                      <a:off x="1156862" y="3936509"/>
                      <a:ext cx="101073" cy="25622"/>
                      <a:chOff x="1156862" y="3936509"/>
                      <a:chExt cx="101073" cy="25622"/>
                    </a:xfrm>
                  </p:grpSpPr>
                  <p:sp>
                    <p:nvSpPr>
                      <p:cNvPr id="2982" name="Google Shape;2982;p1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3" name="Google Shape;2983;p1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984" name="Google Shape;2984;p1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985" name="Google Shape;2985;p1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6" name="Google Shape;2986;p1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987" name="Google Shape;2987;p10"/>
                <p:cNvGrpSpPr/>
                <p:nvPr/>
              </p:nvGrpSpPr>
              <p:grpSpPr>
                <a:xfrm>
                  <a:off x="724986" y="3830189"/>
                  <a:ext cx="189533" cy="25626"/>
                  <a:chOff x="724986" y="3830189"/>
                  <a:chExt cx="189533" cy="25626"/>
                </a:xfrm>
              </p:grpSpPr>
              <p:sp>
                <p:nvSpPr>
                  <p:cNvPr id="2988" name="Google Shape;2988;p1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89" name="Google Shape;2989;p1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grpSp>
        <p:nvGrpSpPr>
          <p:cNvPr id="2990" name="Google Shape;2990;p10"/>
          <p:cNvGrpSpPr/>
          <p:nvPr/>
        </p:nvGrpSpPr>
        <p:grpSpPr>
          <a:xfrm>
            <a:off x="2249438" y="2249669"/>
            <a:ext cx="948701" cy="935378"/>
            <a:chOff x="2253298" y="2428317"/>
            <a:chExt cx="948701" cy="935378"/>
          </a:xfrm>
        </p:grpSpPr>
        <p:sp>
          <p:nvSpPr>
            <p:cNvPr id="2991" name="Google Shape;2991;p1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2" name="Google Shape;2992;p1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3" name="Google Shape;2993;p1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4" name="Google Shape;2994;p1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5" name="Google Shape;2995;p1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6" name="Google Shape;2996;p1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7" name="Google Shape;2997;p1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8" name="Google Shape;2998;p1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99" name="Google Shape;2999;p1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0" name="Google Shape;3000;p1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1" name="Google Shape;3001;p1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2" name="Google Shape;3002;p1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3" name="Google Shape;3003;p1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4" name="Google Shape;3004;p1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5" name="Google Shape;3005;p1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6" name="Google Shape;3006;p1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7" name="Google Shape;3007;p1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8" name="Google Shape;3008;p1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09" name="Google Shape;3009;p1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0" name="Google Shape;3010;p1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1" name="Google Shape;3011;p1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2" name="Google Shape;3012;p1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3" name="Google Shape;3013;p1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4" name="Google Shape;3014;p1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5" name="Google Shape;3015;p1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6" name="Google Shape;3016;p1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7" name="Google Shape;3017;p1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8" name="Google Shape;3018;p1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19" name="Google Shape;3019;p1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0" name="Google Shape;3020;p1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1" name="Google Shape;3021;p1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2" name="Google Shape;3022;p1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23" name="Google Shape;3023;p1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27"/>
        <p:cNvGrpSpPr/>
        <p:nvPr/>
      </p:nvGrpSpPr>
      <p:grpSpPr>
        <a:xfrm>
          <a:off x="0" y="0"/>
          <a:ext cx="0" cy="0"/>
          <a:chOff x="0" y="0"/>
          <a:chExt cx="0" cy="0"/>
        </a:xfrm>
      </p:grpSpPr>
      <p:grpSp>
        <p:nvGrpSpPr>
          <p:cNvPr id="3028" name="Google Shape;3028;p11"/>
          <p:cNvGrpSpPr/>
          <p:nvPr/>
        </p:nvGrpSpPr>
        <p:grpSpPr>
          <a:xfrm>
            <a:off x="3339745" y="952988"/>
            <a:ext cx="2363393" cy="1017867"/>
            <a:chOff x="3292400" y="1219146"/>
            <a:chExt cx="2615240" cy="1110239"/>
          </a:xfrm>
        </p:grpSpPr>
        <p:sp>
          <p:nvSpPr>
            <p:cNvPr id="3029" name="Google Shape;3029;p1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30" name="Google Shape;3030;p1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31" name="Google Shape;3031;p1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JANUARY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32" name="Google Shape;3032;p1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FEBRUARY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33" name="Google Shape;3033;p1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MARCH</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34" name="Google Shape;3034;p1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APRIL</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35" name="Google Shape;3035;p1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MAY</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36" name="Google Shape;3036;p1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JUNE</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37" name="Google Shape;3037;p1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PHASE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38" name="Google Shape;3038;p1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PHASE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39" name="Google Shape;3039;p1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40" name="Google Shape;3040;p1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41" name="Google Shape;3041;p1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1</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42" name="Google Shape;3042;p1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marR="0" lvl="0" indent="0" algn="r"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FFFFFF"/>
                  </a:solidFill>
                  <a:effectLst/>
                  <a:uLnTx/>
                  <a:uFillTx/>
                  <a:latin typeface="Arial"/>
                  <a:cs typeface="Arial"/>
                  <a:sym typeface="Arial"/>
                </a:rPr>
                <a:t>Task 2</a:t>
              </a:r>
              <a:endParaRPr kumimoji="0" sz="400" b="0" i="0" u="none" strike="noStrike" kern="0" cap="none" spc="0" normalizeH="0" baseline="0" noProof="0">
                <a:ln>
                  <a:noFill/>
                </a:ln>
                <a:solidFill>
                  <a:srgbClr val="FFFFFF"/>
                </a:solidFill>
                <a:effectLst/>
                <a:uLnTx/>
                <a:uFillTx/>
                <a:latin typeface="Arial"/>
                <a:cs typeface="Arial"/>
                <a:sym typeface="Arial"/>
              </a:endParaRPr>
            </a:p>
          </p:txBody>
        </p:sp>
        <p:grpSp>
          <p:nvGrpSpPr>
            <p:cNvPr id="3043" name="Google Shape;3043;p11"/>
            <p:cNvGrpSpPr/>
            <p:nvPr/>
          </p:nvGrpSpPr>
          <p:grpSpPr>
            <a:xfrm>
              <a:off x="3748438" y="1378608"/>
              <a:ext cx="2159202" cy="903971"/>
              <a:chOff x="1683525" y="2179850"/>
              <a:chExt cx="4519050" cy="2134525"/>
            </a:xfrm>
          </p:grpSpPr>
          <p:sp>
            <p:nvSpPr>
              <p:cNvPr id="3044" name="Google Shape;3044;p1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45" name="Google Shape;3045;p1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46" name="Google Shape;3046;p1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47" name="Google Shape;3047;p1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48" name="Google Shape;3048;p1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49" name="Google Shape;3049;p1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50" name="Google Shape;3050;p1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51" name="Google Shape;3051;p1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52" name="Google Shape;3052;p1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53" name="Google Shape;3053;p1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54" name="Google Shape;3054;p1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sp>
            <p:nvSpPr>
              <p:cNvPr id="3055" name="Google Shape;3055;p1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400" b="0" i="0" u="none" strike="noStrike" kern="0" cap="none" spc="0" normalizeH="0" baseline="0" noProof="0">
                  <a:ln>
                    <a:noFill/>
                  </a:ln>
                  <a:solidFill>
                    <a:srgbClr val="FFFFFF"/>
                  </a:solidFill>
                  <a:effectLst/>
                  <a:uLnTx/>
                  <a:uFillTx/>
                  <a:latin typeface="Arial"/>
                  <a:cs typeface="Arial"/>
                  <a:sym typeface="Arial"/>
                </a:endParaRPr>
              </a:p>
            </p:txBody>
          </p:sp>
        </p:grpSp>
      </p:grpSp>
      <p:graphicFrame>
        <p:nvGraphicFramePr>
          <p:cNvPr id="3056" name="Google Shape;3056;p11"/>
          <p:cNvGraphicFramePr/>
          <p:nvPr/>
        </p:nvGraphicFramePr>
        <p:xfrm>
          <a:off x="5935838" y="2130461"/>
          <a:ext cx="2491300" cy="868600"/>
        </p:xfrm>
        <a:graphic>
          <a:graphicData uri="http://schemas.openxmlformats.org/drawingml/2006/table">
            <a:tbl>
              <a:tblPr>
                <a:noFill/>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057" name="Google Shape;3057;p11"/>
          <p:cNvGrpSpPr/>
          <p:nvPr/>
        </p:nvGrpSpPr>
        <p:grpSpPr>
          <a:xfrm>
            <a:off x="5935948" y="3189058"/>
            <a:ext cx="2496964" cy="1001454"/>
            <a:chOff x="1919611" y="789980"/>
            <a:chExt cx="1474179" cy="606868"/>
          </a:xfrm>
        </p:grpSpPr>
        <p:cxnSp>
          <p:nvCxnSpPr>
            <p:cNvPr id="3058" name="Google Shape;3058;p1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059" name="Google Shape;3059;p1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060" name="Google Shape;3060;p1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061" name="Google Shape;3061;p11"/>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JANUARY</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3062" name="Google Shape;3062;p11"/>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FEBRUARY</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3063" name="Google Shape;3063;p11"/>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MARCH</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3064" name="Google Shape;3064;p11"/>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marR="0" lvl="0" indent="0" algn="ctr"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APRIL</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3065" name="Google Shape;3065;p1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6" name="Google Shape;3066;p1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7" name="Google Shape;3067;p1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8" name="Google Shape;3068;p1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69" name="Google Shape;3069;p1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0" name="Google Shape;3070;p1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1" name="Google Shape;3071;p11"/>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PHASE 1</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3072" name="Google Shape;3072;p11"/>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Task 1</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3073" name="Google Shape;3073;p11"/>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marR="0" lvl="0" indent="0" algn="l" defTabSz="914400" rtl="0" eaLnBrk="1" fontAlgn="auto" latinLnBrk="0" hangingPunct="1">
                <a:lnSpc>
                  <a:spcPct val="115000"/>
                </a:lnSpc>
                <a:spcBef>
                  <a:spcPts val="0"/>
                </a:spcBef>
                <a:spcAft>
                  <a:spcPts val="1600"/>
                </a:spcAft>
                <a:buClr>
                  <a:srgbClr val="000000"/>
                </a:buClr>
                <a:buSzTx/>
                <a:buFont typeface="Arial"/>
                <a:buNone/>
                <a:tabLst/>
                <a:defRPr/>
              </a:pPr>
              <a:r>
                <a:rPr kumimoji="0" lang="en" sz="400" b="0" i="0" u="none" strike="noStrike" kern="0" cap="none" spc="0" normalizeH="0" baseline="0" noProof="0">
                  <a:ln>
                    <a:noFill/>
                  </a:ln>
                  <a:solidFill>
                    <a:srgbClr val="E3E9ED"/>
                  </a:solidFill>
                  <a:effectLst/>
                  <a:uLnTx/>
                  <a:uFillTx/>
                  <a:latin typeface="Arial"/>
                  <a:cs typeface="Arial"/>
                  <a:sym typeface="Arial"/>
                </a:rPr>
                <a:t>Task 2</a:t>
              </a:r>
              <a:endParaRPr kumimoji="0" sz="400" b="0" i="0" u="none" strike="noStrike" kern="0" cap="none" spc="0" normalizeH="0" baseline="0" noProof="0">
                <a:ln>
                  <a:noFill/>
                </a:ln>
                <a:solidFill>
                  <a:srgbClr val="E3E9ED"/>
                </a:solidFill>
                <a:effectLst/>
                <a:uLnTx/>
                <a:uFillTx/>
                <a:latin typeface="Arial"/>
                <a:cs typeface="Arial"/>
                <a:sym typeface="Arial"/>
              </a:endParaRPr>
            </a:p>
          </p:txBody>
        </p:sp>
        <p:sp>
          <p:nvSpPr>
            <p:cNvPr id="3074" name="Google Shape;3074;p1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075" name="Google Shape;3075;p11"/>
          <p:cNvGrpSpPr/>
          <p:nvPr/>
        </p:nvGrpSpPr>
        <p:grpSpPr>
          <a:xfrm>
            <a:off x="712562" y="998017"/>
            <a:ext cx="2394370" cy="976502"/>
            <a:chOff x="749309" y="1112739"/>
            <a:chExt cx="2371603" cy="976502"/>
          </a:xfrm>
        </p:grpSpPr>
        <p:sp>
          <p:nvSpPr>
            <p:cNvPr id="3076" name="Google Shape;3076;p1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7" name="Google Shape;3077;p1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8" name="Google Shape;3078;p1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79" name="Google Shape;3079;p1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0" name="Google Shape;3080;p1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1" name="Google Shape;3081;p1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2" name="Google Shape;3082;p1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3" name="Google Shape;3083;p1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4" name="Google Shape;3084;p1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5" name="Google Shape;3085;p1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6" name="Google Shape;3086;p1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7" name="Google Shape;3087;p1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8" name="Google Shape;3088;p1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89" name="Google Shape;3089;p1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0" name="Google Shape;3090;p1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1" name="Google Shape;3091;p1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2" name="Google Shape;3092;p1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3" name="Google Shape;3093;p1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4" name="Google Shape;3094;p1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5" name="Google Shape;3095;p1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6" name="Google Shape;3096;p1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7" name="Google Shape;3097;p1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8" name="Google Shape;3098;p1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99" name="Google Shape;3099;p1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0" name="Google Shape;3100;p1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1" name="Google Shape;3101;p1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2" name="Google Shape;3102;p1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3" name="Google Shape;3103;p1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4" name="Google Shape;3104;p1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5" name="Google Shape;3105;p1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6" name="Google Shape;3106;p1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07" name="Google Shape;3107;p1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aphicFrame>
        <p:nvGraphicFramePr>
          <p:cNvPr id="3108" name="Google Shape;3108;p11"/>
          <p:cNvGraphicFramePr/>
          <p:nvPr/>
        </p:nvGraphicFramePr>
        <p:xfrm>
          <a:off x="5935863" y="996311"/>
          <a:ext cx="2491300" cy="976425"/>
        </p:xfrm>
        <a:graphic>
          <a:graphicData uri="http://schemas.openxmlformats.org/drawingml/2006/table">
            <a:tbl>
              <a:tblPr>
                <a:noFill/>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3109" name="Google Shape;3109;p11"/>
          <p:cNvGraphicFramePr/>
          <p:nvPr/>
        </p:nvGraphicFramePr>
        <p:xfrm>
          <a:off x="3342575" y="2130461"/>
          <a:ext cx="2363400" cy="868575"/>
        </p:xfrm>
        <a:graphic>
          <a:graphicData uri="http://schemas.openxmlformats.org/drawingml/2006/table">
            <a:tbl>
              <a:tblPr>
                <a:noFill/>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110" name="Google Shape;3110;p11"/>
          <p:cNvGrpSpPr/>
          <p:nvPr/>
        </p:nvGrpSpPr>
        <p:grpSpPr>
          <a:xfrm>
            <a:off x="4086505" y="2517104"/>
            <a:ext cx="1517436" cy="74460"/>
            <a:chOff x="3980086" y="2804397"/>
            <a:chExt cx="1227600" cy="66900"/>
          </a:xfrm>
        </p:grpSpPr>
        <p:sp>
          <p:nvSpPr>
            <p:cNvPr id="3111" name="Google Shape;3111;p1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2" name="Google Shape;3112;p1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13" name="Google Shape;3113;p11"/>
          <p:cNvGrpSpPr/>
          <p:nvPr/>
        </p:nvGrpSpPr>
        <p:grpSpPr>
          <a:xfrm>
            <a:off x="4711569" y="2809692"/>
            <a:ext cx="892956" cy="74460"/>
            <a:chOff x="3980086" y="2804397"/>
            <a:chExt cx="1227600" cy="66900"/>
          </a:xfrm>
        </p:grpSpPr>
        <p:sp>
          <p:nvSpPr>
            <p:cNvPr id="3114" name="Google Shape;3114;p1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5" name="Google Shape;3115;p1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16" name="Google Shape;3116;p11"/>
          <p:cNvGrpSpPr/>
          <p:nvPr/>
        </p:nvGrpSpPr>
        <p:grpSpPr>
          <a:xfrm>
            <a:off x="3344661" y="3168575"/>
            <a:ext cx="2363244" cy="1005943"/>
            <a:chOff x="3358415" y="3361302"/>
            <a:chExt cx="2363244" cy="1024695"/>
          </a:xfrm>
        </p:grpSpPr>
        <p:grpSp>
          <p:nvGrpSpPr>
            <p:cNvPr id="3117" name="Google Shape;3117;p11"/>
            <p:cNvGrpSpPr/>
            <p:nvPr/>
          </p:nvGrpSpPr>
          <p:grpSpPr>
            <a:xfrm>
              <a:off x="3358415" y="3361302"/>
              <a:ext cx="441300" cy="1024695"/>
              <a:chOff x="3358415" y="3361302"/>
              <a:chExt cx="441300" cy="1024695"/>
            </a:xfrm>
          </p:grpSpPr>
          <p:sp>
            <p:nvSpPr>
              <p:cNvPr id="3118" name="Google Shape;3118;p1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19" name="Google Shape;3119;p1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0" name="Google Shape;3120;p1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1" name="Google Shape;3121;p1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2" name="Google Shape;3122;p1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3" name="Google Shape;3123;p1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24" name="Google Shape;3124;p11"/>
            <p:cNvGrpSpPr/>
            <p:nvPr/>
          </p:nvGrpSpPr>
          <p:grpSpPr>
            <a:xfrm>
              <a:off x="3838901" y="3361302"/>
              <a:ext cx="441300" cy="1024695"/>
              <a:chOff x="3838901" y="3361302"/>
              <a:chExt cx="441300" cy="1024695"/>
            </a:xfrm>
          </p:grpSpPr>
          <p:sp>
            <p:nvSpPr>
              <p:cNvPr id="3125" name="Google Shape;3125;p1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6" name="Google Shape;3126;p1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7" name="Google Shape;3127;p1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8" name="Google Shape;3128;p1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29" name="Google Shape;3129;p1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0" name="Google Shape;3130;p1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31" name="Google Shape;3131;p11"/>
            <p:cNvGrpSpPr/>
            <p:nvPr/>
          </p:nvGrpSpPr>
          <p:grpSpPr>
            <a:xfrm>
              <a:off x="4319387" y="3361302"/>
              <a:ext cx="441300" cy="1024695"/>
              <a:chOff x="4319387" y="3361302"/>
              <a:chExt cx="441300" cy="1024695"/>
            </a:xfrm>
          </p:grpSpPr>
          <p:sp>
            <p:nvSpPr>
              <p:cNvPr id="3132" name="Google Shape;3132;p1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3" name="Google Shape;3133;p1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4" name="Google Shape;3134;p1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5" name="Google Shape;3135;p1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6" name="Google Shape;3136;p1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37" name="Google Shape;3137;p1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38" name="Google Shape;3138;p11"/>
            <p:cNvGrpSpPr/>
            <p:nvPr/>
          </p:nvGrpSpPr>
          <p:grpSpPr>
            <a:xfrm>
              <a:off x="4799873" y="3361302"/>
              <a:ext cx="441300" cy="1024695"/>
              <a:chOff x="4799873" y="3361302"/>
              <a:chExt cx="441300" cy="1024695"/>
            </a:xfrm>
          </p:grpSpPr>
          <p:sp>
            <p:nvSpPr>
              <p:cNvPr id="3139" name="Google Shape;3139;p1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0" name="Google Shape;3140;p1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1" name="Google Shape;3141;p1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2" name="Google Shape;3142;p1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3" name="Google Shape;3143;p1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4" name="Google Shape;3144;p1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45" name="Google Shape;3145;p11"/>
            <p:cNvGrpSpPr/>
            <p:nvPr/>
          </p:nvGrpSpPr>
          <p:grpSpPr>
            <a:xfrm>
              <a:off x="5280360" y="3361302"/>
              <a:ext cx="441300" cy="1024695"/>
              <a:chOff x="5280360" y="3361302"/>
              <a:chExt cx="441300" cy="1024695"/>
            </a:xfrm>
          </p:grpSpPr>
          <p:sp>
            <p:nvSpPr>
              <p:cNvPr id="3146" name="Google Shape;3146;p1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7" name="Google Shape;3147;p1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8" name="Google Shape;3148;p1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49" name="Google Shape;3149;p1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0" name="Google Shape;3150;p1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51" name="Google Shape;3151;p1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aphicFrame>
        <p:nvGraphicFramePr>
          <p:cNvPr id="3152" name="Google Shape;3152;p11"/>
          <p:cNvGraphicFramePr/>
          <p:nvPr/>
        </p:nvGraphicFramePr>
        <p:xfrm>
          <a:off x="711088" y="2130461"/>
          <a:ext cx="2403600" cy="881400"/>
        </p:xfrm>
        <a:graphic>
          <a:graphicData uri="http://schemas.openxmlformats.org/drawingml/2006/table">
            <a:tbl>
              <a:tblPr>
                <a:noFill/>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153" name="Google Shape;3153;p11"/>
          <p:cNvGrpSpPr/>
          <p:nvPr/>
        </p:nvGrpSpPr>
        <p:grpSpPr>
          <a:xfrm>
            <a:off x="712613" y="3180186"/>
            <a:ext cx="2403614" cy="1005900"/>
            <a:chOff x="726450" y="3372825"/>
            <a:chExt cx="2403614" cy="1005900"/>
          </a:xfrm>
        </p:grpSpPr>
        <p:grpSp>
          <p:nvGrpSpPr>
            <p:cNvPr id="3154" name="Google Shape;3154;p11"/>
            <p:cNvGrpSpPr/>
            <p:nvPr/>
          </p:nvGrpSpPr>
          <p:grpSpPr>
            <a:xfrm>
              <a:off x="726450" y="3696000"/>
              <a:ext cx="2403614" cy="500898"/>
              <a:chOff x="726450" y="3696000"/>
              <a:chExt cx="2403614" cy="500898"/>
            </a:xfrm>
          </p:grpSpPr>
          <p:sp>
            <p:nvSpPr>
              <p:cNvPr id="3155" name="Google Shape;3155;p1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3156" name="Google Shape;3156;p1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57" name="Google Shape;3157;p11"/>
            <p:cNvGrpSpPr/>
            <p:nvPr/>
          </p:nvGrpSpPr>
          <p:grpSpPr>
            <a:xfrm>
              <a:off x="1348050" y="3372825"/>
              <a:ext cx="1720425" cy="1005900"/>
              <a:chOff x="1348050" y="3372825"/>
              <a:chExt cx="1720425" cy="1005900"/>
            </a:xfrm>
          </p:grpSpPr>
          <p:sp>
            <p:nvSpPr>
              <p:cNvPr id="3158" name="Google Shape;3158;p1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3159" name="Google Shape;3159;p1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3160" name="Google Shape;3160;p1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3161" name="Google Shape;3161;p1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sp>
            <p:nvSpPr>
              <p:cNvPr id="3162" name="Google Shape;3162;p1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2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63" name="Google Shape;3163;p11"/>
            <p:cNvGrpSpPr/>
            <p:nvPr/>
          </p:nvGrpSpPr>
          <p:grpSpPr>
            <a:xfrm>
              <a:off x="1455707" y="3731058"/>
              <a:ext cx="1491150" cy="417657"/>
              <a:chOff x="1455707" y="3731058"/>
              <a:chExt cx="1491150" cy="417657"/>
            </a:xfrm>
          </p:grpSpPr>
          <p:grpSp>
            <p:nvGrpSpPr>
              <p:cNvPr id="3164" name="Google Shape;3164;p11"/>
              <p:cNvGrpSpPr/>
              <p:nvPr/>
            </p:nvGrpSpPr>
            <p:grpSpPr>
              <a:xfrm>
                <a:off x="1472938" y="3745828"/>
                <a:ext cx="72126" cy="53788"/>
                <a:chOff x="1472938" y="3745828"/>
                <a:chExt cx="72126" cy="53788"/>
              </a:xfrm>
            </p:grpSpPr>
            <p:sp>
              <p:nvSpPr>
                <p:cNvPr id="3165" name="Google Shape;3165;p1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6" name="Google Shape;3166;p1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67" name="Google Shape;3167;p11"/>
              <p:cNvGrpSpPr/>
              <p:nvPr/>
            </p:nvGrpSpPr>
            <p:grpSpPr>
              <a:xfrm>
                <a:off x="1819181" y="4089633"/>
                <a:ext cx="72126" cy="53788"/>
                <a:chOff x="1819181" y="4089633"/>
                <a:chExt cx="72126" cy="53788"/>
              </a:xfrm>
            </p:grpSpPr>
            <p:sp>
              <p:nvSpPr>
                <p:cNvPr id="3168" name="Google Shape;3168;p1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69" name="Google Shape;3169;p1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70" name="Google Shape;3170;p11"/>
              <p:cNvGrpSpPr/>
              <p:nvPr/>
            </p:nvGrpSpPr>
            <p:grpSpPr>
              <a:xfrm>
                <a:off x="1455707" y="4084171"/>
                <a:ext cx="64321" cy="64544"/>
                <a:chOff x="1455707" y="4084171"/>
                <a:chExt cx="64321" cy="64544"/>
              </a:xfrm>
            </p:grpSpPr>
            <p:sp>
              <p:nvSpPr>
                <p:cNvPr id="3171" name="Google Shape;3171;p1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2" name="Google Shape;3172;p1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73" name="Google Shape;3173;p11"/>
              <p:cNvGrpSpPr/>
              <p:nvPr/>
            </p:nvGrpSpPr>
            <p:grpSpPr>
              <a:xfrm>
                <a:off x="1818610" y="3731058"/>
                <a:ext cx="64321" cy="64544"/>
                <a:chOff x="1818610" y="3731058"/>
                <a:chExt cx="64321" cy="64544"/>
              </a:xfrm>
            </p:grpSpPr>
            <p:sp>
              <p:nvSpPr>
                <p:cNvPr id="3174" name="Google Shape;3174;p1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5" name="Google Shape;3175;p1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76" name="Google Shape;3176;p11"/>
              <p:cNvGrpSpPr/>
              <p:nvPr/>
            </p:nvGrpSpPr>
            <p:grpSpPr>
              <a:xfrm>
                <a:off x="2172491" y="4089633"/>
                <a:ext cx="72126" cy="53788"/>
                <a:chOff x="2172491" y="4089633"/>
                <a:chExt cx="72126" cy="53788"/>
              </a:xfrm>
            </p:grpSpPr>
            <p:sp>
              <p:nvSpPr>
                <p:cNvPr id="3177" name="Google Shape;3177;p1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78" name="Google Shape;3178;p1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79" name="Google Shape;3179;p11"/>
              <p:cNvGrpSpPr/>
              <p:nvPr/>
            </p:nvGrpSpPr>
            <p:grpSpPr>
              <a:xfrm>
                <a:off x="2171920" y="3731058"/>
                <a:ext cx="64321" cy="64544"/>
                <a:chOff x="2171920" y="3731058"/>
                <a:chExt cx="64321" cy="64544"/>
              </a:xfrm>
            </p:grpSpPr>
            <p:sp>
              <p:nvSpPr>
                <p:cNvPr id="3180" name="Google Shape;3180;p1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1" name="Google Shape;3181;p1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82" name="Google Shape;3182;p11"/>
              <p:cNvGrpSpPr/>
              <p:nvPr/>
            </p:nvGrpSpPr>
            <p:grpSpPr>
              <a:xfrm>
                <a:off x="2874730" y="3745828"/>
                <a:ext cx="72126" cy="53788"/>
                <a:chOff x="2874730" y="3745828"/>
                <a:chExt cx="72126" cy="53788"/>
              </a:xfrm>
            </p:grpSpPr>
            <p:sp>
              <p:nvSpPr>
                <p:cNvPr id="3183" name="Google Shape;3183;p1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4" name="Google Shape;3184;p1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85" name="Google Shape;3185;p11"/>
              <p:cNvGrpSpPr/>
              <p:nvPr/>
            </p:nvGrpSpPr>
            <p:grpSpPr>
              <a:xfrm>
                <a:off x="2878589" y="4081481"/>
                <a:ext cx="64321" cy="64544"/>
                <a:chOff x="2878589" y="4081481"/>
                <a:chExt cx="64321" cy="64544"/>
              </a:xfrm>
            </p:grpSpPr>
            <p:sp>
              <p:nvSpPr>
                <p:cNvPr id="3186" name="Google Shape;3186;p1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87" name="Google Shape;3187;p1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88" name="Google Shape;3188;p11"/>
              <p:cNvGrpSpPr/>
              <p:nvPr/>
            </p:nvGrpSpPr>
            <p:grpSpPr>
              <a:xfrm>
                <a:off x="2525796" y="4089633"/>
                <a:ext cx="72126" cy="53788"/>
                <a:chOff x="2525796" y="4089633"/>
                <a:chExt cx="72126" cy="53788"/>
              </a:xfrm>
            </p:grpSpPr>
            <p:sp>
              <p:nvSpPr>
                <p:cNvPr id="3189" name="Google Shape;3189;p1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0" name="Google Shape;3190;p1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191" name="Google Shape;3191;p11"/>
              <p:cNvGrpSpPr/>
              <p:nvPr/>
            </p:nvGrpSpPr>
            <p:grpSpPr>
              <a:xfrm>
                <a:off x="2525225" y="3731058"/>
                <a:ext cx="64321" cy="64544"/>
                <a:chOff x="2525225" y="3731058"/>
                <a:chExt cx="64321" cy="64544"/>
              </a:xfrm>
            </p:grpSpPr>
            <p:sp>
              <p:nvSpPr>
                <p:cNvPr id="3192" name="Google Shape;3192;p1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93" name="Google Shape;3193;p1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97"/>
        <p:cNvGrpSpPr/>
        <p:nvPr/>
      </p:nvGrpSpPr>
      <p:grpSpPr>
        <a:xfrm>
          <a:off x="0" y="0"/>
          <a:ext cx="0" cy="0"/>
          <a:chOff x="0" y="0"/>
          <a:chExt cx="0" cy="0"/>
        </a:xfrm>
      </p:grpSpPr>
      <p:grpSp>
        <p:nvGrpSpPr>
          <p:cNvPr id="3198" name="Google Shape;3198;p12"/>
          <p:cNvGrpSpPr/>
          <p:nvPr/>
        </p:nvGrpSpPr>
        <p:grpSpPr>
          <a:xfrm>
            <a:off x="5780153" y="1859606"/>
            <a:ext cx="671400" cy="674856"/>
            <a:chOff x="5780148" y="1859605"/>
            <a:chExt cx="671400" cy="674856"/>
          </a:xfrm>
        </p:grpSpPr>
        <p:sp>
          <p:nvSpPr>
            <p:cNvPr id="3199" name="Google Shape;3199;p12"/>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0" name="Google Shape;3200;p12"/>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1" name="Google Shape;3201;p12"/>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2" name="Google Shape;3202;p12"/>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03" name="Google Shape;3203;p12"/>
          <p:cNvGrpSpPr/>
          <p:nvPr/>
        </p:nvGrpSpPr>
        <p:grpSpPr>
          <a:xfrm>
            <a:off x="716996" y="971307"/>
            <a:ext cx="845921" cy="690752"/>
            <a:chOff x="732428" y="1198513"/>
            <a:chExt cx="845921" cy="690752"/>
          </a:xfrm>
        </p:grpSpPr>
        <p:grpSp>
          <p:nvGrpSpPr>
            <p:cNvPr id="3204" name="Google Shape;3204;p12"/>
            <p:cNvGrpSpPr/>
            <p:nvPr/>
          </p:nvGrpSpPr>
          <p:grpSpPr>
            <a:xfrm>
              <a:off x="823030" y="1198513"/>
              <a:ext cx="755319" cy="690752"/>
              <a:chOff x="823030" y="1198513"/>
              <a:chExt cx="755319" cy="690752"/>
            </a:xfrm>
          </p:grpSpPr>
          <p:sp>
            <p:nvSpPr>
              <p:cNvPr id="3205" name="Google Shape;3205;p1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6" name="Google Shape;3206;p1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07" name="Google Shape;3207;p12"/>
            <p:cNvGrpSpPr/>
            <p:nvPr/>
          </p:nvGrpSpPr>
          <p:grpSpPr>
            <a:xfrm>
              <a:off x="732428" y="1239937"/>
              <a:ext cx="739912" cy="607886"/>
              <a:chOff x="732428" y="1239937"/>
              <a:chExt cx="739912" cy="607886"/>
            </a:xfrm>
          </p:grpSpPr>
          <p:sp>
            <p:nvSpPr>
              <p:cNvPr id="3208" name="Google Shape;3208;p1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09" name="Google Shape;3209;p1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10" name="Google Shape;3210;p12"/>
            <p:cNvGrpSpPr/>
            <p:nvPr/>
          </p:nvGrpSpPr>
          <p:grpSpPr>
            <a:xfrm>
              <a:off x="732428" y="1277018"/>
              <a:ext cx="702832" cy="533758"/>
              <a:chOff x="732428" y="1277018"/>
              <a:chExt cx="702832" cy="533758"/>
            </a:xfrm>
          </p:grpSpPr>
          <p:sp>
            <p:nvSpPr>
              <p:cNvPr id="3211" name="Google Shape;3211;p1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2" name="Google Shape;3212;p1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13" name="Google Shape;3213;p12"/>
            <p:cNvGrpSpPr/>
            <p:nvPr/>
          </p:nvGrpSpPr>
          <p:grpSpPr>
            <a:xfrm>
              <a:off x="931170" y="1306653"/>
              <a:ext cx="647179" cy="474455"/>
              <a:chOff x="931170" y="1306653"/>
              <a:chExt cx="647179" cy="474455"/>
            </a:xfrm>
          </p:grpSpPr>
          <p:sp>
            <p:nvSpPr>
              <p:cNvPr id="3214" name="Google Shape;3214;p1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5" name="Google Shape;3215;p1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216" name="Google Shape;3216;p1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17" name="Google Shape;3217;p12"/>
          <p:cNvGrpSpPr/>
          <p:nvPr/>
        </p:nvGrpSpPr>
        <p:grpSpPr>
          <a:xfrm>
            <a:off x="3948605" y="971313"/>
            <a:ext cx="634656" cy="699982"/>
            <a:chOff x="5985650" y="2860025"/>
            <a:chExt cx="1396075" cy="1539775"/>
          </a:xfrm>
        </p:grpSpPr>
        <p:sp>
          <p:nvSpPr>
            <p:cNvPr id="3218" name="Google Shape;3218;p1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19" name="Google Shape;3219;p1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0" name="Google Shape;3220;p1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1" name="Google Shape;3221;p1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2" name="Google Shape;3222;p1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3" name="Google Shape;3223;p1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4" name="Google Shape;3224;p1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5" name="Google Shape;3225;p1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6" name="Google Shape;3226;p1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7" name="Google Shape;3227;p1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8" name="Google Shape;3228;p1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29" name="Google Shape;3229;p1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0" name="Google Shape;3230;p1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1" name="Google Shape;3231;p1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2" name="Google Shape;3232;p1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3" name="Google Shape;3233;p1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4" name="Google Shape;3234;p1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5" name="Google Shape;3235;p1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6" name="Google Shape;3236;p1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7" name="Google Shape;3237;p1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8" name="Google Shape;3238;p1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39" name="Google Shape;3239;p1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0" name="Google Shape;3240;p1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1" name="Google Shape;3241;p1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2" name="Google Shape;3242;p1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3" name="Google Shape;3243;p1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4" name="Google Shape;3244;p1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5" name="Google Shape;3245;p1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6" name="Google Shape;3246;p1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7" name="Google Shape;3247;p1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8" name="Google Shape;3248;p1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49" name="Google Shape;3249;p1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50" name="Google Shape;3250;p12"/>
          <p:cNvGrpSpPr/>
          <p:nvPr/>
        </p:nvGrpSpPr>
        <p:grpSpPr>
          <a:xfrm>
            <a:off x="4704254" y="971307"/>
            <a:ext cx="725845" cy="699975"/>
            <a:chOff x="4249973" y="1201875"/>
            <a:chExt cx="1958568" cy="1888762"/>
          </a:xfrm>
        </p:grpSpPr>
        <p:sp>
          <p:nvSpPr>
            <p:cNvPr id="3251" name="Google Shape;3251;p1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252" name="Google Shape;3252;p12"/>
            <p:cNvGrpSpPr/>
            <p:nvPr/>
          </p:nvGrpSpPr>
          <p:grpSpPr>
            <a:xfrm>
              <a:off x="5853086" y="1789142"/>
              <a:ext cx="355454" cy="1048099"/>
              <a:chOff x="5576108" y="2016725"/>
              <a:chExt cx="565200" cy="1666560"/>
            </a:xfrm>
          </p:grpSpPr>
          <p:sp>
            <p:nvSpPr>
              <p:cNvPr id="3253" name="Google Shape;3253;p1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3254" name="Google Shape;3254;p1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55" name="Google Shape;3255;p12"/>
            <p:cNvGrpSpPr/>
            <p:nvPr/>
          </p:nvGrpSpPr>
          <p:grpSpPr>
            <a:xfrm>
              <a:off x="4869455" y="2691676"/>
              <a:ext cx="1013897" cy="398961"/>
              <a:chOff x="4012057" y="3451825"/>
              <a:chExt cx="1612175" cy="634379"/>
            </a:xfrm>
          </p:grpSpPr>
          <p:sp>
            <p:nvSpPr>
              <p:cNvPr id="3256" name="Google Shape;3256;p1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3257" name="Google Shape;3257;p1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58" name="Google Shape;3258;p12"/>
            <p:cNvGrpSpPr/>
            <p:nvPr/>
          </p:nvGrpSpPr>
          <p:grpSpPr>
            <a:xfrm>
              <a:off x="4276937" y="2155961"/>
              <a:ext cx="651965" cy="891358"/>
              <a:chOff x="3069908" y="2599997"/>
              <a:chExt cx="1036675" cy="1417328"/>
            </a:xfrm>
          </p:grpSpPr>
          <p:sp>
            <p:nvSpPr>
              <p:cNvPr id="3259" name="Google Shape;3259;p1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3260" name="Google Shape;3260;p1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61" name="Google Shape;3261;p12"/>
            <p:cNvGrpSpPr/>
            <p:nvPr/>
          </p:nvGrpSpPr>
          <p:grpSpPr>
            <a:xfrm>
              <a:off x="5054918" y="1201875"/>
              <a:ext cx="999548" cy="602711"/>
              <a:chOff x="4306958" y="1082925"/>
              <a:chExt cx="1589359" cy="958358"/>
            </a:xfrm>
          </p:grpSpPr>
          <p:sp>
            <p:nvSpPr>
              <p:cNvPr id="3262" name="Google Shape;3262;p1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3263" name="Google Shape;3263;p1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64" name="Google Shape;3264;p12"/>
            <p:cNvGrpSpPr/>
            <p:nvPr/>
          </p:nvGrpSpPr>
          <p:grpSpPr>
            <a:xfrm>
              <a:off x="4249973" y="1303451"/>
              <a:ext cx="799317" cy="841334"/>
              <a:chOff x="3027033" y="1244439"/>
              <a:chExt cx="1270977" cy="1337786"/>
            </a:xfrm>
          </p:grpSpPr>
          <p:sp>
            <p:nvSpPr>
              <p:cNvPr id="3265" name="Google Shape;3265;p1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200" b="0" i="0" u="none" strike="noStrike" kern="0" cap="none" spc="0" normalizeH="0" baseline="0" noProof="0">
                  <a:ln>
                    <a:noFill/>
                  </a:ln>
                  <a:solidFill>
                    <a:srgbClr val="FFFFFF"/>
                  </a:solidFill>
                  <a:effectLst/>
                  <a:uLnTx/>
                  <a:uFillTx/>
                  <a:latin typeface="Roboto Medium"/>
                  <a:ea typeface="Roboto Medium"/>
                  <a:cs typeface="Roboto Medium"/>
                  <a:sym typeface="Roboto Medium"/>
                </a:endParaRPr>
              </a:p>
            </p:txBody>
          </p:sp>
          <p:sp>
            <p:nvSpPr>
              <p:cNvPr id="3266" name="Google Shape;3266;p1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267" name="Google Shape;3267;p12"/>
          <p:cNvGrpSpPr/>
          <p:nvPr/>
        </p:nvGrpSpPr>
        <p:grpSpPr>
          <a:xfrm>
            <a:off x="4057119" y="1858087"/>
            <a:ext cx="750769" cy="683784"/>
            <a:chOff x="4204684" y="2104422"/>
            <a:chExt cx="699822" cy="637382"/>
          </a:xfrm>
        </p:grpSpPr>
        <p:grpSp>
          <p:nvGrpSpPr>
            <p:cNvPr id="3268" name="Google Shape;3268;p12"/>
            <p:cNvGrpSpPr/>
            <p:nvPr/>
          </p:nvGrpSpPr>
          <p:grpSpPr>
            <a:xfrm>
              <a:off x="4204684" y="2430067"/>
              <a:ext cx="342957" cy="311738"/>
              <a:chOff x="4204684" y="2430067"/>
              <a:chExt cx="342957" cy="311738"/>
            </a:xfrm>
          </p:grpSpPr>
          <p:sp>
            <p:nvSpPr>
              <p:cNvPr id="3269" name="Google Shape;3269;p1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0" name="Google Shape;3270;p1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71" name="Google Shape;3271;p12"/>
            <p:cNvGrpSpPr/>
            <p:nvPr/>
          </p:nvGrpSpPr>
          <p:grpSpPr>
            <a:xfrm>
              <a:off x="4561586" y="2430067"/>
              <a:ext cx="342920" cy="311738"/>
              <a:chOff x="4561586" y="2430067"/>
              <a:chExt cx="342920" cy="311738"/>
            </a:xfrm>
          </p:grpSpPr>
          <p:sp>
            <p:nvSpPr>
              <p:cNvPr id="3272" name="Google Shape;3272;p1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3" name="Google Shape;3273;p1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74" name="Google Shape;3274;p12"/>
            <p:cNvGrpSpPr/>
            <p:nvPr/>
          </p:nvGrpSpPr>
          <p:grpSpPr>
            <a:xfrm>
              <a:off x="4561586" y="2104422"/>
              <a:ext cx="342920" cy="311738"/>
              <a:chOff x="4561586" y="2104422"/>
              <a:chExt cx="342920" cy="311738"/>
            </a:xfrm>
          </p:grpSpPr>
          <p:sp>
            <p:nvSpPr>
              <p:cNvPr id="3275" name="Google Shape;3275;p1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6" name="Google Shape;3276;p1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77" name="Google Shape;3277;p12"/>
            <p:cNvGrpSpPr/>
            <p:nvPr/>
          </p:nvGrpSpPr>
          <p:grpSpPr>
            <a:xfrm>
              <a:off x="4204684" y="2104422"/>
              <a:ext cx="342957" cy="311664"/>
              <a:chOff x="4204684" y="2104422"/>
              <a:chExt cx="342957" cy="311664"/>
            </a:xfrm>
          </p:grpSpPr>
          <p:sp>
            <p:nvSpPr>
              <p:cNvPr id="3278" name="Google Shape;3278;p1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79" name="Google Shape;3279;p1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280" name="Google Shape;3280;p12"/>
          <p:cNvGrpSpPr/>
          <p:nvPr/>
        </p:nvGrpSpPr>
        <p:grpSpPr>
          <a:xfrm>
            <a:off x="5521552" y="971301"/>
            <a:ext cx="660591" cy="688867"/>
            <a:chOff x="5830645" y="1267368"/>
            <a:chExt cx="530340" cy="553040"/>
          </a:xfrm>
        </p:grpSpPr>
        <p:sp>
          <p:nvSpPr>
            <p:cNvPr id="3281" name="Google Shape;3281;p1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282" name="Google Shape;3282;p12"/>
            <p:cNvGrpSpPr/>
            <p:nvPr/>
          </p:nvGrpSpPr>
          <p:grpSpPr>
            <a:xfrm>
              <a:off x="5830645" y="1267368"/>
              <a:ext cx="259743" cy="269909"/>
              <a:chOff x="5830645" y="1267368"/>
              <a:chExt cx="259743" cy="269909"/>
            </a:xfrm>
          </p:grpSpPr>
          <p:sp>
            <p:nvSpPr>
              <p:cNvPr id="3283" name="Google Shape;3283;p1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4" name="Google Shape;3284;p1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85" name="Google Shape;3285;p12"/>
            <p:cNvGrpSpPr/>
            <p:nvPr/>
          </p:nvGrpSpPr>
          <p:grpSpPr>
            <a:xfrm>
              <a:off x="6101293" y="1267368"/>
              <a:ext cx="259692" cy="269909"/>
              <a:chOff x="6101293" y="1267368"/>
              <a:chExt cx="259692" cy="269909"/>
            </a:xfrm>
          </p:grpSpPr>
          <p:sp>
            <p:nvSpPr>
              <p:cNvPr id="3286" name="Google Shape;3286;p1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87" name="Google Shape;3287;p1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88" name="Google Shape;3288;p12"/>
            <p:cNvGrpSpPr/>
            <p:nvPr/>
          </p:nvGrpSpPr>
          <p:grpSpPr>
            <a:xfrm>
              <a:off x="5830645" y="1550500"/>
              <a:ext cx="259692" cy="269909"/>
              <a:chOff x="5830645" y="1550500"/>
              <a:chExt cx="259692" cy="269909"/>
            </a:xfrm>
          </p:grpSpPr>
          <p:sp>
            <p:nvSpPr>
              <p:cNvPr id="3289" name="Google Shape;3289;p1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0" name="Google Shape;3290;p1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291" name="Google Shape;3291;p12"/>
            <p:cNvGrpSpPr/>
            <p:nvPr/>
          </p:nvGrpSpPr>
          <p:grpSpPr>
            <a:xfrm>
              <a:off x="6101293" y="1550500"/>
              <a:ext cx="259692" cy="269909"/>
              <a:chOff x="6101293" y="1550500"/>
              <a:chExt cx="259692" cy="269909"/>
            </a:xfrm>
          </p:grpSpPr>
          <p:sp>
            <p:nvSpPr>
              <p:cNvPr id="3292" name="Google Shape;3292;p1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3" name="Google Shape;3293;p1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294" name="Google Shape;3294;p12"/>
          <p:cNvGrpSpPr/>
          <p:nvPr/>
        </p:nvGrpSpPr>
        <p:grpSpPr>
          <a:xfrm>
            <a:off x="723705" y="1861761"/>
            <a:ext cx="697154" cy="679574"/>
            <a:chOff x="2679875" y="2361475"/>
            <a:chExt cx="780425" cy="760575"/>
          </a:xfrm>
        </p:grpSpPr>
        <p:sp>
          <p:nvSpPr>
            <p:cNvPr id="3295" name="Google Shape;3295;p1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6" name="Google Shape;3296;p1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7" name="Google Shape;3297;p1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8" name="Google Shape;3298;p1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99" name="Google Shape;3299;p1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0" name="Google Shape;3300;p1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01" name="Google Shape;3301;p12"/>
          <p:cNvGrpSpPr/>
          <p:nvPr/>
        </p:nvGrpSpPr>
        <p:grpSpPr>
          <a:xfrm>
            <a:off x="3122864" y="971353"/>
            <a:ext cx="735829" cy="684547"/>
            <a:chOff x="3351965" y="1148808"/>
            <a:chExt cx="750770" cy="698375"/>
          </a:xfrm>
        </p:grpSpPr>
        <p:grpSp>
          <p:nvGrpSpPr>
            <p:cNvPr id="3302" name="Google Shape;3302;p12"/>
            <p:cNvGrpSpPr/>
            <p:nvPr/>
          </p:nvGrpSpPr>
          <p:grpSpPr>
            <a:xfrm>
              <a:off x="3586796" y="1148808"/>
              <a:ext cx="294857" cy="286830"/>
              <a:chOff x="3750225" y="1774000"/>
              <a:chExt cx="149575" cy="145525"/>
            </a:xfrm>
          </p:grpSpPr>
          <p:sp>
            <p:nvSpPr>
              <p:cNvPr id="3303" name="Google Shape;3303;p1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4" name="Google Shape;3304;p1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05" name="Google Shape;3305;p12"/>
            <p:cNvGrpSpPr/>
            <p:nvPr/>
          </p:nvGrpSpPr>
          <p:grpSpPr>
            <a:xfrm>
              <a:off x="3779245" y="1375768"/>
              <a:ext cx="323490" cy="286978"/>
              <a:chOff x="3847850" y="1889150"/>
              <a:chExt cx="164100" cy="145600"/>
            </a:xfrm>
          </p:grpSpPr>
          <p:sp>
            <p:nvSpPr>
              <p:cNvPr id="3306" name="Google Shape;3306;p1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07" name="Google Shape;3307;p1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08" name="Google Shape;3308;p12"/>
            <p:cNvGrpSpPr/>
            <p:nvPr/>
          </p:nvGrpSpPr>
          <p:grpSpPr>
            <a:xfrm>
              <a:off x="3351965" y="1330435"/>
              <a:ext cx="295449" cy="285401"/>
              <a:chOff x="3631100" y="1866150"/>
              <a:chExt cx="149875" cy="144800"/>
            </a:xfrm>
          </p:grpSpPr>
          <p:sp>
            <p:nvSpPr>
              <p:cNvPr id="3309" name="Google Shape;3309;p1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0" name="Google Shape;3310;p1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11" name="Google Shape;3311;p12"/>
            <p:cNvGrpSpPr/>
            <p:nvPr/>
          </p:nvGrpSpPr>
          <p:grpSpPr>
            <a:xfrm>
              <a:off x="3548208" y="1560352"/>
              <a:ext cx="294808" cy="286830"/>
              <a:chOff x="3730650" y="1982800"/>
              <a:chExt cx="149550" cy="145525"/>
            </a:xfrm>
          </p:grpSpPr>
          <p:sp>
            <p:nvSpPr>
              <p:cNvPr id="3312" name="Google Shape;3312;p1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3" name="Google Shape;3313;p1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314" name="Google Shape;3314;p12"/>
          <p:cNvGrpSpPr/>
          <p:nvPr/>
        </p:nvGrpSpPr>
        <p:grpSpPr>
          <a:xfrm>
            <a:off x="7624517" y="971307"/>
            <a:ext cx="804565" cy="677795"/>
            <a:chOff x="7636443" y="1204988"/>
            <a:chExt cx="804565" cy="677795"/>
          </a:xfrm>
        </p:grpSpPr>
        <p:grpSp>
          <p:nvGrpSpPr>
            <p:cNvPr id="3315" name="Google Shape;3315;p12"/>
            <p:cNvGrpSpPr/>
            <p:nvPr/>
          </p:nvGrpSpPr>
          <p:grpSpPr>
            <a:xfrm>
              <a:off x="7636443" y="1509705"/>
              <a:ext cx="804565" cy="373078"/>
              <a:chOff x="7636443" y="1509705"/>
              <a:chExt cx="804565" cy="373078"/>
            </a:xfrm>
          </p:grpSpPr>
          <p:sp>
            <p:nvSpPr>
              <p:cNvPr id="3316" name="Google Shape;3316;p1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17" name="Google Shape;3317;p1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18" name="Google Shape;3318;p12"/>
            <p:cNvGrpSpPr/>
            <p:nvPr/>
          </p:nvGrpSpPr>
          <p:grpSpPr>
            <a:xfrm>
              <a:off x="7636443" y="1408133"/>
              <a:ext cx="804565" cy="373078"/>
              <a:chOff x="7636443" y="1408133"/>
              <a:chExt cx="804565" cy="373078"/>
            </a:xfrm>
          </p:grpSpPr>
          <p:sp>
            <p:nvSpPr>
              <p:cNvPr id="3319" name="Google Shape;3319;p1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0" name="Google Shape;3320;p1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21" name="Google Shape;3321;p12"/>
            <p:cNvGrpSpPr/>
            <p:nvPr/>
          </p:nvGrpSpPr>
          <p:grpSpPr>
            <a:xfrm>
              <a:off x="7636443" y="1306560"/>
              <a:ext cx="804565" cy="373078"/>
              <a:chOff x="7636443" y="1306560"/>
              <a:chExt cx="804565" cy="373078"/>
            </a:xfrm>
          </p:grpSpPr>
          <p:sp>
            <p:nvSpPr>
              <p:cNvPr id="3322" name="Google Shape;3322;p1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3" name="Google Shape;3323;p1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24" name="Google Shape;3324;p12"/>
            <p:cNvGrpSpPr/>
            <p:nvPr/>
          </p:nvGrpSpPr>
          <p:grpSpPr>
            <a:xfrm>
              <a:off x="7636443" y="1204988"/>
              <a:ext cx="804565" cy="373078"/>
              <a:chOff x="7636443" y="1204988"/>
              <a:chExt cx="804565" cy="373078"/>
            </a:xfrm>
          </p:grpSpPr>
          <p:sp>
            <p:nvSpPr>
              <p:cNvPr id="3325" name="Google Shape;3325;p1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6" name="Google Shape;3326;p1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327" name="Google Shape;3327;p12"/>
          <p:cNvGrpSpPr/>
          <p:nvPr/>
        </p:nvGrpSpPr>
        <p:grpSpPr>
          <a:xfrm>
            <a:off x="4963363" y="1878721"/>
            <a:ext cx="661339" cy="661188"/>
            <a:chOff x="3990000" y="975400"/>
            <a:chExt cx="3934200" cy="3933300"/>
          </a:xfrm>
        </p:grpSpPr>
        <p:sp>
          <p:nvSpPr>
            <p:cNvPr id="3328" name="Google Shape;3328;p1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29" name="Google Shape;3329;p1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0" name="Google Shape;3330;p1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1" name="Google Shape;3331;p1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32" name="Google Shape;3332;p12"/>
          <p:cNvGrpSpPr/>
          <p:nvPr/>
        </p:nvGrpSpPr>
        <p:grpSpPr>
          <a:xfrm>
            <a:off x="6607011" y="1857359"/>
            <a:ext cx="868881" cy="684241"/>
            <a:chOff x="6598259" y="2078634"/>
            <a:chExt cx="868881" cy="684241"/>
          </a:xfrm>
        </p:grpSpPr>
        <p:sp>
          <p:nvSpPr>
            <p:cNvPr id="3333" name="Google Shape;3333;p1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4" name="Google Shape;3334;p1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5" name="Google Shape;3335;p1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6" name="Google Shape;3336;p1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7" name="Google Shape;3337;p1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38" name="Google Shape;3338;p1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339" name="Google Shape;3339;p12"/>
            <p:cNvGrpSpPr/>
            <p:nvPr/>
          </p:nvGrpSpPr>
          <p:grpSpPr>
            <a:xfrm>
              <a:off x="6808175" y="2078634"/>
              <a:ext cx="452229" cy="684241"/>
              <a:chOff x="6808175" y="2078634"/>
              <a:chExt cx="452229" cy="684241"/>
            </a:xfrm>
          </p:grpSpPr>
          <p:sp>
            <p:nvSpPr>
              <p:cNvPr id="3340" name="Google Shape;3340;p1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1" name="Google Shape;3341;p1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2" name="Google Shape;3342;p1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3" name="Google Shape;3343;p1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4" name="Google Shape;3344;p1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5" name="Google Shape;3345;p1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346" name="Google Shape;3346;p12"/>
              <p:cNvGrpSpPr/>
              <p:nvPr/>
            </p:nvGrpSpPr>
            <p:grpSpPr>
              <a:xfrm>
                <a:off x="6821586" y="2078634"/>
                <a:ext cx="426871" cy="684241"/>
                <a:chOff x="6821586" y="2078634"/>
                <a:chExt cx="426871" cy="684241"/>
              </a:xfrm>
            </p:grpSpPr>
            <p:grpSp>
              <p:nvGrpSpPr>
                <p:cNvPr id="3347" name="Google Shape;3347;p12"/>
                <p:cNvGrpSpPr/>
                <p:nvPr/>
              </p:nvGrpSpPr>
              <p:grpSpPr>
                <a:xfrm>
                  <a:off x="6821586" y="2078634"/>
                  <a:ext cx="426871" cy="684241"/>
                  <a:chOff x="6821586" y="2078634"/>
                  <a:chExt cx="426871" cy="684241"/>
                </a:xfrm>
              </p:grpSpPr>
              <p:sp>
                <p:nvSpPr>
                  <p:cNvPr id="3348" name="Google Shape;3348;p1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49" name="Google Shape;3349;p1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0" name="Google Shape;3350;p1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1" name="Google Shape;3351;p1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2" name="Google Shape;3352;p1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3" name="Google Shape;3353;p1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4" name="Google Shape;3354;p1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5" name="Google Shape;3355;p1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6" name="Google Shape;3356;p1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7" name="Google Shape;3357;p1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8" name="Google Shape;3358;p1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59" name="Google Shape;3359;p1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0" name="Google Shape;3360;p1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1" name="Google Shape;3361;p1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2" name="Google Shape;3362;p1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3" name="Google Shape;3363;p1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4" name="Google Shape;3364;p1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5" name="Google Shape;3365;p1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6" name="Google Shape;3366;p1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367" name="Google Shape;3367;p1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8" name="Google Shape;3368;p1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69" name="Google Shape;3369;p1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0" name="Google Shape;3370;p1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1" name="Google Shape;3371;p1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2" name="Google Shape;3372;p1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3373" name="Google Shape;3373;p12"/>
          <p:cNvGrpSpPr/>
          <p:nvPr/>
        </p:nvGrpSpPr>
        <p:grpSpPr>
          <a:xfrm>
            <a:off x="716994" y="3531369"/>
            <a:ext cx="1340789" cy="640830"/>
            <a:chOff x="238125" y="1151100"/>
            <a:chExt cx="7139450" cy="3412300"/>
          </a:xfrm>
        </p:grpSpPr>
        <p:sp>
          <p:nvSpPr>
            <p:cNvPr id="3374" name="Google Shape;3374;p1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5" name="Google Shape;3375;p1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6" name="Google Shape;3376;p1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7" name="Google Shape;3377;p1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8" name="Google Shape;3378;p1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79" name="Google Shape;3379;p1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0" name="Google Shape;3380;p1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1" name="Google Shape;3381;p1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2" name="Google Shape;3382;p1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3" name="Google Shape;3383;p1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4" name="Google Shape;3384;p1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85" name="Google Shape;3385;p1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86" name="Google Shape;3386;p12"/>
          <p:cNvGrpSpPr/>
          <p:nvPr/>
        </p:nvGrpSpPr>
        <p:grpSpPr>
          <a:xfrm>
            <a:off x="5584217" y="2734650"/>
            <a:ext cx="985357" cy="585764"/>
            <a:chOff x="5145061" y="2881789"/>
            <a:chExt cx="1107641" cy="658458"/>
          </a:xfrm>
        </p:grpSpPr>
        <p:grpSp>
          <p:nvGrpSpPr>
            <p:cNvPr id="3387" name="Google Shape;3387;p12"/>
            <p:cNvGrpSpPr/>
            <p:nvPr/>
          </p:nvGrpSpPr>
          <p:grpSpPr>
            <a:xfrm>
              <a:off x="5722989" y="3244587"/>
              <a:ext cx="529713" cy="295659"/>
              <a:chOff x="5722989" y="3244587"/>
              <a:chExt cx="529713" cy="295659"/>
            </a:xfrm>
          </p:grpSpPr>
          <p:sp>
            <p:nvSpPr>
              <p:cNvPr id="3388" name="Google Shape;3388;p1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3389" name="Google Shape;3389;p1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90" name="Google Shape;3390;p12"/>
            <p:cNvGrpSpPr/>
            <p:nvPr/>
          </p:nvGrpSpPr>
          <p:grpSpPr>
            <a:xfrm>
              <a:off x="5145061" y="3244587"/>
              <a:ext cx="536807" cy="295659"/>
              <a:chOff x="5145061" y="3244587"/>
              <a:chExt cx="536807" cy="295659"/>
            </a:xfrm>
          </p:grpSpPr>
          <p:sp>
            <p:nvSpPr>
              <p:cNvPr id="3391" name="Google Shape;3391;p1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3392" name="Google Shape;3392;p1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93" name="Google Shape;3393;p12"/>
            <p:cNvGrpSpPr/>
            <p:nvPr/>
          </p:nvGrpSpPr>
          <p:grpSpPr>
            <a:xfrm>
              <a:off x="5341327" y="2898245"/>
              <a:ext cx="532309" cy="614891"/>
              <a:chOff x="5341327" y="2898245"/>
              <a:chExt cx="532309" cy="614891"/>
            </a:xfrm>
          </p:grpSpPr>
          <p:sp>
            <p:nvSpPr>
              <p:cNvPr id="3394" name="Google Shape;3394;p1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3395" name="Google Shape;3395;p1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396" name="Google Shape;3396;p12"/>
            <p:cNvGrpSpPr/>
            <p:nvPr/>
          </p:nvGrpSpPr>
          <p:grpSpPr>
            <a:xfrm>
              <a:off x="5532290" y="2881789"/>
              <a:ext cx="620516" cy="305456"/>
              <a:chOff x="5532290" y="2881789"/>
              <a:chExt cx="620516" cy="305456"/>
            </a:xfrm>
          </p:grpSpPr>
          <p:sp>
            <p:nvSpPr>
              <p:cNvPr id="3397" name="Google Shape;3397;p1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sp>
            <p:nvSpPr>
              <p:cNvPr id="3398" name="Google Shape;3398;p1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9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399" name="Google Shape;3399;p12"/>
          <p:cNvGrpSpPr/>
          <p:nvPr/>
        </p:nvGrpSpPr>
        <p:grpSpPr>
          <a:xfrm>
            <a:off x="8163140" y="3526708"/>
            <a:ext cx="269068" cy="645491"/>
            <a:chOff x="7026852" y="3311869"/>
            <a:chExt cx="434331" cy="1041954"/>
          </a:xfrm>
        </p:grpSpPr>
        <p:sp>
          <p:nvSpPr>
            <p:cNvPr id="3400" name="Google Shape;3400;p1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1" name="Google Shape;3401;p1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2" name="Google Shape;3402;p1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03" name="Google Shape;3403;p12"/>
          <p:cNvGrpSpPr/>
          <p:nvPr/>
        </p:nvGrpSpPr>
        <p:grpSpPr>
          <a:xfrm>
            <a:off x="6179721" y="3565945"/>
            <a:ext cx="293882" cy="293836"/>
            <a:chOff x="4873519" y="3311869"/>
            <a:chExt cx="499374" cy="499296"/>
          </a:xfrm>
        </p:grpSpPr>
        <p:sp>
          <p:nvSpPr>
            <p:cNvPr id="3404" name="Google Shape;3404;p1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5" name="Google Shape;3405;p1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06" name="Google Shape;3406;p12"/>
          <p:cNvGrpSpPr/>
          <p:nvPr/>
        </p:nvGrpSpPr>
        <p:grpSpPr>
          <a:xfrm>
            <a:off x="6179721" y="3878317"/>
            <a:ext cx="293882" cy="293882"/>
            <a:chOff x="4873519" y="3875839"/>
            <a:chExt cx="499374" cy="499374"/>
          </a:xfrm>
        </p:grpSpPr>
        <p:sp>
          <p:nvSpPr>
            <p:cNvPr id="3407" name="Google Shape;3407;p1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08" name="Google Shape;3408;p1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09" name="Google Shape;3409;p12"/>
          <p:cNvGrpSpPr/>
          <p:nvPr/>
        </p:nvGrpSpPr>
        <p:grpSpPr>
          <a:xfrm>
            <a:off x="2410248" y="1850269"/>
            <a:ext cx="698104" cy="698208"/>
            <a:chOff x="2565073" y="2075876"/>
            <a:chExt cx="672482" cy="672518"/>
          </a:xfrm>
        </p:grpSpPr>
        <p:sp>
          <p:nvSpPr>
            <p:cNvPr id="3410" name="Google Shape;3410;p1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1" name="Google Shape;3411;p1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2" name="Google Shape;3412;p1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3" name="Google Shape;3413;p1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4" name="Google Shape;3414;p1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5" name="Google Shape;3415;p1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16" name="Google Shape;3416;p12"/>
          <p:cNvGrpSpPr/>
          <p:nvPr/>
        </p:nvGrpSpPr>
        <p:grpSpPr>
          <a:xfrm>
            <a:off x="5633660" y="3534870"/>
            <a:ext cx="438354" cy="637329"/>
            <a:chOff x="1697726" y="3244179"/>
            <a:chExt cx="788124" cy="1146069"/>
          </a:xfrm>
        </p:grpSpPr>
        <p:sp>
          <p:nvSpPr>
            <p:cNvPr id="3417" name="Google Shape;3417;p1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18" name="Google Shape;3418;p1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419" name="Google Shape;3419;p12"/>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420" name="Google Shape;3420;p12"/>
          <p:cNvGrpSpPr/>
          <p:nvPr/>
        </p:nvGrpSpPr>
        <p:grpSpPr>
          <a:xfrm>
            <a:off x="7634874" y="1863232"/>
            <a:ext cx="799565" cy="670282"/>
            <a:chOff x="7617850" y="2063282"/>
            <a:chExt cx="799565" cy="670282"/>
          </a:xfrm>
        </p:grpSpPr>
        <p:cxnSp>
          <p:nvCxnSpPr>
            <p:cNvPr id="3421" name="Google Shape;3421;p1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422" name="Google Shape;3422;p1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423" name="Google Shape;3423;p1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424" name="Google Shape;3424;p1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3425" name="Google Shape;3425;p1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3426" name="Google Shape;3426;p1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3427" name="Google Shape;3427;p12"/>
            <p:cNvGrpSpPr/>
            <p:nvPr/>
          </p:nvGrpSpPr>
          <p:grpSpPr>
            <a:xfrm>
              <a:off x="7734309" y="2063282"/>
              <a:ext cx="570957" cy="620095"/>
              <a:chOff x="7734309" y="2063282"/>
              <a:chExt cx="570957" cy="620095"/>
            </a:xfrm>
          </p:grpSpPr>
          <p:grpSp>
            <p:nvGrpSpPr>
              <p:cNvPr id="3428" name="Google Shape;3428;p12"/>
              <p:cNvGrpSpPr/>
              <p:nvPr/>
            </p:nvGrpSpPr>
            <p:grpSpPr>
              <a:xfrm>
                <a:off x="8031573" y="2063282"/>
                <a:ext cx="273693" cy="620095"/>
                <a:chOff x="8031573" y="2063282"/>
                <a:chExt cx="273693" cy="620095"/>
              </a:xfrm>
            </p:grpSpPr>
            <p:sp>
              <p:nvSpPr>
                <p:cNvPr id="3429" name="Google Shape;3429;p1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0" name="Google Shape;3430;p1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1" name="Google Shape;3431;p1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2" name="Google Shape;3432;p1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33" name="Google Shape;3433;p12"/>
              <p:cNvGrpSpPr/>
              <p:nvPr/>
            </p:nvGrpSpPr>
            <p:grpSpPr>
              <a:xfrm flipH="1">
                <a:off x="7734309" y="2063282"/>
                <a:ext cx="273693" cy="620095"/>
                <a:chOff x="8031573" y="2063282"/>
                <a:chExt cx="273693" cy="620095"/>
              </a:xfrm>
            </p:grpSpPr>
            <p:sp>
              <p:nvSpPr>
                <p:cNvPr id="3434" name="Google Shape;3434;p1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5" name="Google Shape;3435;p1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6" name="Google Shape;3436;p1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7" name="Google Shape;3437;p1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
        <p:nvSpPr>
          <p:cNvPr id="3438" name="Google Shape;3438;p12"/>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39" name="Google Shape;3439;p12"/>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440" name="Google Shape;3440;p12"/>
          <p:cNvGrpSpPr/>
          <p:nvPr/>
        </p:nvGrpSpPr>
        <p:grpSpPr>
          <a:xfrm>
            <a:off x="7821480" y="2716716"/>
            <a:ext cx="602567" cy="601884"/>
            <a:chOff x="1186975" y="238125"/>
            <a:chExt cx="5244275" cy="5238325"/>
          </a:xfrm>
        </p:grpSpPr>
        <p:sp>
          <p:nvSpPr>
            <p:cNvPr id="3441" name="Google Shape;3441;p1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2" name="Google Shape;3442;p1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3" name="Google Shape;3443;p1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44" name="Google Shape;3444;p1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45" name="Google Shape;3445;p12"/>
          <p:cNvGrpSpPr/>
          <p:nvPr/>
        </p:nvGrpSpPr>
        <p:grpSpPr>
          <a:xfrm>
            <a:off x="3264218" y="1856199"/>
            <a:ext cx="651848" cy="687338"/>
            <a:chOff x="3400515" y="2056248"/>
            <a:chExt cx="698134" cy="735987"/>
          </a:xfrm>
        </p:grpSpPr>
        <p:grpSp>
          <p:nvGrpSpPr>
            <p:cNvPr id="3446" name="Google Shape;3446;p12"/>
            <p:cNvGrpSpPr/>
            <p:nvPr/>
          </p:nvGrpSpPr>
          <p:grpSpPr>
            <a:xfrm>
              <a:off x="3400515" y="2283913"/>
              <a:ext cx="312919" cy="219900"/>
              <a:chOff x="3400515" y="2283913"/>
              <a:chExt cx="312919" cy="219900"/>
            </a:xfrm>
          </p:grpSpPr>
          <p:sp>
            <p:nvSpPr>
              <p:cNvPr id="3447" name="Google Shape;3447;p1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3448" name="Google Shape;3448;p1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3449" name="Google Shape;3449;p12"/>
            <p:cNvGrpSpPr/>
            <p:nvPr/>
          </p:nvGrpSpPr>
          <p:grpSpPr>
            <a:xfrm>
              <a:off x="3547823" y="2461089"/>
              <a:ext cx="219900" cy="331146"/>
              <a:chOff x="3547823" y="2461089"/>
              <a:chExt cx="219900" cy="331146"/>
            </a:xfrm>
          </p:grpSpPr>
          <p:sp>
            <p:nvSpPr>
              <p:cNvPr id="3450" name="Google Shape;3450;p1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3451" name="Google Shape;3451;p1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3452" name="Google Shape;3452;p12"/>
            <p:cNvGrpSpPr/>
            <p:nvPr/>
          </p:nvGrpSpPr>
          <p:grpSpPr>
            <a:xfrm>
              <a:off x="3734138" y="2461089"/>
              <a:ext cx="219900" cy="331146"/>
              <a:chOff x="3734138" y="2461089"/>
              <a:chExt cx="219900" cy="331146"/>
            </a:xfrm>
          </p:grpSpPr>
          <p:sp>
            <p:nvSpPr>
              <p:cNvPr id="3453" name="Google Shape;3453;p1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3454" name="Google Shape;3454;p1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3455" name="Google Shape;3455;p12"/>
            <p:cNvGrpSpPr/>
            <p:nvPr/>
          </p:nvGrpSpPr>
          <p:grpSpPr>
            <a:xfrm>
              <a:off x="3787560" y="2281742"/>
              <a:ext cx="311089" cy="219900"/>
              <a:chOff x="3787560" y="2281742"/>
              <a:chExt cx="311089" cy="219900"/>
            </a:xfrm>
          </p:grpSpPr>
          <p:sp>
            <p:nvSpPr>
              <p:cNvPr id="3456" name="Google Shape;3456;p1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C3B1"/>
                  </a:solidFill>
                  <a:effectLst/>
                  <a:uLnTx/>
                  <a:uFillTx/>
                  <a:latin typeface="Calibri"/>
                  <a:ea typeface="Calibri"/>
                  <a:cs typeface="Calibri"/>
                  <a:sym typeface="Calibri"/>
                </a:endParaRPr>
              </a:p>
            </p:txBody>
          </p:sp>
          <p:cxnSp>
            <p:nvCxnSpPr>
              <p:cNvPr id="3457" name="Google Shape;3457;p1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3458" name="Google Shape;3458;p12"/>
            <p:cNvGrpSpPr/>
            <p:nvPr/>
          </p:nvGrpSpPr>
          <p:grpSpPr>
            <a:xfrm>
              <a:off x="3637290" y="2056248"/>
              <a:ext cx="219900" cy="330736"/>
              <a:chOff x="3637290" y="2056248"/>
              <a:chExt cx="219900" cy="330736"/>
            </a:xfrm>
          </p:grpSpPr>
          <p:sp>
            <p:nvSpPr>
              <p:cNvPr id="3459" name="Google Shape;3459;p1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FFFFFF"/>
                  </a:solidFill>
                  <a:effectLst/>
                  <a:uLnTx/>
                  <a:uFillTx/>
                  <a:latin typeface="Calibri"/>
                  <a:ea typeface="Calibri"/>
                  <a:cs typeface="Calibri"/>
                  <a:sym typeface="Calibri"/>
                </a:endParaRPr>
              </a:p>
            </p:txBody>
          </p:sp>
          <p:cxnSp>
            <p:nvCxnSpPr>
              <p:cNvPr id="3460" name="Google Shape;3460;p1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3461" name="Google Shape;3461;p12"/>
          <p:cNvGrpSpPr/>
          <p:nvPr/>
        </p:nvGrpSpPr>
        <p:grpSpPr>
          <a:xfrm>
            <a:off x="2555923" y="2726206"/>
            <a:ext cx="1268144" cy="592394"/>
            <a:chOff x="238125" y="1188750"/>
            <a:chExt cx="7140450" cy="3335550"/>
          </a:xfrm>
        </p:grpSpPr>
        <p:sp>
          <p:nvSpPr>
            <p:cNvPr id="3462" name="Google Shape;3462;p1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3" name="Google Shape;3463;p1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4" name="Google Shape;3464;p1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5" name="Google Shape;3465;p1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6" name="Google Shape;3466;p1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67" name="Google Shape;3467;p12"/>
          <p:cNvGrpSpPr/>
          <p:nvPr/>
        </p:nvGrpSpPr>
        <p:grpSpPr>
          <a:xfrm>
            <a:off x="6663824" y="2728360"/>
            <a:ext cx="1053944" cy="590147"/>
            <a:chOff x="238125" y="1335475"/>
            <a:chExt cx="5418735" cy="3034175"/>
          </a:xfrm>
        </p:grpSpPr>
        <p:sp>
          <p:nvSpPr>
            <p:cNvPr id="3468" name="Google Shape;3468;p1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69" name="Google Shape;3469;p1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0" name="Google Shape;3470;p1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71" name="Google Shape;3471;p12"/>
          <p:cNvGrpSpPr/>
          <p:nvPr/>
        </p:nvGrpSpPr>
        <p:grpSpPr>
          <a:xfrm>
            <a:off x="4094633" y="3533260"/>
            <a:ext cx="1268207" cy="638939"/>
            <a:chOff x="3967651" y="3645904"/>
            <a:chExt cx="1479304" cy="745292"/>
          </a:xfrm>
        </p:grpSpPr>
        <p:grpSp>
          <p:nvGrpSpPr>
            <p:cNvPr id="3472" name="Google Shape;3472;p12"/>
            <p:cNvGrpSpPr/>
            <p:nvPr/>
          </p:nvGrpSpPr>
          <p:grpSpPr>
            <a:xfrm>
              <a:off x="3967651" y="4009026"/>
              <a:ext cx="1479304" cy="382170"/>
              <a:chOff x="3967651" y="4009026"/>
              <a:chExt cx="1479304" cy="382170"/>
            </a:xfrm>
          </p:grpSpPr>
          <p:grpSp>
            <p:nvGrpSpPr>
              <p:cNvPr id="3473" name="Google Shape;3473;p12"/>
              <p:cNvGrpSpPr/>
              <p:nvPr/>
            </p:nvGrpSpPr>
            <p:grpSpPr>
              <a:xfrm>
                <a:off x="4892216" y="4195630"/>
                <a:ext cx="554739" cy="195566"/>
                <a:chOff x="3604375" y="4892160"/>
                <a:chExt cx="1651500" cy="582215"/>
              </a:xfrm>
            </p:grpSpPr>
            <p:sp>
              <p:nvSpPr>
                <p:cNvPr id="3474" name="Google Shape;3474;p1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5" name="Google Shape;3475;p1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76" name="Google Shape;3476;p12"/>
              <p:cNvGrpSpPr/>
              <p:nvPr/>
            </p:nvGrpSpPr>
            <p:grpSpPr>
              <a:xfrm>
                <a:off x="3967651" y="4146303"/>
                <a:ext cx="579402" cy="244893"/>
                <a:chOff x="851875" y="4745310"/>
                <a:chExt cx="1724925" cy="729065"/>
              </a:xfrm>
            </p:grpSpPr>
            <p:sp>
              <p:nvSpPr>
                <p:cNvPr id="3477" name="Google Shape;3477;p1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78" name="Google Shape;3478;p1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479" name="Google Shape;3479;p12"/>
              <p:cNvGrpSpPr/>
              <p:nvPr/>
            </p:nvGrpSpPr>
            <p:grpSpPr>
              <a:xfrm>
                <a:off x="4460753" y="4009026"/>
                <a:ext cx="493110" cy="382170"/>
                <a:chOff x="2319875" y="4336625"/>
                <a:chExt cx="1468025" cy="1137750"/>
              </a:xfrm>
            </p:grpSpPr>
            <p:sp>
              <p:nvSpPr>
                <p:cNvPr id="3480" name="Google Shape;3480;p1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1" name="Google Shape;3481;p1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482" name="Google Shape;3482;p12"/>
            <p:cNvGrpSpPr/>
            <p:nvPr/>
          </p:nvGrpSpPr>
          <p:grpSpPr>
            <a:xfrm>
              <a:off x="4479443" y="3645904"/>
              <a:ext cx="455965" cy="388789"/>
              <a:chOff x="2957425" y="238100"/>
              <a:chExt cx="1910200" cy="1628775"/>
            </a:xfrm>
          </p:grpSpPr>
          <p:sp>
            <p:nvSpPr>
              <p:cNvPr id="3483" name="Google Shape;3483;p1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4" name="Google Shape;3484;p1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5" name="Google Shape;3485;p1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6" name="Google Shape;3486;p1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7" name="Google Shape;3487;p1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8" name="Google Shape;3488;p1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89" name="Google Shape;3489;p1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0" name="Google Shape;3490;p1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1" name="Google Shape;3491;p1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2" name="Google Shape;3492;p1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493" name="Google Shape;3493;p12"/>
          <p:cNvGrpSpPr/>
          <p:nvPr/>
        </p:nvGrpSpPr>
        <p:grpSpPr>
          <a:xfrm>
            <a:off x="2480746" y="3534460"/>
            <a:ext cx="1243128" cy="637739"/>
            <a:chOff x="2496310" y="3693351"/>
            <a:chExt cx="1342906" cy="688926"/>
          </a:xfrm>
        </p:grpSpPr>
        <p:grpSp>
          <p:nvGrpSpPr>
            <p:cNvPr id="3494" name="Google Shape;3494;p12"/>
            <p:cNvGrpSpPr/>
            <p:nvPr/>
          </p:nvGrpSpPr>
          <p:grpSpPr>
            <a:xfrm>
              <a:off x="2496310" y="3693351"/>
              <a:ext cx="1342906" cy="688875"/>
              <a:chOff x="2496310" y="3693351"/>
              <a:chExt cx="1342906" cy="688875"/>
            </a:xfrm>
          </p:grpSpPr>
          <p:sp>
            <p:nvSpPr>
              <p:cNvPr id="3495" name="Google Shape;3495;p1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6" name="Google Shape;3496;p1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7" name="Google Shape;3497;p1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8" name="Google Shape;3498;p1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99" name="Google Shape;3499;p1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0" name="Google Shape;3500;p1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501" name="Google Shape;3501;p12"/>
              <p:cNvCxnSpPr>
                <a:stCxn id="3499"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3502" name="Google Shape;3502;p12"/>
              <p:cNvCxnSpPr>
                <a:stCxn id="3496"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3503" name="Google Shape;3503;p12"/>
              <p:cNvCxnSpPr>
                <a:stCxn id="3497"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504" name="Google Shape;3504;p12"/>
              <p:cNvCxnSpPr>
                <a:stCxn id="3500"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3505" name="Google Shape;3505;p12"/>
              <p:cNvCxnSpPr>
                <a:stCxn id="3498"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3506" name="Google Shape;3506;p12"/>
            <p:cNvGrpSpPr/>
            <p:nvPr/>
          </p:nvGrpSpPr>
          <p:grpSpPr>
            <a:xfrm>
              <a:off x="2675275" y="3930557"/>
              <a:ext cx="1003306" cy="451719"/>
              <a:chOff x="2675275" y="4174282"/>
              <a:chExt cx="1003306" cy="451719"/>
            </a:xfrm>
          </p:grpSpPr>
          <p:sp>
            <p:nvSpPr>
              <p:cNvPr id="3507" name="Google Shape;3507;p1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8" name="Google Shape;3508;p1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09" name="Google Shape;3509;p1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510" name="Google Shape;3510;p12"/>
          <p:cNvGrpSpPr/>
          <p:nvPr/>
        </p:nvGrpSpPr>
        <p:grpSpPr>
          <a:xfrm>
            <a:off x="1654417" y="971307"/>
            <a:ext cx="574511" cy="874709"/>
            <a:chOff x="1715404" y="1112080"/>
            <a:chExt cx="642270" cy="977984"/>
          </a:xfrm>
        </p:grpSpPr>
        <p:grpSp>
          <p:nvGrpSpPr>
            <p:cNvPr id="3511" name="Google Shape;3511;p12"/>
            <p:cNvGrpSpPr/>
            <p:nvPr/>
          </p:nvGrpSpPr>
          <p:grpSpPr>
            <a:xfrm>
              <a:off x="1715404" y="1112080"/>
              <a:ext cx="642270" cy="977984"/>
              <a:chOff x="1715404" y="1112080"/>
              <a:chExt cx="642270" cy="977984"/>
            </a:xfrm>
          </p:grpSpPr>
          <p:sp>
            <p:nvSpPr>
              <p:cNvPr id="3512" name="Google Shape;3512;p1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3" name="Google Shape;3513;p1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14" name="Google Shape;3514;p12"/>
            <p:cNvGrpSpPr/>
            <p:nvPr/>
          </p:nvGrpSpPr>
          <p:grpSpPr>
            <a:xfrm>
              <a:off x="1768927" y="1165603"/>
              <a:ext cx="535225" cy="851367"/>
              <a:chOff x="1768927" y="1165603"/>
              <a:chExt cx="535225" cy="851367"/>
            </a:xfrm>
          </p:grpSpPr>
          <p:sp>
            <p:nvSpPr>
              <p:cNvPr id="3515" name="Google Shape;3515;p1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6" name="Google Shape;3516;p1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17" name="Google Shape;3517;p12"/>
            <p:cNvGrpSpPr/>
            <p:nvPr/>
          </p:nvGrpSpPr>
          <p:grpSpPr>
            <a:xfrm>
              <a:off x="1822449" y="1219125"/>
              <a:ext cx="428180" cy="718859"/>
              <a:chOff x="1822449" y="1219125"/>
              <a:chExt cx="428180" cy="718859"/>
            </a:xfrm>
          </p:grpSpPr>
          <p:sp>
            <p:nvSpPr>
              <p:cNvPr id="3518" name="Google Shape;3518;p1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19" name="Google Shape;3519;p1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20" name="Google Shape;3520;p12"/>
            <p:cNvGrpSpPr/>
            <p:nvPr/>
          </p:nvGrpSpPr>
          <p:grpSpPr>
            <a:xfrm>
              <a:off x="1875972" y="1272648"/>
              <a:ext cx="321135" cy="586939"/>
              <a:chOff x="1875972" y="1272648"/>
              <a:chExt cx="321135" cy="586939"/>
            </a:xfrm>
          </p:grpSpPr>
          <p:sp>
            <p:nvSpPr>
              <p:cNvPr id="3521" name="Google Shape;3521;p1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2" name="Google Shape;3522;p1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523" name="Google Shape;3523;p12"/>
          <p:cNvGrpSpPr/>
          <p:nvPr/>
        </p:nvGrpSpPr>
        <p:grpSpPr>
          <a:xfrm>
            <a:off x="7761578" y="3528028"/>
            <a:ext cx="293855" cy="644170"/>
            <a:chOff x="241025" y="3151575"/>
            <a:chExt cx="293855" cy="644170"/>
          </a:xfrm>
        </p:grpSpPr>
        <p:sp>
          <p:nvSpPr>
            <p:cNvPr id="3524" name="Google Shape;3524;p1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5" name="Google Shape;3525;p1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26" name="Google Shape;3526;p12"/>
          <p:cNvGrpSpPr/>
          <p:nvPr/>
        </p:nvGrpSpPr>
        <p:grpSpPr>
          <a:xfrm>
            <a:off x="709562" y="2728028"/>
            <a:ext cx="1779649" cy="591620"/>
            <a:chOff x="246070" y="1983375"/>
            <a:chExt cx="1855347" cy="616849"/>
          </a:xfrm>
        </p:grpSpPr>
        <p:sp>
          <p:nvSpPr>
            <p:cNvPr id="3527" name="Google Shape;3527;p1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8" name="Google Shape;3528;p1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29" name="Google Shape;3529;p1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0" name="Google Shape;3530;p1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1" name="Google Shape;3531;p1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2" name="Google Shape;3532;p1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3" name="Google Shape;3533;p1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4" name="Google Shape;3534;p1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5" name="Google Shape;3535;p1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36" name="Google Shape;3536;p12"/>
          <p:cNvGrpSpPr/>
          <p:nvPr/>
        </p:nvGrpSpPr>
        <p:grpSpPr>
          <a:xfrm>
            <a:off x="2320428" y="971307"/>
            <a:ext cx="711055" cy="745993"/>
            <a:chOff x="2496269" y="1171698"/>
            <a:chExt cx="761953" cy="799392"/>
          </a:xfrm>
        </p:grpSpPr>
        <p:grpSp>
          <p:nvGrpSpPr>
            <p:cNvPr id="3537" name="Google Shape;3537;p12"/>
            <p:cNvGrpSpPr/>
            <p:nvPr/>
          </p:nvGrpSpPr>
          <p:grpSpPr>
            <a:xfrm>
              <a:off x="2496269" y="1171698"/>
              <a:ext cx="761953" cy="723022"/>
              <a:chOff x="2496269" y="1171698"/>
              <a:chExt cx="761953" cy="723022"/>
            </a:xfrm>
          </p:grpSpPr>
          <p:sp>
            <p:nvSpPr>
              <p:cNvPr id="3538" name="Google Shape;3538;p1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39" name="Google Shape;3539;p1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540" name="Google Shape;3540;p12"/>
              <p:cNvGrpSpPr/>
              <p:nvPr/>
            </p:nvGrpSpPr>
            <p:grpSpPr>
              <a:xfrm>
                <a:off x="2496269" y="1171698"/>
                <a:ext cx="761953" cy="723022"/>
                <a:chOff x="2496269" y="1120652"/>
                <a:chExt cx="761953" cy="723022"/>
              </a:xfrm>
            </p:grpSpPr>
            <p:grpSp>
              <p:nvGrpSpPr>
                <p:cNvPr id="3541" name="Google Shape;3541;p12"/>
                <p:cNvGrpSpPr/>
                <p:nvPr/>
              </p:nvGrpSpPr>
              <p:grpSpPr>
                <a:xfrm>
                  <a:off x="2496269" y="1120652"/>
                  <a:ext cx="761953" cy="723022"/>
                  <a:chOff x="2496269" y="1120652"/>
                  <a:chExt cx="761953" cy="723022"/>
                </a:xfrm>
              </p:grpSpPr>
              <p:grpSp>
                <p:nvGrpSpPr>
                  <p:cNvPr id="3542" name="Google Shape;3542;p12"/>
                  <p:cNvGrpSpPr/>
                  <p:nvPr/>
                </p:nvGrpSpPr>
                <p:grpSpPr>
                  <a:xfrm>
                    <a:off x="2496269" y="1304589"/>
                    <a:ext cx="407089" cy="305057"/>
                    <a:chOff x="2496269" y="1304589"/>
                    <a:chExt cx="407089" cy="305057"/>
                  </a:xfrm>
                </p:grpSpPr>
                <p:sp>
                  <p:nvSpPr>
                    <p:cNvPr id="3543" name="Google Shape;3543;p1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4" name="Google Shape;3544;p1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45" name="Google Shape;3545;p12"/>
                  <p:cNvGrpSpPr/>
                  <p:nvPr/>
                </p:nvGrpSpPr>
                <p:grpSpPr>
                  <a:xfrm>
                    <a:off x="2586468" y="1493376"/>
                    <a:ext cx="358850" cy="349656"/>
                    <a:chOff x="2586468" y="1493376"/>
                    <a:chExt cx="358850" cy="349656"/>
                  </a:xfrm>
                </p:grpSpPr>
                <p:sp>
                  <p:nvSpPr>
                    <p:cNvPr id="3546" name="Google Shape;3546;p1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47" name="Google Shape;3547;p1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48" name="Google Shape;3548;p12"/>
                  <p:cNvGrpSpPr/>
                  <p:nvPr/>
                </p:nvGrpSpPr>
                <p:grpSpPr>
                  <a:xfrm>
                    <a:off x="2807939" y="1494024"/>
                    <a:ext cx="358857" cy="349650"/>
                    <a:chOff x="2807939" y="1494024"/>
                    <a:chExt cx="358857" cy="349650"/>
                  </a:xfrm>
                </p:grpSpPr>
                <p:sp>
                  <p:nvSpPr>
                    <p:cNvPr id="3549" name="Google Shape;3549;p1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0" name="Google Shape;3550;p1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51" name="Google Shape;3551;p12"/>
                  <p:cNvGrpSpPr/>
                  <p:nvPr/>
                </p:nvGrpSpPr>
                <p:grpSpPr>
                  <a:xfrm>
                    <a:off x="2851133" y="1305635"/>
                    <a:ext cx="407089" cy="305057"/>
                    <a:chOff x="2851133" y="1305635"/>
                    <a:chExt cx="407089" cy="305057"/>
                  </a:xfrm>
                </p:grpSpPr>
                <p:sp>
                  <p:nvSpPr>
                    <p:cNvPr id="3552" name="Google Shape;3552;p1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3" name="Google Shape;3553;p1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54" name="Google Shape;3554;p12"/>
                  <p:cNvGrpSpPr/>
                  <p:nvPr/>
                </p:nvGrpSpPr>
                <p:grpSpPr>
                  <a:xfrm>
                    <a:off x="2727495" y="1120652"/>
                    <a:ext cx="300271" cy="396358"/>
                    <a:chOff x="2727495" y="1120652"/>
                    <a:chExt cx="300271" cy="396358"/>
                  </a:xfrm>
                </p:grpSpPr>
                <p:sp>
                  <p:nvSpPr>
                    <p:cNvPr id="3555" name="Google Shape;3555;p1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56" name="Google Shape;3556;p1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557" name="Google Shape;3557;p12"/>
                <p:cNvGrpSpPr/>
                <p:nvPr/>
              </p:nvGrpSpPr>
              <p:grpSpPr>
                <a:xfrm>
                  <a:off x="2722305" y="1350460"/>
                  <a:ext cx="308357" cy="308344"/>
                  <a:chOff x="2722305" y="1350460"/>
                  <a:chExt cx="308357" cy="308344"/>
                </a:xfrm>
              </p:grpSpPr>
              <p:sp>
                <p:nvSpPr>
                  <p:cNvPr id="3558" name="Google Shape;3558;p1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559" name="Google Shape;3559;p12"/>
                  <p:cNvGrpSpPr/>
                  <p:nvPr/>
                </p:nvGrpSpPr>
                <p:grpSpPr>
                  <a:xfrm>
                    <a:off x="2725064" y="1364529"/>
                    <a:ext cx="297954" cy="280182"/>
                    <a:chOff x="2725064" y="1364529"/>
                    <a:chExt cx="297954" cy="280182"/>
                  </a:xfrm>
                </p:grpSpPr>
                <p:sp>
                  <p:nvSpPr>
                    <p:cNvPr id="3560" name="Google Shape;3560;p1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1" name="Google Shape;3561;p1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2" name="Google Shape;3562;p1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3" name="Google Shape;3563;p1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4" name="Google Shape;3564;p1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sp>
          <p:nvSpPr>
            <p:cNvPr id="3565" name="Google Shape;3565;p1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6" name="Google Shape;3566;p1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7" name="Google Shape;3567;p1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8" name="Google Shape;3568;p1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69" name="Google Shape;3569;p1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70" name="Google Shape;3570;p12"/>
          <p:cNvGrpSpPr/>
          <p:nvPr/>
        </p:nvGrpSpPr>
        <p:grpSpPr>
          <a:xfrm>
            <a:off x="3909129" y="2727412"/>
            <a:ext cx="1569144" cy="591015"/>
            <a:chOff x="3820100" y="3023049"/>
            <a:chExt cx="1303926" cy="491162"/>
          </a:xfrm>
        </p:grpSpPr>
        <p:grpSp>
          <p:nvGrpSpPr>
            <p:cNvPr id="3571" name="Google Shape;3571;p12"/>
            <p:cNvGrpSpPr/>
            <p:nvPr/>
          </p:nvGrpSpPr>
          <p:grpSpPr>
            <a:xfrm>
              <a:off x="3820100" y="3023072"/>
              <a:ext cx="1303926" cy="491139"/>
              <a:chOff x="3820100" y="3023072"/>
              <a:chExt cx="1303926" cy="491139"/>
            </a:xfrm>
          </p:grpSpPr>
          <p:sp>
            <p:nvSpPr>
              <p:cNvPr id="3572" name="Google Shape;3572;p1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3" name="Google Shape;3573;p1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74" name="Google Shape;3574;p12"/>
            <p:cNvGrpSpPr/>
            <p:nvPr/>
          </p:nvGrpSpPr>
          <p:grpSpPr>
            <a:xfrm>
              <a:off x="4132439" y="3023645"/>
              <a:ext cx="393633" cy="177096"/>
              <a:chOff x="4132439" y="3023645"/>
              <a:chExt cx="393633" cy="177096"/>
            </a:xfrm>
          </p:grpSpPr>
          <p:sp>
            <p:nvSpPr>
              <p:cNvPr id="3575" name="Google Shape;3575;p1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6" name="Google Shape;3576;p1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77" name="Google Shape;3577;p12"/>
            <p:cNvGrpSpPr/>
            <p:nvPr/>
          </p:nvGrpSpPr>
          <p:grpSpPr>
            <a:xfrm>
              <a:off x="3921811" y="3023049"/>
              <a:ext cx="1002397" cy="388943"/>
              <a:chOff x="3921811" y="3023049"/>
              <a:chExt cx="1002397" cy="388943"/>
            </a:xfrm>
          </p:grpSpPr>
          <p:sp>
            <p:nvSpPr>
              <p:cNvPr id="3578" name="Google Shape;3578;p1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79" name="Google Shape;3579;p1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580" name="Google Shape;3580;p12"/>
            <p:cNvGrpSpPr/>
            <p:nvPr/>
          </p:nvGrpSpPr>
          <p:grpSpPr>
            <a:xfrm>
              <a:off x="4023645" y="3023049"/>
              <a:ext cx="683032" cy="286722"/>
              <a:chOff x="4023645" y="3023049"/>
              <a:chExt cx="683032" cy="286722"/>
            </a:xfrm>
          </p:grpSpPr>
          <p:sp>
            <p:nvSpPr>
              <p:cNvPr id="3581" name="Google Shape;3581;p1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2" name="Google Shape;3582;p1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583" name="Google Shape;3583;p12"/>
          <p:cNvGrpSpPr/>
          <p:nvPr/>
        </p:nvGrpSpPr>
        <p:grpSpPr>
          <a:xfrm>
            <a:off x="1541251" y="1854258"/>
            <a:ext cx="713522" cy="688025"/>
            <a:chOff x="1706078" y="2092648"/>
            <a:chExt cx="660913" cy="637296"/>
          </a:xfrm>
        </p:grpSpPr>
        <p:sp>
          <p:nvSpPr>
            <p:cNvPr id="3584" name="Google Shape;3584;p1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585" name="Google Shape;3585;p12"/>
            <p:cNvGrpSpPr/>
            <p:nvPr/>
          </p:nvGrpSpPr>
          <p:grpSpPr>
            <a:xfrm>
              <a:off x="1706078" y="2092648"/>
              <a:ext cx="660913" cy="575241"/>
              <a:chOff x="1706078" y="2092648"/>
              <a:chExt cx="660913" cy="575241"/>
            </a:xfrm>
          </p:grpSpPr>
          <p:sp>
            <p:nvSpPr>
              <p:cNvPr id="3586" name="Google Shape;3586;p1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7" name="Google Shape;3587;p1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88" name="Google Shape;3588;p1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589" name="Google Shape;3589;p12"/>
          <p:cNvGrpSpPr/>
          <p:nvPr/>
        </p:nvGrpSpPr>
        <p:grpSpPr>
          <a:xfrm>
            <a:off x="6303109" y="971806"/>
            <a:ext cx="1317459" cy="684168"/>
            <a:chOff x="238125" y="999450"/>
            <a:chExt cx="7140700" cy="3708225"/>
          </a:xfrm>
        </p:grpSpPr>
        <p:sp>
          <p:nvSpPr>
            <p:cNvPr id="3590" name="Google Shape;3590;p1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1" name="Google Shape;3591;p1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2" name="Google Shape;3592;p1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3" name="Google Shape;3593;p1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4" name="Google Shape;3594;p1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5" name="Google Shape;3595;p1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6" name="Google Shape;3596;p1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7" name="Google Shape;3597;p1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98" name="Google Shape;3598;p1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602"/>
        <p:cNvGrpSpPr/>
        <p:nvPr/>
      </p:nvGrpSpPr>
      <p:grpSpPr>
        <a:xfrm>
          <a:off x="0" y="0"/>
          <a:ext cx="0" cy="0"/>
          <a:chOff x="0" y="0"/>
          <a:chExt cx="0" cy="0"/>
        </a:xfrm>
      </p:grpSpPr>
      <p:grpSp>
        <p:nvGrpSpPr>
          <p:cNvPr id="3603" name="Google Shape;3603;p13"/>
          <p:cNvGrpSpPr/>
          <p:nvPr/>
        </p:nvGrpSpPr>
        <p:grpSpPr>
          <a:xfrm>
            <a:off x="717027" y="967622"/>
            <a:ext cx="1636117" cy="1526144"/>
            <a:chOff x="729238" y="1179665"/>
            <a:chExt cx="1636117" cy="1526144"/>
          </a:xfrm>
        </p:grpSpPr>
        <p:grpSp>
          <p:nvGrpSpPr>
            <p:cNvPr id="3604" name="Google Shape;3604;p13"/>
            <p:cNvGrpSpPr/>
            <p:nvPr/>
          </p:nvGrpSpPr>
          <p:grpSpPr>
            <a:xfrm>
              <a:off x="729238" y="1179665"/>
              <a:ext cx="80700" cy="1526144"/>
              <a:chOff x="729238" y="1179665"/>
              <a:chExt cx="80700" cy="1526144"/>
            </a:xfrm>
          </p:grpSpPr>
          <p:sp>
            <p:nvSpPr>
              <p:cNvPr id="3605" name="Google Shape;3605;p1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6" name="Google Shape;3606;p1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7" name="Google Shape;3607;p1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8" name="Google Shape;3608;p1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09" name="Google Shape;3609;p1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0" name="Google Shape;3610;p1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1" name="Google Shape;3611;p1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2" name="Google Shape;3612;p1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3" name="Google Shape;3613;p1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4" name="Google Shape;3614;p1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15" name="Google Shape;3615;p13"/>
            <p:cNvGrpSpPr/>
            <p:nvPr/>
          </p:nvGrpSpPr>
          <p:grpSpPr>
            <a:xfrm>
              <a:off x="903098" y="1179665"/>
              <a:ext cx="80700" cy="1526144"/>
              <a:chOff x="903098" y="1179665"/>
              <a:chExt cx="80700" cy="1526144"/>
            </a:xfrm>
          </p:grpSpPr>
          <p:sp>
            <p:nvSpPr>
              <p:cNvPr id="3616" name="Google Shape;3616;p1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7" name="Google Shape;3617;p1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8" name="Google Shape;3618;p1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19" name="Google Shape;3619;p1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0" name="Google Shape;3620;p1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1" name="Google Shape;3621;p1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2" name="Google Shape;3622;p1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3" name="Google Shape;3623;p1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4" name="Google Shape;3624;p1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5" name="Google Shape;3625;p1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26" name="Google Shape;3626;p13"/>
            <p:cNvGrpSpPr/>
            <p:nvPr/>
          </p:nvGrpSpPr>
          <p:grpSpPr>
            <a:xfrm>
              <a:off x="1076958" y="1179665"/>
              <a:ext cx="80700" cy="1526144"/>
              <a:chOff x="1076958" y="1179665"/>
              <a:chExt cx="80700" cy="1526144"/>
            </a:xfrm>
          </p:grpSpPr>
          <p:sp>
            <p:nvSpPr>
              <p:cNvPr id="3627" name="Google Shape;3627;p1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8" name="Google Shape;3628;p1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29" name="Google Shape;3629;p1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0" name="Google Shape;3630;p1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1" name="Google Shape;3631;p1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2" name="Google Shape;3632;p1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3" name="Google Shape;3633;p1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4" name="Google Shape;3634;p1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5" name="Google Shape;3635;p1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6" name="Google Shape;3636;p1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37" name="Google Shape;3637;p13"/>
            <p:cNvGrpSpPr/>
            <p:nvPr/>
          </p:nvGrpSpPr>
          <p:grpSpPr>
            <a:xfrm>
              <a:off x="1247707" y="1179665"/>
              <a:ext cx="80700" cy="1526144"/>
              <a:chOff x="1247707" y="1179665"/>
              <a:chExt cx="80700" cy="1526144"/>
            </a:xfrm>
          </p:grpSpPr>
          <p:sp>
            <p:nvSpPr>
              <p:cNvPr id="3638" name="Google Shape;3638;p1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39" name="Google Shape;3639;p1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0" name="Google Shape;3640;p1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1" name="Google Shape;3641;p1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2" name="Google Shape;3642;p1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3" name="Google Shape;3643;p1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4" name="Google Shape;3644;p1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5" name="Google Shape;3645;p1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6" name="Google Shape;3646;p1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47" name="Google Shape;3647;p1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48" name="Google Shape;3648;p13"/>
            <p:cNvGrpSpPr/>
            <p:nvPr/>
          </p:nvGrpSpPr>
          <p:grpSpPr>
            <a:xfrm>
              <a:off x="1421567" y="1179665"/>
              <a:ext cx="80700" cy="1526144"/>
              <a:chOff x="1421567" y="1179665"/>
              <a:chExt cx="80700" cy="1526144"/>
            </a:xfrm>
          </p:grpSpPr>
          <p:sp>
            <p:nvSpPr>
              <p:cNvPr id="3649" name="Google Shape;3649;p1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0" name="Google Shape;3650;p1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1" name="Google Shape;3651;p1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2" name="Google Shape;3652;p1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3" name="Google Shape;3653;p1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4" name="Google Shape;3654;p1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5" name="Google Shape;3655;p1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6" name="Google Shape;3656;p1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7" name="Google Shape;3657;p1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58" name="Google Shape;3658;p1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59" name="Google Shape;3659;p13"/>
            <p:cNvGrpSpPr/>
            <p:nvPr/>
          </p:nvGrpSpPr>
          <p:grpSpPr>
            <a:xfrm>
              <a:off x="1592327" y="1179665"/>
              <a:ext cx="80700" cy="1526144"/>
              <a:chOff x="1592327" y="1179665"/>
              <a:chExt cx="80700" cy="1526144"/>
            </a:xfrm>
          </p:grpSpPr>
          <p:sp>
            <p:nvSpPr>
              <p:cNvPr id="3660" name="Google Shape;3660;p1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1" name="Google Shape;3661;p1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2" name="Google Shape;3662;p1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3" name="Google Shape;3663;p1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4" name="Google Shape;3664;p1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5" name="Google Shape;3665;p1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6" name="Google Shape;3666;p1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7" name="Google Shape;3667;p1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8" name="Google Shape;3668;p1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69" name="Google Shape;3669;p1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70" name="Google Shape;3670;p13"/>
            <p:cNvGrpSpPr/>
            <p:nvPr/>
          </p:nvGrpSpPr>
          <p:grpSpPr>
            <a:xfrm>
              <a:off x="1766187" y="1179665"/>
              <a:ext cx="80700" cy="1526144"/>
              <a:chOff x="1766187" y="1179665"/>
              <a:chExt cx="80700" cy="1526144"/>
            </a:xfrm>
          </p:grpSpPr>
          <p:sp>
            <p:nvSpPr>
              <p:cNvPr id="3671" name="Google Shape;3671;p1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2" name="Google Shape;3672;p1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3" name="Google Shape;3673;p1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4" name="Google Shape;3674;p1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5" name="Google Shape;3675;p1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6" name="Google Shape;3676;p1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7" name="Google Shape;3677;p1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8" name="Google Shape;3678;p1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79" name="Google Shape;3679;p1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0" name="Google Shape;3680;p1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81" name="Google Shape;3681;p13"/>
            <p:cNvGrpSpPr/>
            <p:nvPr/>
          </p:nvGrpSpPr>
          <p:grpSpPr>
            <a:xfrm>
              <a:off x="1936935" y="1179665"/>
              <a:ext cx="80700" cy="1526144"/>
              <a:chOff x="1936935" y="1179665"/>
              <a:chExt cx="80700" cy="1526144"/>
            </a:xfrm>
          </p:grpSpPr>
          <p:sp>
            <p:nvSpPr>
              <p:cNvPr id="3682" name="Google Shape;3682;p1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3" name="Google Shape;3683;p1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4" name="Google Shape;3684;p1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5" name="Google Shape;3685;p1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6" name="Google Shape;3686;p1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7" name="Google Shape;3687;p1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8" name="Google Shape;3688;p1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89" name="Google Shape;3689;p1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0" name="Google Shape;3690;p1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1" name="Google Shape;3691;p1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692" name="Google Shape;3692;p13"/>
            <p:cNvGrpSpPr/>
            <p:nvPr/>
          </p:nvGrpSpPr>
          <p:grpSpPr>
            <a:xfrm>
              <a:off x="2110795" y="1179665"/>
              <a:ext cx="80700" cy="1526144"/>
              <a:chOff x="2110795" y="1179665"/>
              <a:chExt cx="80700" cy="1526144"/>
            </a:xfrm>
          </p:grpSpPr>
          <p:sp>
            <p:nvSpPr>
              <p:cNvPr id="3693" name="Google Shape;3693;p1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4" name="Google Shape;3694;p1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5" name="Google Shape;3695;p1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6" name="Google Shape;3696;p1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7" name="Google Shape;3697;p1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8" name="Google Shape;3698;p1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99" name="Google Shape;3699;p1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0" name="Google Shape;3700;p1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1" name="Google Shape;3701;p1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2" name="Google Shape;3702;p1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03" name="Google Shape;3703;p13"/>
            <p:cNvGrpSpPr/>
            <p:nvPr/>
          </p:nvGrpSpPr>
          <p:grpSpPr>
            <a:xfrm>
              <a:off x="2284655" y="1179665"/>
              <a:ext cx="80700" cy="1526144"/>
              <a:chOff x="2284655" y="1179665"/>
              <a:chExt cx="80700" cy="1526144"/>
            </a:xfrm>
          </p:grpSpPr>
          <p:sp>
            <p:nvSpPr>
              <p:cNvPr id="3704" name="Google Shape;3704;p1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5" name="Google Shape;3705;p1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6" name="Google Shape;3706;p1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7" name="Google Shape;3707;p1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8" name="Google Shape;3708;p1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09" name="Google Shape;3709;p1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0" name="Google Shape;3710;p1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1" name="Google Shape;3711;p1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2" name="Google Shape;3712;p1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3" name="Google Shape;3713;p1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714" name="Google Shape;3714;p13"/>
          <p:cNvGrpSpPr/>
          <p:nvPr/>
        </p:nvGrpSpPr>
        <p:grpSpPr>
          <a:xfrm>
            <a:off x="2611693" y="986760"/>
            <a:ext cx="1364248" cy="1102133"/>
            <a:chOff x="2623904" y="1198803"/>
            <a:chExt cx="1364248" cy="1102133"/>
          </a:xfrm>
        </p:grpSpPr>
        <p:grpSp>
          <p:nvGrpSpPr>
            <p:cNvPr id="3715" name="Google Shape;3715;p13"/>
            <p:cNvGrpSpPr/>
            <p:nvPr/>
          </p:nvGrpSpPr>
          <p:grpSpPr>
            <a:xfrm>
              <a:off x="2623907" y="1198803"/>
              <a:ext cx="1364245" cy="273000"/>
              <a:chOff x="2623907" y="1198803"/>
              <a:chExt cx="1364245" cy="273000"/>
            </a:xfrm>
          </p:grpSpPr>
          <p:sp>
            <p:nvSpPr>
              <p:cNvPr id="3716" name="Google Shape;3716;p1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7" name="Google Shape;3717;p1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8" name="Google Shape;3718;p1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19" name="Google Shape;3719;p1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0" name="Google Shape;3720;p1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21" name="Google Shape;3721;p13"/>
            <p:cNvGrpSpPr/>
            <p:nvPr/>
          </p:nvGrpSpPr>
          <p:grpSpPr>
            <a:xfrm>
              <a:off x="2623904" y="1476964"/>
              <a:ext cx="1364245" cy="273000"/>
              <a:chOff x="2623904" y="1476964"/>
              <a:chExt cx="1364245" cy="273000"/>
            </a:xfrm>
          </p:grpSpPr>
          <p:sp>
            <p:nvSpPr>
              <p:cNvPr id="3722" name="Google Shape;3722;p1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3" name="Google Shape;3723;p1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4" name="Google Shape;3724;p1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5" name="Google Shape;3725;p1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6" name="Google Shape;3726;p1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27" name="Google Shape;3727;p13"/>
            <p:cNvGrpSpPr/>
            <p:nvPr/>
          </p:nvGrpSpPr>
          <p:grpSpPr>
            <a:xfrm>
              <a:off x="2623907" y="1749775"/>
              <a:ext cx="1364245" cy="273000"/>
              <a:chOff x="2623907" y="1749775"/>
              <a:chExt cx="1364245" cy="273000"/>
            </a:xfrm>
          </p:grpSpPr>
          <p:sp>
            <p:nvSpPr>
              <p:cNvPr id="3728" name="Google Shape;3728;p1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29" name="Google Shape;3729;p1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0" name="Google Shape;3730;p1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1" name="Google Shape;3731;p1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2" name="Google Shape;3732;p1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33" name="Google Shape;3733;p13"/>
            <p:cNvGrpSpPr/>
            <p:nvPr/>
          </p:nvGrpSpPr>
          <p:grpSpPr>
            <a:xfrm>
              <a:off x="2623904" y="2027936"/>
              <a:ext cx="1364245" cy="273000"/>
              <a:chOff x="2623904" y="2027936"/>
              <a:chExt cx="1364245" cy="273000"/>
            </a:xfrm>
          </p:grpSpPr>
          <p:sp>
            <p:nvSpPr>
              <p:cNvPr id="3734" name="Google Shape;3734;p1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5" name="Google Shape;3735;p1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6" name="Google Shape;3736;p1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7" name="Google Shape;3737;p1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38" name="Google Shape;3738;p1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739" name="Google Shape;3739;p13"/>
          <p:cNvGrpSpPr/>
          <p:nvPr/>
        </p:nvGrpSpPr>
        <p:grpSpPr>
          <a:xfrm>
            <a:off x="2601154" y="2445833"/>
            <a:ext cx="1387541" cy="159124"/>
            <a:chOff x="3200660" y="2180272"/>
            <a:chExt cx="2563824" cy="378237"/>
          </a:xfrm>
        </p:grpSpPr>
        <p:sp>
          <p:nvSpPr>
            <p:cNvPr id="3740" name="Google Shape;3740;p1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1" name="Google Shape;3741;p1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2" name="Google Shape;3742;p1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3" name="Google Shape;3743;p1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4" name="Google Shape;3744;p1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5" name="Google Shape;3745;p1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6" name="Google Shape;3746;p1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7" name="Google Shape;3747;p1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8" name="Google Shape;3748;p1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49" name="Google Shape;3749;p1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0" name="Google Shape;3750;p1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1" name="Google Shape;3751;p1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2" name="Google Shape;3752;p1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3" name="Google Shape;3753;p1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4" name="Google Shape;3754;p1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5" name="Google Shape;3755;p1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6" name="Google Shape;3756;p1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57" name="Google Shape;3757;p1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58" name="Google Shape;3758;p13"/>
          <p:cNvGrpSpPr/>
          <p:nvPr/>
        </p:nvGrpSpPr>
        <p:grpSpPr>
          <a:xfrm>
            <a:off x="2597679" y="2723597"/>
            <a:ext cx="1390502" cy="159625"/>
            <a:chOff x="3530150" y="2790075"/>
            <a:chExt cx="1962600" cy="225300"/>
          </a:xfrm>
        </p:grpSpPr>
        <p:sp>
          <p:nvSpPr>
            <p:cNvPr id="3759" name="Google Shape;3759;p1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0" name="Google Shape;3760;p1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61" name="Google Shape;3761;p13"/>
          <p:cNvGrpSpPr/>
          <p:nvPr/>
        </p:nvGrpSpPr>
        <p:grpSpPr>
          <a:xfrm>
            <a:off x="2597736" y="3001862"/>
            <a:ext cx="1411629" cy="154175"/>
            <a:chOff x="3558802" y="4011244"/>
            <a:chExt cx="1866000" cy="111600"/>
          </a:xfrm>
        </p:grpSpPr>
        <p:sp>
          <p:nvSpPr>
            <p:cNvPr id="3762" name="Google Shape;3762;p1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3" name="Google Shape;3763;p1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64" name="Google Shape;3764;p13"/>
          <p:cNvGrpSpPr/>
          <p:nvPr/>
        </p:nvGrpSpPr>
        <p:grpSpPr>
          <a:xfrm>
            <a:off x="2598024" y="2207432"/>
            <a:ext cx="1383503" cy="119761"/>
            <a:chOff x="3465975" y="2270258"/>
            <a:chExt cx="1986364" cy="171947"/>
          </a:xfrm>
        </p:grpSpPr>
        <p:sp>
          <p:nvSpPr>
            <p:cNvPr id="3765" name="Google Shape;3765;p1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6" name="Google Shape;3766;p1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7" name="Google Shape;3767;p1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8" name="Google Shape;3768;p1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69" name="Google Shape;3769;p1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0" name="Google Shape;3770;p1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1" name="Google Shape;3771;p1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2" name="Google Shape;3772;p1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73" name="Google Shape;3773;p13"/>
          <p:cNvGrpSpPr/>
          <p:nvPr/>
        </p:nvGrpSpPr>
        <p:grpSpPr>
          <a:xfrm>
            <a:off x="2609031" y="3571205"/>
            <a:ext cx="1369531" cy="195460"/>
            <a:chOff x="723300" y="4253549"/>
            <a:chExt cx="2276482" cy="324900"/>
          </a:xfrm>
        </p:grpSpPr>
        <p:sp>
          <p:nvSpPr>
            <p:cNvPr id="3774" name="Google Shape;3774;p1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5" name="Google Shape;3775;p1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6" name="Google Shape;3776;p1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7" name="Google Shape;3777;p1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78" name="Google Shape;3778;p1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79" name="Google Shape;3779;p13"/>
          <p:cNvGrpSpPr/>
          <p:nvPr/>
        </p:nvGrpSpPr>
        <p:grpSpPr>
          <a:xfrm>
            <a:off x="2598592" y="3272446"/>
            <a:ext cx="1389066" cy="180119"/>
            <a:chOff x="705948" y="3788465"/>
            <a:chExt cx="2308953" cy="299400"/>
          </a:xfrm>
        </p:grpSpPr>
        <p:sp>
          <p:nvSpPr>
            <p:cNvPr id="3780" name="Google Shape;3780;p1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1" name="Google Shape;3781;p1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2" name="Google Shape;3782;p1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3" name="Google Shape;3783;p1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84" name="Google Shape;3784;p1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85" name="Google Shape;3785;p13"/>
          <p:cNvGrpSpPr/>
          <p:nvPr/>
        </p:nvGrpSpPr>
        <p:grpSpPr>
          <a:xfrm>
            <a:off x="4195583" y="1876400"/>
            <a:ext cx="1433821" cy="191501"/>
            <a:chOff x="4273350" y="2088443"/>
            <a:chExt cx="1433821" cy="191501"/>
          </a:xfrm>
        </p:grpSpPr>
        <p:grpSp>
          <p:nvGrpSpPr>
            <p:cNvPr id="3786" name="Google Shape;3786;p13"/>
            <p:cNvGrpSpPr/>
            <p:nvPr/>
          </p:nvGrpSpPr>
          <p:grpSpPr>
            <a:xfrm>
              <a:off x="4273350" y="2088443"/>
              <a:ext cx="1433821" cy="0"/>
              <a:chOff x="5224975" y="2962250"/>
              <a:chExt cx="1544400" cy="0"/>
            </a:xfrm>
          </p:grpSpPr>
          <p:cxnSp>
            <p:nvCxnSpPr>
              <p:cNvPr id="3787" name="Google Shape;3787;p1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3788" name="Google Shape;3788;p1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3789" name="Google Shape;3789;p13"/>
            <p:cNvGrpSpPr/>
            <p:nvPr/>
          </p:nvGrpSpPr>
          <p:grpSpPr>
            <a:xfrm>
              <a:off x="4273350" y="2279944"/>
              <a:ext cx="1433821" cy="0"/>
              <a:chOff x="5224975" y="2962250"/>
              <a:chExt cx="1544400" cy="0"/>
            </a:xfrm>
          </p:grpSpPr>
          <p:cxnSp>
            <p:nvCxnSpPr>
              <p:cNvPr id="3790" name="Google Shape;3790;p1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3791" name="Google Shape;3791;p1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3792" name="Google Shape;3792;p13"/>
          <p:cNvGrpSpPr/>
          <p:nvPr/>
        </p:nvGrpSpPr>
        <p:grpSpPr>
          <a:xfrm>
            <a:off x="2646529" y="3885304"/>
            <a:ext cx="1304609" cy="294074"/>
            <a:chOff x="2658741" y="4097347"/>
            <a:chExt cx="1304609" cy="294074"/>
          </a:xfrm>
        </p:grpSpPr>
        <p:grpSp>
          <p:nvGrpSpPr>
            <p:cNvPr id="3793" name="Google Shape;3793;p13"/>
            <p:cNvGrpSpPr/>
            <p:nvPr/>
          </p:nvGrpSpPr>
          <p:grpSpPr>
            <a:xfrm>
              <a:off x="2658741" y="4097347"/>
              <a:ext cx="118572" cy="294074"/>
              <a:chOff x="3343310" y="4475555"/>
              <a:chExt cx="127717" cy="316753"/>
            </a:xfrm>
          </p:grpSpPr>
          <p:sp>
            <p:nvSpPr>
              <p:cNvPr id="3794" name="Google Shape;3794;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5" name="Google Shape;3795;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96" name="Google Shape;3796;p13"/>
            <p:cNvGrpSpPr/>
            <p:nvPr/>
          </p:nvGrpSpPr>
          <p:grpSpPr>
            <a:xfrm>
              <a:off x="3815519" y="4098388"/>
              <a:ext cx="147831" cy="291991"/>
              <a:chOff x="3527539" y="4476677"/>
              <a:chExt cx="159232" cy="314510"/>
            </a:xfrm>
          </p:grpSpPr>
          <p:sp>
            <p:nvSpPr>
              <p:cNvPr id="3797" name="Google Shape;3797;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98" name="Google Shape;3798;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799" name="Google Shape;3799;p13"/>
            <p:cNvGrpSpPr/>
            <p:nvPr/>
          </p:nvGrpSpPr>
          <p:grpSpPr>
            <a:xfrm>
              <a:off x="3511696" y="4098388"/>
              <a:ext cx="147831" cy="291991"/>
              <a:chOff x="3527539" y="4476677"/>
              <a:chExt cx="159232" cy="314510"/>
            </a:xfrm>
          </p:grpSpPr>
          <p:sp>
            <p:nvSpPr>
              <p:cNvPr id="3800" name="Google Shape;3800;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1" name="Google Shape;3801;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802" name="Google Shape;3802;p13"/>
            <p:cNvGrpSpPr/>
            <p:nvPr/>
          </p:nvGrpSpPr>
          <p:grpSpPr>
            <a:xfrm>
              <a:off x="3207874" y="4098388"/>
              <a:ext cx="147831" cy="291991"/>
              <a:chOff x="3527539" y="4476677"/>
              <a:chExt cx="159232" cy="314510"/>
            </a:xfrm>
          </p:grpSpPr>
          <p:sp>
            <p:nvSpPr>
              <p:cNvPr id="3803" name="Google Shape;3803;p1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4" name="Google Shape;3804;p1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805" name="Google Shape;3805;p13"/>
            <p:cNvGrpSpPr/>
            <p:nvPr/>
          </p:nvGrpSpPr>
          <p:grpSpPr>
            <a:xfrm>
              <a:off x="2933305" y="4097347"/>
              <a:ext cx="118572" cy="294074"/>
              <a:chOff x="3343310" y="4475555"/>
              <a:chExt cx="127717" cy="316753"/>
            </a:xfrm>
          </p:grpSpPr>
          <p:sp>
            <p:nvSpPr>
              <p:cNvPr id="3806" name="Google Shape;3806;p1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07" name="Google Shape;3807;p1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3808" name="Google Shape;3808;p13"/>
          <p:cNvGrpSpPr/>
          <p:nvPr/>
        </p:nvGrpSpPr>
        <p:grpSpPr>
          <a:xfrm>
            <a:off x="4197138" y="963998"/>
            <a:ext cx="1430711" cy="751237"/>
            <a:chOff x="5159450" y="1919950"/>
            <a:chExt cx="1541050" cy="862500"/>
          </a:xfrm>
        </p:grpSpPr>
        <p:sp>
          <p:nvSpPr>
            <p:cNvPr id="3809" name="Google Shape;3809;p1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3810" name="Google Shape;3810;p13"/>
            <p:cNvGrpSpPr/>
            <p:nvPr/>
          </p:nvGrpSpPr>
          <p:grpSpPr>
            <a:xfrm>
              <a:off x="5159450" y="1919950"/>
              <a:ext cx="1541050" cy="862500"/>
              <a:chOff x="5159450" y="1919950"/>
              <a:chExt cx="1541050" cy="862500"/>
            </a:xfrm>
          </p:grpSpPr>
          <p:cxnSp>
            <p:nvCxnSpPr>
              <p:cNvPr id="3811" name="Google Shape;3811;p1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3812" name="Google Shape;3812;p1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3813" name="Google Shape;3813;p13"/>
          <p:cNvGrpSpPr/>
          <p:nvPr/>
        </p:nvGrpSpPr>
        <p:grpSpPr>
          <a:xfrm>
            <a:off x="4245275" y="2227768"/>
            <a:ext cx="1334436" cy="967914"/>
            <a:chOff x="4294923" y="2439811"/>
            <a:chExt cx="1334436" cy="967914"/>
          </a:xfrm>
        </p:grpSpPr>
        <p:grpSp>
          <p:nvGrpSpPr>
            <p:cNvPr id="3814" name="Google Shape;3814;p13"/>
            <p:cNvGrpSpPr/>
            <p:nvPr/>
          </p:nvGrpSpPr>
          <p:grpSpPr>
            <a:xfrm>
              <a:off x="4960455" y="2469658"/>
              <a:ext cx="668904" cy="885524"/>
              <a:chOff x="4960455" y="2469658"/>
              <a:chExt cx="668904" cy="885524"/>
            </a:xfrm>
          </p:grpSpPr>
          <p:sp>
            <p:nvSpPr>
              <p:cNvPr id="3815" name="Google Shape;3815;p1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6" name="Google Shape;3816;p1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7" name="Google Shape;3817;p1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8" name="Google Shape;3818;p1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19" name="Google Shape;3819;p1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0" name="Google Shape;3820;p1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821" name="Google Shape;3821;p13"/>
            <p:cNvGrpSpPr/>
            <p:nvPr/>
          </p:nvGrpSpPr>
          <p:grpSpPr>
            <a:xfrm>
              <a:off x="4294923" y="2469658"/>
              <a:ext cx="668951" cy="885524"/>
              <a:chOff x="4294923" y="2469658"/>
              <a:chExt cx="668951" cy="885524"/>
            </a:xfrm>
          </p:grpSpPr>
          <p:sp>
            <p:nvSpPr>
              <p:cNvPr id="3822" name="Google Shape;3822;p1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3" name="Google Shape;3823;p1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4" name="Google Shape;3824;p1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5" name="Google Shape;3825;p1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6" name="Google Shape;3826;p1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27" name="Google Shape;3827;p1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3828" name="Google Shape;3828;p1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829" name="Google Shape;3829;p13"/>
          <p:cNvGrpSpPr/>
          <p:nvPr/>
        </p:nvGrpSpPr>
        <p:grpSpPr>
          <a:xfrm>
            <a:off x="4231478" y="3282213"/>
            <a:ext cx="1430949" cy="897289"/>
            <a:chOff x="4351371" y="3547942"/>
            <a:chExt cx="1345130" cy="843475"/>
          </a:xfrm>
        </p:grpSpPr>
        <p:grpSp>
          <p:nvGrpSpPr>
            <p:cNvPr id="3830" name="Google Shape;3830;p13"/>
            <p:cNvGrpSpPr/>
            <p:nvPr/>
          </p:nvGrpSpPr>
          <p:grpSpPr>
            <a:xfrm>
              <a:off x="4351371" y="4209917"/>
              <a:ext cx="1345130" cy="181500"/>
              <a:chOff x="4351371" y="4209917"/>
              <a:chExt cx="1345130" cy="181500"/>
            </a:xfrm>
          </p:grpSpPr>
          <p:sp>
            <p:nvSpPr>
              <p:cNvPr id="3831" name="Google Shape;3831;p1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832" name="Google Shape;3832;p1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3833" name="Google Shape;3833;p13"/>
            <p:cNvGrpSpPr/>
            <p:nvPr/>
          </p:nvGrpSpPr>
          <p:grpSpPr>
            <a:xfrm>
              <a:off x="4403010" y="3985221"/>
              <a:ext cx="1109518" cy="181500"/>
              <a:chOff x="4403010" y="3985221"/>
              <a:chExt cx="1109518" cy="181500"/>
            </a:xfrm>
          </p:grpSpPr>
          <p:sp>
            <p:nvSpPr>
              <p:cNvPr id="3834" name="Google Shape;3834;p1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835" name="Google Shape;3835;p1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3836" name="Google Shape;3836;p13"/>
            <p:cNvGrpSpPr/>
            <p:nvPr/>
          </p:nvGrpSpPr>
          <p:grpSpPr>
            <a:xfrm>
              <a:off x="4618704" y="3766582"/>
              <a:ext cx="807858" cy="181500"/>
              <a:chOff x="4618704" y="3766582"/>
              <a:chExt cx="807858" cy="181500"/>
            </a:xfrm>
          </p:grpSpPr>
          <p:sp>
            <p:nvSpPr>
              <p:cNvPr id="3837" name="Google Shape;3837;p1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838" name="Google Shape;3838;p1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3839" name="Google Shape;3839;p13"/>
            <p:cNvGrpSpPr/>
            <p:nvPr/>
          </p:nvGrpSpPr>
          <p:grpSpPr>
            <a:xfrm>
              <a:off x="4735238" y="3547942"/>
              <a:ext cx="462839" cy="181500"/>
              <a:chOff x="4735238" y="3547942"/>
              <a:chExt cx="462839" cy="181500"/>
            </a:xfrm>
          </p:grpSpPr>
          <p:sp>
            <p:nvSpPr>
              <p:cNvPr id="3840" name="Google Shape;3840;p1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841" name="Google Shape;3841;p1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3842" name="Google Shape;3842;p13"/>
          <p:cNvGrpSpPr/>
          <p:nvPr/>
        </p:nvGrpSpPr>
        <p:grpSpPr>
          <a:xfrm>
            <a:off x="7407836" y="2217537"/>
            <a:ext cx="1020955" cy="928853"/>
            <a:chOff x="926675" y="238125"/>
            <a:chExt cx="5755100" cy="5232975"/>
          </a:xfrm>
        </p:grpSpPr>
        <p:sp>
          <p:nvSpPr>
            <p:cNvPr id="3843" name="Google Shape;3843;p1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4" name="Google Shape;3844;p1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5" name="Google Shape;3845;p1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46" name="Google Shape;3846;p1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847" name="Google Shape;3847;p13"/>
          <p:cNvGrpSpPr/>
          <p:nvPr/>
        </p:nvGrpSpPr>
        <p:grpSpPr>
          <a:xfrm>
            <a:off x="715210" y="2616272"/>
            <a:ext cx="1695374" cy="1560837"/>
            <a:chOff x="727421" y="2828315"/>
            <a:chExt cx="1695374" cy="1560837"/>
          </a:xfrm>
        </p:grpSpPr>
        <p:grpSp>
          <p:nvGrpSpPr>
            <p:cNvPr id="3848" name="Google Shape;3848;p13"/>
            <p:cNvGrpSpPr/>
            <p:nvPr/>
          </p:nvGrpSpPr>
          <p:grpSpPr>
            <a:xfrm>
              <a:off x="727421" y="2828315"/>
              <a:ext cx="1695374" cy="1560837"/>
              <a:chOff x="734799" y="2782450"/>
              <a:chExt cx="1571100" cy="1577400"/>
            </a:xfrm>
          </p:grpSpPr>
          <p:cxnSp>
            <p:nvCxnSpPr>
              <p:cNvPr id="3849" name="Google Shape;3849;p1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3850" name="Google Shape;3850;p1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3851" name="Google Shape;3851;p13"/>
            <p:cNvGrpSpPr/>
            <p:nvPr/>
          </p:nvGrpSpPr>
          <p:grpSpPr>
            <a:xfrm>
              <a:off x="819108" y="2882501"/>
              <a:ext cx="1556791" cy="1426186"/>
              <a:chOff x="819108" y="2882501"/>
              <a:chExt cx="1556791" cy="1426186"/>
            </a:xfrm>
          </p:grpSpPr>
          <p:grpSp>
            <p:nvGrpSpPr>
              <p:cNvPr id="3852" name="Google Shape;3852;p13"/>
              <p:cNvGrpSpPr/>
              <p:nvPr/>
            </p:nvGrpSpPr>
            <p:grpSpPr>
              <a:xfrm>
                <a:off x="819108" y="2882501"/>
                <a:ext cx="103104" cy="1426186"/>
                <a:chOff x="4674013" y="3100904"/>
                <a:chExt cx="122758" cy="1698043"/>
              </a:xfrm>
            </p:grpSpPr>
            <p:sp>
              <p:nvSpPr>
                <p:cNvPr id="3853" name="Google Shape;3853;p1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4" name="Google Shape;3854;p1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5" name="Google Shape;3855;p1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6" name="Google Shape;3856;p1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7" name="Google Shape;3857;p1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8" name="Google Shape;3858;p1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59" name="Google Shape;3859;p1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860" name="Google Shape;3860;p13"/>
              <p:cNvGrpSpPr/>
              <p:nvPr/>
            </p:nvGrpSpPr>
            <p:grpSpPr>
              <a:xfrm>
                <a:off x="1062475" y="2882501"/>
                <a:ext cx="103104" cy="1426186"/>
                <a:chOff x="4940438" y="3100904"/>
                <a:chExt cx="122758" cy="1698043"/>
              </a:xfrm>
            </p:grpSpPr>
            <p:sp>
              <p:nvSpPr>
                <p:cNvPr id="3861" name="Google Shape;3861;p1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2" name="Google Shape;3862;p1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3" name="Google Shape;3863;p1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4" name="Google Shape;3864;p1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5" name="Google Shape;3865;p1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6" name="Google Shape;3866;p1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67" name="Google Shape;3867;p1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868" name="Google Shape;3868;p13"/>
              <p:cNvGrpSpPr/>
              <p:nvPr/>
            </p:nvGrpSpPr>
            <p:grpSpPr>
              <a:xfrm>
                <a:off x="1299324" y="2882501"/>
                <a:ext cx="103104" cy="1426186"/>
                <a:chOff x="5206863" y="3100904"/>
                <a:chExt cx="122758" cy="1698043"/>
              </a:xfrm>
            </p:grpSpPr>
            <p:sp>
              <p:nvSpPr>
                <p:cNvPr id="3869" name="Google Shape;3869;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0" name="Google Shape;3870;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1" name="Google Shape;3871;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2" name="Google Shape;3872;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3" name="Google Shape;3873;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4" name="Google Shape;3874;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5" name="Google Shape;3875;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876" name="Google Shape;3876;p13"/>
              <p:cNvGrpSpPr/>
              <p:nvPr/>
            </p:nvGrpSpPr>
            <p:grpSpPr>
              <a:xfrm>
                <a:off x="1786057" y="2882501"/>
                <a:ext cx="103104" cy="1426186"/>
                <a:chOff x="6006138" y="3143629"/>
                <a:chExt cx="122758" cy="1698043"/>
              </a:xfrm>
            </p:grpSpPr>
            <p:sp>
              <p:nvSpPr>
                <p:cNvPr id="3877" name="Google Shape;3877;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8" name="Google Shape;3878;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79" name="Google Shape;3879;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0" name="Google Shape;3880;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1" name="Google Shape;3881;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2" name="Google Shape;3882;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3" name="Google Shape;3883;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884" name="Google Shape;3884;p13"/>
              <p:cNvGrpSpPr/>
              <p:nvPr/>
            </p:nvGrpSpPr>
            <p:grpSpPr>
              <a:xfrm>
                <a:off x="2029422" y="2882501"/>
                <a:ext cx="103104" cy="1426186"/>
                <a:chOff x="6805413" y="3100904"/>
                <a:chExt cx="122758" cy="1698043"/>
              </a:xfrm>
            </p:grpSpPr>
            <p:sp>
              <p:nvSpPr>
                <p:cNvPr id="3885" name="Google Shape;3885;p1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6" name="Google Shape;3886;p1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7" name="Google Shape;3887;p1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8" name="Google Shape;3888;p1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89" name="Google Shape;3889;p1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0" name="Google Shape;3890;p1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1" name="Google Shape;3891;p1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892" name="Google Shape;3892;p13"/>
              <p:cNvGrpSpPr/>
              <p:nvPr/>
            </p:nvGrpSpPr>
            <p:grpSpPr>
              <a:xfrm>
                <a:off x="2272795" y="2882501"/>
                <a:ext cx="103104" cy="1426186"/>
                <a:chOff x="5206863" y="3100904"/>
                <a:chExt cx="122758" cy="1698043"/>
              </a:xfrm>
            </p:grpSpPr>
            <p:sp>
              <p:nvSpPr>
                <p:cNvPr id="3893" name="Google Shape;3893;p1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4" name="Google Shape;3894;p1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5" name="Google Shape;3895;p1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6" name="Google Shape;3896;p1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7" name="Google Shape;3897;p1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8" name="Google Shape;3898;p1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99" name="Google Shape;3899;p1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900" name="Google Shape;3900;p13"/>
              <p:cNvGrpSpPr/>
              <p:nvPr/>
            </p:nvGrpSpPr>
            <p:grpSpPr>
              <a:xfrm>
                <a:off x="1542694" y="2882501"/>
                <a:ext cx="103104" cy="1426186"/>
                <a:chOff x="6006138" y="3143629"/>
                <a:chExt cx="122758" cy="1698043"/>
              </a:xfrm>
            </p:grpSpPr>
            <p:sp>
              <p:nvSpPr>
                <p:cNvPr id="3901" name="Google Shape;3901;p1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2" name="Google Shape;3902;p1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3" name="Google Shape;3903;p1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4" name="Google Shape;3904;p1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5" name="Google Shape;3905;p1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6" name="Google Shape;3906;p1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07" name="Google Shape;3907;p1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grpSp>
        <p:nvGrpSpPr>
          <p:cNvPr id="3908" name="Google Shape;3908;p13"/>
          <p:cNvGrpSpPr/>
          <p:nvPr/>
        </p:nvGrpSpPr>
        <p:grpSpPr>
          <a:xfrm>
            <a:off x="5671260" y="3305994"/>
            <a:ext cx="2749952" cy="870677"/>
            <a:chOff x="238125" y="1725700"/>
            <a:chExt cx="7139025" cy="2260325"/>
          </a:xfrm>
        </p:grpSpPr>
        <p:sp>
          <p:nvSpPr>
            <p:cNvPr id="3909" name="Google Shape;3909;p1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0" name="Google Shape;3910;p1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1" name="Google Shape;3911;p1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2" name="Google Shape;3912;p1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3" name="Google Shape;3913;p1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4" name="Google Shape;3914;p1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5" name="Google Shape;3915;p1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6" name="Google Shape;3916;p1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7" name="Google Shape;3917;p1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18" name="Google Shape;3918;p1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919" name="Google Shape;3919;p13"/>
          <p:cNvGrpSpPr/>
          <p:nvPr/>
        </p:nvGrpSpPr>
        <p:grpSpPr>
          <a:xfrm>
            <a:off x="5941424" y="2247740"/>
            <a:ext cx="1105452" cy="916747"/>
            <a:chOff x="5249100" y="1210600"/>
            <a:chExt cx="3502700" cy="2904775"/>
          </a:xfrm>
        </p:grpSpPr>
        <p:sp>
          <p:nvSpPr>
            <p:cNvPr id="3920" name="Google Shape;3920;p1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1" name="Google Shape;3921;p1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2" name="Google Shape;3922;p1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23" name="Google Shape;3923;p1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924" name="Google Shape;3924;p1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3925" name="Google Shape;3925;p1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3926" name="Google Shape;3926;p1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3927" name="Google Shape;3927;p1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3928" name="Google Shape;3928;p1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929" name="Google Shape;3929;p13"/>
          <p:cNvGrpSpPr/>
          <p:nvPr/>
        </p:nvGrpSpPr>
        <p:grpSpPr>
          <a:xfrm>
            <a:off x="7123972" y="967158"/>
            <a:ext cx="1304650" cy="1124856"/>
            <a:chOff x="7287122" y="1165658"/>
            <a:chExt cx="1219413" cy="1051365"/>
          </a:xfrm>
        </p:grpSpPr>
        <p:grpSp>
          <p:nvGrpSpPr>
            <p:cNvPr id="3930" name="Google Shape;3930;p13"/>
            <p:cNvGrpSpPr/>
            <p:nvPr/>
          </p:nvGrpSpPr>
          <p:grpSpPr>
            <a:xfrm>
              <a:off x="7287122" y="1969723"/>
              <a:ext cx="1219413" cy="247300"/>
              <a:chOff x="7287122" y="1969723"/>
              <a:chExt cx="1219413" cy="247300"/>
            </a:xfrm>
          </p:grpSpPr>
          <p:sp>
            <p:nvSpPr>
              <p:cNvPr id="3931" name="Google Shape;3931;p1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932" name="Google Shape;3932;p13"/>
              <p:cNvGrpSpPr/>
              <p:nvPr/>
            </p:nvGrpSpPr>
            <p:grpSpPr>
              <a:xfrm>
                <a:off x="7287122" y="2063892"/>
                <a:ext cx="1151753" cy="73428"/>
                <a:chOff x="7287122" y="2063892"/>
                <a:chExt cx="1151753" cy="73428"/>
              </a:xfrm>
            </p:grpSpPr>
            <p:sp>
              <p:nvSpPr>
                <p:cNvPr id="3933" name="Google Shape;3933;p1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934" name="Google Shape;3934;p1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3935" name="Google Shape;3935;p13"/>
            <p:cNvGrpSpPr/>
            <p:nvPr/>
          </p:nvGrpSpPr>
          <p:grpSpPr>
            <a:xfrm>
              <a:off x="7287122" y="1712201"/>
              <a:ext cx="1219403" cy="246767"/>
              <a:chOff x="7287122" y="1712201"/>
              <a:chExt cx="1219403" cy="246767"/>
            </a:xfrm>
          </p:grpSpPr>
          <p:sp>
            <p:nvSpPr>
              <p:cNvPr id="3936" name="Google Shape;3936;p1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937" name="Google Shape;3937;p13"/>
              <p:cNvGrpSpPr/>
              <p:nvPr/>
            </p:nvGrpSpPr>
            <p:grpSpPr>
              <a:xfrm>
                <a:off x="7287122" y="1842861"/>
                <a:ext cx="1005303" cy="73419"/>
                <a:chOff x="7287122" y="1842861"/>
                <a:chExt cx="1005303" cy="73419"/>
              </a:xfrm>
            </p:grpSpPr>
            <p:sp>
              <p:nvSpPr>
                <p:cNvPr id="3938" name="Google Shape;3938;p1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939" name="Google Shape;3939;p1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3940" name="Google Shape;3940;p13"/>
            <p:cNvGrpSpPr/>
            <p:nvPr/>
          </p:nvGrpSpPr>
          <p:grpSpPr>
            <a:xfrm>
              <a:off x="7287122" y="1447520"/>
              <a:ext cx="1219403" cy="286667"/>
              <a:chOff x="7287122" y="1447520"/>
              <a:chExt cx="1219403" cy="286667"/>
            </a:xfrm>
          </p:grpSpPr>
          <p:sp>
            <p:nvSpPr>
              <p:cNvPr id="3941" name="Google Shape;3941;p1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942" name="Google Shape;3942;p13"/>
              <p:cNvGrpSpPr/>
              <p:nvPr/>
            </p:nvGrpSpPr>
            <p:grpSpPr>
              <a:xfrm>
                <a:off x="7287122" y="1581977"/>
                <a:ext cx="852803" cy="73428"/>
                <a:chOff x="7287122" y="1581977"/>
                <a:chExt cx="852803" cy="73428"/>
              </a:xfrm>
            </p:grpSpPr>
            <p:sp>
              <p:nvSpPr>
                <p:cNvPr id="3943" name="Google Shape;3943;p1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944" name="Google Shape;3944;p1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3945" name="Google Shape;3945;p13"/>
            <p:cNvGrpSpPr/>
            <p:nvPr/>
          </p:nvGrpSpPr>
          <p:grpSpPr>
            <a:xfrm>
              <a:off x="7287122" y="1165658"/>
              <a:ext cx="1219403" cy="344253"/>
              <a:chOff x="7287122" y="1165658"/>
              <a:chExt cx="1219403" cy="344253"/>
            </a:xfrm>
          </p:grpSpPr>
          <p:sp>
            <p:nvSpPr>
              <p:cNvPr id="3946" name="Google Shape;3946;p1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3947" name="Google Shape;3947;p13"/>
              <p:cNvGrpSpPr/>
              <p:nvPr/>
            </p:nvGrpSpPr>
            <p:grpSpPr>
              <a:xfrm>
                <a:off x="7287122" y="1341025"/>
                <a:ext cx="695703" cy="73419"/>
                <a:chOff x="7287122" y="1341025"/>
                <a:chExt cx="695703" cy="73419"/>
              </a:xfrm>
            </p:grpSpPr>
            <p:sp>
              <p:nvSpPr>
                <p:cNvPr id="3948" name="Google Shape;3948;p1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949" name="Google Shape;3949;p1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3950" name="Google Shape;3950;p13"/>
          <p:cNvGrpSpPr/>
          <p:nvPr/>
        </p:nvGrpSpPr>
        <p:grpSpPr>
          <a:xfrm>
            <a:off x="5790464" y="973181"/>
            <a:ext cx="1397729" cy="1098540"/>
            <a:chOff x="5900602" y="1193063"/>
            <a:chExt cx="1299851" cy="1021707"/>
          </a:xfrm>
        </p:grpSpPr>
        <p:grpSp>
          <p:nvGrpSpPr>
            <p:cNvPr id="3951" name="Google Shape;3951;p13"/>
            <p:cNvGrpSpPr/>
            <p:nvPr/>
          </p:nvGrpSpPr>
          <p:grpSpPr>
            <a:xfrm>
              <a:off x="6520337" y="1193063"/>
              <a:ext cx="341815" cy="799959"/>
              <a:chOff x="6520337" y="1193063"/>
              <a:chExt cx="341815" cy="799959"/>
            </a:xfrm>
          </p:grpSpPr>
          <p:grpSp>
            <p:nvGrpSpPr>
              <p:cNvPr id="3952" name="Google Shape;3952;p13"/>
              <p:cNvGrpSpPr/>
              <p:nvPr/>
            </p:nvGrpSpPr>
            <p:grpSpPr>
              <a:xfrm>
                <a:off x="6520337" y="1589527"/>
                <a:ext cx="213950" cy="403494"/>
                <a:chOff x="6520337" y="1589527"/>
                <a:chExt cx="213950" cy="403494"/>
              </a:xfrm>
            </p:grpSpPr>
            <p:sp>
              <p:nvSpPr>
                <p:cNvPr id="3953" name="Google Shape;3953;p1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54" name="Google Shape;3954;p1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955" name="Google Shape;3955;p13"/>
              <p:cNvGrpSpPr/>
              <p:nvPr/>
            </p:nvGrpSpPr>
            <p:grpSpPr>
              <a:xfrm>
                <a:off x="6577204" y="1193063"/>
                <a:ext cx="284947" cy="464512"/>
                <a:chOff x="6577204" y="1193063"/>
                <a:chExt cx="284947" cy="464512"/>
              </a:xfrm>
            </p:grpSpPr>
            <p:sp>
              <p:nvSpPr>
                <p:cNvPr id="3956" name="Google Shape;3956;p1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957" name="Google Shape;3957;p1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3958" name="Google Shape;3958;p13"/>
            <p:cNvGrpSpPr/>
            <p:nvPr/>
          </p:nvGrpSpPr>
          <p:grpSpPr>
            <a:xfrm>
              <a:off x="6238903" y="1193063"/>
              <a:ext cx="300475" cy="900152"/>
              <a:chOff x="6238903" y="1193063"/>
              <a:chExt cx="300475" cy="900152"/>
            </a:xfrm>
          </p:grpSpPr>
          <p:grpSp>
            <p:nvGrpSpPr>
              <p:cNvPr id="3959" name="Google Shape;3959;p13"/>
              <p:cNvGrpSpPr/>
              <p:nvPr/>
            </p:nvGrpSpPr>
            <p:grpSpPr>
              <a:xfrm>
                <a:off x="6290865" y="1489315"/>
                <a:ext cx="248514" cy="603900"/>
                <a:chOff x="6290865" y="1489315"/>
                <a:chExt cx="248514" cy="603900"/>
              </a:xfrm>
            </p:grpSpPr>
            <p:sp>
              <p:nvSpPr>
                <p:cNvPr id="3960" name="Google Shape;3960;p1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1" name="Google Shape;3961;p1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962" name="Google Shape;3962;p13"/>
              <p:cNvGrpSpPr/>
              <p:nvPr/>
            </p:nvGrpSpPr>
            <p:grpSpPr>
              <a:xfrm>
                <a:off x="6238903" y="1193063"/>
                <a:ext cx="284947" cy="333087"/>
                <a:chOff x="6238903" y="1193063"/>
                <a:chExt cx="284947" cy="333087"/>
              </a:xfrm>
            </p:grpSpPr>
            <p:sp>
              <p:nvSpPr>
                <p:cNvPr id="3963" name="Google Shape;3963;p1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964" name="Google Shape;3964;p1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3965" name="Google Shape;3965;p13"/>
            <p:cNvGrpSpPr/>
            <p:nvPr/>
          </p:nvGrpSpPr>
          <p:grpSpPr>
            <a:xfrm>
              <a:off x="5900602" y="1193063"/>
              <a:ext cx="444345" cy="1021707"/>
              <a:chOff x="5900602" y="1193063"/>
              <a:chExt cx="444345" cy="1021707"/>
            </a:xfrm>
          </p:grpSpPr>
          <p:grpSp>
            <p:nvGrpSpPr>
              <p:cNvPr id="3966" name="Google Shape;3966;p13"/>
              <p:cNvGrpSpPr/>
              <p:nvPr/>
            </p:nvGrpSpPr>
            <p:grpSpPr>
              <a:xfrm>
                <a:off x="6046501" y="1367785"/>
                <a:ext cx="298446" cy="846986"/>
                <a:chOff x="6046501" y="1367785"/>
                <a:chExt cx="298446" cy="846986"/>
              </a:xfrm>
            </p:grpSpPr>
            <p:sp>
              <p:nvSpPr>
                <p:cNvPr id="3967" name="Google Shape;3967;p1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68" name="Google Shape;3968;p1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3969" name="Google Shape;3969;p13"/>
              <p:cNvGrpSpPr/>
              <p:nvPr/>
            </p:nvGrpSpPr>
            <p:grpSpPr>
              <a:xfrm>
                <a:off x="5900602" y="1193063"/>
                <a:ext cx="284947" cy="182312"/>
                <a:chOff x="5900602" y="1193063"/>
                <a:chExt cx="284947" cy="182312"/>
              </a:xfrm>
            </p:grpSpPr>
            <p:sp>
              <p:nvSpPr>
                <p:cNvPr id="3970" name="Google Shape;3970;p1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971" name="Google Shape;3971;p1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3972" name="Google Shape;3972;p13"/>
            <p:cNvGrpSpPr/>
            <p:nvPr/>
          </p:nvGrpSpPr>
          <p:grpSpPr>
            <a:xfrm>
              <a:off x="6738300" y="1193063"/>
              <a:ext cx="462153" cy="707634"/>
              <a:chOff x="6738300" y="1193063"/>
              <a:chExt cx="462153" cy="707634"/>
            </a:xfrm>
          </p:grpSpPr>
          <p:grpSp>
            <p:nvGrpSpPr>
              <p:cNvPr id="3973" name="Google Shape;3973;p13"/>
              <p:cNvGrpSpPr/>
              <p:nvPr/>
            </p:nvGrpSpPr>
            <p:grpSpPr>
              <a:xfrm>
                <a:off x="6915505" y="1193063"/>
                <a:ext cx="284947" cy="597387"/>
                <a:chOff x="6915505" y="1193063"/>
                <a:chExt cx="284947" cy="597387"/>
              </a:xfrm>
            </p:grpSpPr>
            <p:sp>
              <p:nvSpPr>
                <p:cNvPr id="3974" name="Google Shape;3974;p1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3975" name="Google Shape;3975;p1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3976" name="Google Shape;3976;p13"/>
              <p:cNvGrpSpPr/>
              <p:nvPr/>
            </p:nvGrpSpPr>
            <p:grpSpPr>
              <a:xfrm>
                <a:off x="6738300" y="1684725"/>
                <a:ext cx="230066" cy="215971"/>
                <a:chOff x="6738300" y="1684725"/>
                <a:chExt cx="230066" cy="215971"/>
              </a:xfrm>
            </p:grpSpPr>
            <p:sp>
              <p:nvSpPr>
                <p:cNvPr id="3977" name="Google Shape;3977;p1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78" name="Google Shape;3978;p1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82"/>
        <p:cNvGrpSpPr/>
        <p:nvPr/>
      </p:nvGrpSpPr>
      <p:grpSpPr>
        <a:xfrm>
          <a:off x="0" y="0"/>
          <a:ext cx="0" cy="0"/>
          <a:chOff x="0" y="0"/>
          <a:chExt cx="0" cy="0"/>
        </a:xfrm>
      </p:grpSpPr>
      <p:grpSp>
        <p:nvGrpSpPr>
          <p:cNvPr id="3983" name="Google Shape;3983;p14"/>
          <p:cNvGrpSpPr/>
          <p:nvPr/>
        </p:nvGrpSpPr>
        <p:grpSpPr>
          <a:xfrm>
            <a:off x="821785" y="2307635"/>
            <a:ext cx="339235" cy="298186"/>
            <a:chOff x="898875" y="244725"/>
            <a:chExt cx="481800" cy="423500"/>
          </a:xfrm>
        </p:grpSpPr>
        <p:sp>
          <p:nvSpPr>
            <p:cNvPr id="3984" name="Google Shape;3984;p14"/>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3985" name="Google Shape;3985;p14"/>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3986" name="Google Shape;3986;p14"/>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3987" name="Google Shape;3987;p14"/>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3988" name="Google Shape;3988;p14"/>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3989" name="Google Shape;3989;p14"/>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3990" name="Google Shape;3990;p14"/>
          <p:cNvGrpSpPr/>
          <p:nvPr/>
        </p:nvGrpSpPr>
        <p:grpSpPr>
          <a:xfrm>
            <a:off x="1260167" y="2287103"/>
            <a:ext cx="298169" cy="339253"/>
            <a:chOff x="1529350" y="258825"/>
            <a:chExt cx="423475" cy="481825"/>
          </a:xfrm>
        </p:grpSpPr>
        <p:sp>
          <p:nvSpPr>
            <p:cNvPr id="3991" name="Google Shape;3991;p14"/>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3992" name="Google Shape;3992;p14"/>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3993" name="Google Shape;3993;p14"/>
          <p:cNvGrpSpPr/>
          <p:nvPr/>
        </p:nvGrpSpPr>
        <p:grpSpPr>
          <a:xfrm>
            <a:off x="1653142" y="2367273"/>
            <a:ext cx="340890" cy="178912"/>
            <a:chOff x="2084325" y="363300"/>
            <a:chExt cx="484150" cy="254100"/>
          </a:xfrm>
        </p:grpSpPr>
        <p:sp>
          <p:nvSpPr>
            <p:cNvPr id="3994" name="Google Shape;3994;p14"/>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3995" name="Google Shape;3995;p14"/>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3996" name="Google Shape;3996;p14"/>
          <p:cNvGrpSpPr/>
          <p:nvPr/>
        </p:nvGrpSpPr>
        <p:grpSpPr>
          <a:xfrm>
            <a:off x="2102437" y="2287102"/>
            <a:ext cx="298169" cy="339253"/>
            <a:chOff x="2707500" y="249400"/>
            <a:chExt cx="423475" cy="481825"/>
          </a:xfrm>
        </p:grpSpPr>
        <p:sp>
          <p:nvSpPr>
            <p:cNvPr id="3997" name="Google Shape;3997;p14"/>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3998" name="Google Shape;3998;p14"/>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3999" name="Google Shape;3999;p14"/>
          <p:cNvGrpSpPr/>
          <p:nvPr/>
        </p:nvGrpSpPr>
        <p:grpSpPr>
          <a:xfrm>
            <a:off x="2516052" y="2287428"/>
            <a:ext cx="305386" cy="338602"/>
            <a:chOff x="3300325" y="249875"/>
            <a:chExt cx="433725" cy="480900"/>
          </a:xfrm>
        </p:grpSpPr>
        <p:sp>
          <p:nvSpPr>
            <p:cNvPr id="4000" name="Google Shape;4000;p14"/>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01" name="Google Shape;4001;p14"/>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02" name="Google Shape;4002;p14"/>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03" name="Google Shape;4003;p14"/>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04" name="Google Shape;4004;p14"/>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05" name="Google Shape;4005;p14"/>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06" name="Google Shape;4006;p14"/>
          <p:cNvGrpSpPr/>
          <p:nvPr/>
        </p:nvGrpSpPr>
        <p:grpSpPr>
          <a:xfrm>
            <a:off x="2905137" y="2287349"/>
            <a:ext cx="352349" cy="338760"/>
            <a:chOff x="3854700" y="249750"/>
            <a:chExt cx="500425" cy="481125"/>
          </a:xfrm>
        </p:grpSpPr>
        <p:sp>
          <p:nvSpPr>
            <p:cNvPr id="4007" name="Google Shape;4007;p14"/>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08" name="Google Shape;4008;p14"/>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09" name="Google Shape;4009;p14"/>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10" name="Google Shape;4010;p14"/>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11" name="Google Shape;4011;p14"/>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12" name="Google Shape;4012;p14"/>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13" name="Google Shape;4013;p14"/>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14" name="Google Shape;4014;p14"/>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15" name="Google Shape;4015;p14"/>
          <p:cNvGrpSpPr/>
          <p:nvPr/>
        </p:nvGrpSpPr>
        <p:grpSpPr>
          <a:xfrm>
            <a:off x="3323126" y="2287349"/>
            <a:ext cx="352349" cy="338760"/>
            <a:chOff x="4447550" y="249750"/>
            <a:chExt cx="500425" cy="481125"/>
          </a:xfrm>
        </p:grpSpPr>
        <p:sp>
          <p:nvSpPr>
            <p:cNvPr id="4016" name="Google Shape;4016;p14"/>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17" name="Google Shape;4017;p14"/>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18" name="Google Shape;4018;p14"/>
          <p:cNvGrpSpPr/>
          <p:nvPr/>
        </p:nvGrpSpPr>
        <p:grpSpPr>
          <a:xfrm>
            <a:off x="3752328" y="2287102"/>
            <a:ext cx="339253" cy="339253"/>
            <a:chOff x="5049725" y="249400"/>
            <a:chExt cx="481825" cy="481825"/>
          </a:xfrm>
        </p:grpSpPr>
        <p:sp>
          <p:nvSpPr>
            <p:cNvPr id="4019" name="Google Shape;4019;p14"/>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20" name="Google Shape;4020;p14"/>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21" name="Google Shape;4021;p14"/>
          <p:cNvGrpSpPr/>
          <p:nvPr/>
        </p:nvGrpSpPr>
        <p:grpSpPr>
          <a:xfrm>
            <a:off x="4166269" y="2287102"/>
            <a:ext cx="339253" cy="339253"/>
            <a:chOff x="5660400" y="238125"/>
            <a:chExt cx="481825" cy="481825"/>
          </a:xfrm>
        </p:grpSpPr>
        <p:sp>
          <p:nvSpPr>
            <p:cNvPr id="4022" name="Google Shape;4022;p14"/>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23" name="Google Shape;4023;p14"/>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24" name="Google Shape;4024;p14"/>
          <p:cNvGrpSpPr/>
          <p:nvPr/>
        </p:nvGrpSpPr>
        <p:grpSpPr>
          <a:xfrm>
            <a:off x="4582955" y="2287102"/>
            <a:ext cx="339253" cy="339253"/>
            <a:chOff x="6235400" y="249400"/>
            <a:chExt cx="481825" cy="481825"/>
          </a:xfrm>
        </p:grpSpPr>
        <p:sp>
          <p:nvSpPr>
            <p:cNvPr id="4025" name="Google Shape;4025;p14"/>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26" name="Google Shape;4026;p14"/>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27" name="Google Shape;4027;p14"/>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28" name="Google Shape;4028;p14"/>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29" name="Google Shape;4029;p14"/>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30" name="Google Shape;4030;p14"/>
          <p:cNvGrpSpPr/>
          <p:nvPr/>
        </p:nvGrpSpPr>
        <p:grpSpPr>
          <a:xfrm>
            <a:off x="821301" y="2731810"/>
            <a:ext cx="340204" cy="298116"/>
            <a:chOff x="899850" y="871450"/>
            <a:chExt cx="483175" cy="423400"/>
          </a:xfrm>
        </p:grpSpPr>
        <p:sp>
          <p:nvSpPr>
            <p:cNvPr id="4031" name="Google Shape;4031;p14"/>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32" name="Google Shape;4032;p14"/>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33" name="Google Shape;4033;p14"/>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34" name="Google Shape;4034;p14"/>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4035" name="Google Shape;4035;p14"/>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4036" name="Google Shape;4036;p14"/>
          <p:cNvGrpSpPr/>
          <p:nvPr/>
        </p:nvGrpSpPr>
        <p:grpSpPr>
          <a:xfrm>
            <a:off x="1653301" y="2711232"/>
            <a:ext cx="340573" cy="339271"/>
            <a:chOff x="2085450" y="842250"/>
            <a:chExt cx="483700" cy="481850"/>
          </a:xfrm>
        </p:grpSpPr>
        <p:sp>
          <p:nvSpPr>
            <p:cNvPr id="4037" name="Google Shape;4037;p14"/>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38" name="Google Shape;4038;p14"/>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39" name="Google Shape;4039;p14"/>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40" name="Google Shape;4040;p14"/>
          <p:cNvGrpSpPr/>
          <p:nvPr/>
        </p:nvGrpSpPr>
        <p:grpSpPr>
          <a:xfrm>
            <a:off x="2081868" y="2711241"/>
            <a:ext cx="339306" cy="339253"/>
            <a:chOff x="2685825" y="840375"/>
            <a:chExt cx="481900" cy="481825"/>
          </a:xfrm>
        </p:grpSpPr>
        <p:sp>
          <p:nvSpPr>
            <p:cNvPr id="4041" name="Google Shape;4041;p14"/>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42" name="Google Shape;4042;p14"/>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43" name="Google Shape;4043;p14"/>
          <p:cNvGrpSpPr/>
          <p:nvPr/>
        </p:nvGrpSpPr>
        <p:grpSpPr>
          <a:xfrm>
            <a:off x="2493529" y="2710924"/>
            <a:ext cx="350431" cy="339887"/>
            <a:chOff x="3270675" y="841800"/>
            <a:chExt cx="497700" cy="482725"/>
          </a:xfrm>
        </p:grpSpPr>
        <p:sp>
          <p:nvSpPr>
            <p:cNvPr id="4044" name="Google Shape;4044;p14"/>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45" name="Google Shape;4045;p14"/>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46" name="Google Shape;4046;p14"/>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4047" name="Google Shape;4047;p14"/>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4048" name="Google Shape;4048;p14"/>
          <p:cNvGrpSpPr/>
          <p:nvPr/>
        </p:nvGrpSpPr>
        <p:grpSpPr>
          <a:xfrm>
            <a:off x="3329675" y="2731783"/>
            <a:ext cx="339253" cy="298169"/>
            <a:chOff x="4467200" y="877100"/>
            <a:chExt cx="481825" cy="423475"/>
          </a:xfrm>
        </p:grpSpPr>
        <p:sp>
          <p:nvSpPr>
            <p:cNvPr id="4049" name="Google Shape;4049;p14"/>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50" name="Google Shape;4050;p14"/>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51" name="Google Shape;4051;p14"/>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52" name="Google Shape;4052;p14"/>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53" name="Google Shape;4053;p14"/>
          <p:cNvGrpSpPr/>
          <p:nvPr/>
        </p:nvGrpSpPr>
        <p:grpSpPr>
          <a:xfrm>
            <a:off x="3744565" y="2711232"/>
            <a:ext cx="354778" cy="339271"/>
            <a:chOff x="5045500" y="842250"/>
            <a:chExt cx="503875" cy="481850"/>
          </a:xfrm>
        </p:grpSpPr>
        <p:sp>
          <p:nvSpPr>
            <p:cNvPr id="4054" name="Google Shape;4054;p14"/>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55" name="Google Shape;4055;p14"/>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56" name="Google Shape;4056;p14"/>
          <p:cNvGrpSpPr/>
          <p:nvPr/>
        </p:nvGrpSpPr>
        <p:grpSpPr>
          <a:xfrm>
            <a:off x="4167413" y="2737451"/>
            <a:ext cx="336965" cy="286833"/>
            <a:chOff x="5645200" y="879425"/>
            <a:chExt cx="478575" cy="407375"/>
          </a:xfrm>
        </p:grpSpPr>
        <p:sp>
          <p:nvSpPr>
            <p:cNvPr id="4057" name="Google Shape;4057;p14"/>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58" name="Google Shape;4058;p14"/>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59" name="Google Shape;4059;p14"/>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60" name="Google Shape;4060;p14"/>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61" name="Google Shape;4061;p14"/>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62" name="Google Shape;4062;p14"/>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63" name="Google Shape;4063;p14"/>
          <p:cNvGrpSpPr/>
          <p:nvPr/>
        </p:nvGrpSpPr>
        <p:grpSpPr>
          <a:xfrm>
            <a:off x="4603488" y="2711241"/>
            <a:ext cx="298186" cy="339253"/>
            <a:chOff x="6264525" y="842250"/>
            <a:chExt cx="423500" cy="481825"/>
          </a:xfrm>
        </p:grpSpPr>
        <p:sp>
          <p:nvSpPr>
            <p:cNvPr id="4064" name="Google Shape;4064;p14"/>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65" name="Google Shape;4065;p14"/>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66" name="Google Shape;4066;p14"/>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67" name="Google Shape;4067;p14"/>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68" name="Google Shape;4068;p14"/>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69" name="Google Shape;4069;p14"/>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70" name="Google Shape;4070;p14"/>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71" name="Google Shape;4071;p14"/>
          <p:cNvGrpSpPr/>
          <p:nvPr/>
        </p:nvGrpSpPr>
        <p:grpSpPr>
          <a:xfrm>
            <a:off x="821776" y="3125895"/>
            <a:ext cx="339253" cy="339253"/>
            <a:chOff x="900750" y="1436075"/>
            <a:chExt cx="481825" cy="481825"/>
          </a:xfrm>
        </p:grpSpPr>
        <p:sp>
          <p:nvSpPr>
            <p:cNvPr id="4072" name="Google Shape;4072;p14"/>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73" name="Google Shape;4073;p14"/>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74" name="Google Shape;4074;p14"/>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75" name="Google Shape;4075;p14"/>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76" name="Google Shape;4076;p14"/>
          <p:cNvGrpSpPr/>
          <p:nvPr/>
        </p:nvGrpSpPr>
        <p:grpSpPr>
          <a:xfrm>
            <a:off x="1239624" y="3186183"/>
            <a:ext cx="339253" cy="218676"/>
            <a:chOff x="1492675" y="1520750"/>
            <a:chExt cx="481825" cy="310575"/>
          </a:xfrm>
        </p:grpSpPr>
        <p:sp>
          <p:nvSpPr>
            <p:cNvPr id="4077" name="Google Shape;4077;p14"/>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78" name="Google Shape;4078;p14"/>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79" name="Google Shape;4079;p14"/>
          <p:cNvGrpSpPr/>
          <p:nvPr/>
        </p:nvGrpSpPr>
        <p:grpSpPr>
          <a:xfrm>
            <a:off x="1647421" y="3125877"/>
            <a:ext cx="352332" cy="339288"/>
            <a:chOff x="2071000" y="1435025"/>
            <a:chExt cx="500400" cy="481875"/>
          </a:xfrm>
        </p:grpSpPr>
        <p:sp>
          <p:nvSpPr>
            <p:cNvPr id="4080" name="Google Shape;4080;p14"/>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81" name="Google Shape;4081;p14"/>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82" name="Google Shape;4082;p14"/>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83" name="Google Shape;4083;p14"/>
          <p:cNvGrpSpPr/>
          <p:nvPr/>
        </p:nvGrpSpPr>
        <p:grpSpPr>
          <a:xfrm>
            <a:off x="2075584" y="3146709"/>
            <a:ext cx="351874" cy="297623"/>
            <a:chOff x="2678350" y="1464650"/>
            <a:chExt cx="499750" cy="422700"/>
          </a:xfrm>
        </p:grpSpPr>
        <p:sp>
          <p:nvSpPr>
            <p:cNvPr id="4084" name="Google Shape;4084;p14"/>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85" name="Google Shape;4085;p14"/>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86" name="Google Shape;4086;p14"/>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87" name="Google Shape;4087;p14"/>
          <p:cNvGrpSpPr/>
          <p:nvPr/>
        </p:nvGrpSpPr>
        <p:grpSpPr>
          <a:xfrm>
            <a:off x="2499118" y="3125895"/>
            <a:ext cx="339253" cy="339253"/>
            <a:chOff x="3271200" y="1435075"/>
            <a:chExt cx="481825" cy="481825"/>
          </a:xfrm>
        </p:grpSpPr>
        <p:sp>
          <p:nvSpPr>
            <p:cNvPr id="4088" name="Google Shape;4088;p14"/>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89" name="Google Shape;4089;p14"/>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90" name="Google Shape;4090;p14"/>
          <p:cNvGrpSpPr/>
          <p:nvPr/>
        </p:nvGrpSpPr>
        <p:grpSpPr>
          <a:xfrm>
            <a:off x="2909591" y="3125877"/>
            <a:ext cx="343442" cy="339288"/>
            <a:chOff x="3858100" y="1435075"/>
            <a:chExt cx="487775" cy="481875"/>
          </a:xfrm>
        </p:grpSpPr>
        <p:sp>
          <p:nvSpPr>
            <p:cNvPr id="4091" name="Google Shape;4091;p14"/>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92" name="Google Shape;4092;p14"/>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93" name="Google Shape;4093;p14"/>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94" name="Google Shape;4094;p14"/>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95" name="Google Shape;4095;p14"/>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096" name="Google Shape;4096;p14"/>
          <p:cNvGrpSpPr/>
          <p:nvPr/>
        </p:nvGrpSpPr>
        <p:grpSpPr>
          <a:xfrm>
            <a:off x="3329674" y="3125895"/>
            <a:ext cx="339253" cy="339253"/>
            <a:chOff x="4456875" y="1435075"/>
            <a:chExt cx="481825" cy="481825"/>
          </a:xfrm>
        </p:grpSpPr>
        <p:sp>
          <p:nvSpPr>
            <p:cNvPr id="4097" name="Google Shape;4097;p14"/>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98" name="Google Shape;4098;p14"/>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099" name="Google Shape;4099;p14"/>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00" name="Google Shape;4100;p14"/>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01" name="Google Shape;4101;p14"/>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02" name="Google Shape;4102;p14"/>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03" name="Google Shape;4103;p14"/>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04" name="Google Shape;4104;p14"/>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05" name="Google Shape;4105;p14"/>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06" name="Google Shape;4106;p14"/>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07" name="Google Shape;4107;p14"/>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08" name="Google Shape;4108;p14"/>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09" name="Google Shape;4109;p14"/>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10" name="Google Shape;4110;p14"/>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11" name="Google Shape;4111;p14"/>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12" name="Google Shape;4112;p14"/>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13" name="Google Shape;4113;p14"/>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14" name="Google Shape;4114;p14"/>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15" name="Google Shape;4115;p14"/>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16" name="Google Shape;4116;p14"/>
          <p:cNvGrpSpPr/>
          <p:nvPr/>
        </p:nvGrpSpPr>
        <p:grpSpPr>
          <a:xfrm>
            <a:off x="3750665" y="3125886"/>
            <a:ext cx="342580" cy="339271"/>
            <a:chOff x="5049725" y="1435050"/>
            <a:chExt cx="486550" cy="481850"/>
          </a:xfrm>
        </p:grpSpPr>
        <p:sp>
          <p:nvSpPr>
            <p:cNvPr id="4117" name="Google Shape;4117;p14"/>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18" name="Google Shape;4118;p14"/>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19" name="Google Shape;4119;p14"/>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20" name="Google Shape;4120;p14"/>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21" name="Google Shape;4121;p14"/>
          <p:cNvGrpSpPr/>
          <p:nvPr/>
        </p:nvGrpSpPr>
        <p:grpSpPr>
          <a:xfrm>
            <a:off x="4166216" y="3125895"/>
            <a:ext cx="339359" cy="339253"/>
            <a:chOff x="5642475" y="1435075"/>
            <a:chExt cx="481975" cy="481825"/>
          </a:xfrm>
        </p:grpSpPr>
        <p:sp>
          <p:nvSpPr>
            <p:cNvPr id="4122" name="Google Shape;4122;p14"/>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23" name="Google Shape;4123;p14"/>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24" name="Google Shape;4124;p14"/>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25" name="Google Shape;4125;p14"/>
          <p:cNvGrpSpPr/>
          <p:nvPr/>
        </p:nvGrpSpPr>
        <p:grpSpPr>
          <a:xfrm>
            <a:off x="4580702" y="3125886"/>
            <a:ext cx="343759" cy="339271"/>
            <a:chOff x="6232000" y="1435050"/>
            <a:chExt cx="488225" cy="481850"/>
          </a:xfrm>
        </p:grpSpPr>
        <p:sp>
          <p:nvSpPr>
            <p:cNvPr id="4126" name="Google Shape;4126;p14"/>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27" name="Google Shape;4127;p14"/>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28" name="Google Shape;4128;p14"/>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29" name="Google Shape;4129;p14"/>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30" name="Google Shape;4130;p14"/>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31" name="Google Shape;4131;p14"/>
          <p:cNvGrpSpPr/>
          <p:nvPr/>
        </p:nvGrpSpPr>
        <p:grpSpPr>
          <a:xfrm>
            <a:off x="841438" y="3539545"/>
            <a:ext cx="299929" cy="337792"/>
            <a:chOff x="924450" y="2028975"/>
            <a:chExt cx="425975" cy="479750"/>
          </a:xfrm>
        </p:grpSpPr>
        <p:sp>
          <p:nvSpPr>
            <p:cNvPr id="4132" name="Google Shape;4132;p14"/>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33" name="Google Shape;4133;p14"/>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34" name="Google Shape;4134;p14"/>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35" name="Google Shape;4135;p14"/>
          <p:cNvGrpSpPr/>
          <p:nvPr/>
        </p:nvGrpSpPr>
        <p:grpSpPr>
          <a:xfrm>
            <a:off x="1653934" y="3559347"/>
            <a:ext cx="339306" cy="298186"/>
            <a:chOff x="2085450" y="2057100"/>
            <a:chExt cx="481900" cy="423500"/>
          </a:xfrm>
        </p:grpSpPr>
        <p:sp>
          <p:nvSpPr>
            <p:cNvPr id="4136" name="Google Shape;4136;p14"/>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37" name="Google Shape;4137;p14"/>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38" name="Google Shape;4138;p14"/>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39" name="Google Shape;4139;p14"/>
          <p:cNvGrpSpPr/>
          <p:nvPr/>
        </p:nvGrpSpPr>
        <p:grpSpPr>
          <a:xfrm>
            <a:off x="2081868" y="3582592"/>
            <a:ext cx="339306" cy="251698"/>
            <a:chOff x="2678275" y="2090100"/>
            <a:chExt cx="481900" cy="357475"/>
          </a:xfrm>
        </p:grpSpPr>
        <p:sp>
          <p:nvSpPr>
            <p:cNvPr id="4140" name="Google Shape;4140;p14"/>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41" name="Google Shape;4141;p14"/>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42" name="Google Shape;4142;p14"/>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43" name="Google Shape;4143;p14"/>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44" name="Google Shape;4144;p14"/>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45" name="Google Shape;4145;p14"/>
          <p:cNvGrpSpPr/>
          <p:nvPr/>
        </p:nvGrpSpPr>
        <p:grpSpPr>
          <a:xfrm>
            <a:off x="2559072" y="3594790"/>
            <a:ext cx="219345" cy="227301"/>
            <a:chOff x="3357325" y="2093500"/>
            <a:chExt cx="311525" cy="322825"/>
          </a:xfrm>
        </p:grpSpPr>
        <p:sp>
          <p:nvSpPr>
            <p:cNvPr id="4146" name="Google Shape;4146;p14"/>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47" name="Google Shape;4147;p14"/>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48" name="Google Shape;4148;p14"/>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4149" name="Google Shape;4149;p14"/>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4150" name="Google Shape;4150;p14"/>
          <p:cNvGrpSpPr/>
          <p:nvPr/>
        </p:nvGrpSpPr>
        <p:grpSpPr>
          <a:xfrm>
            <a:off x="3353262" y="3538814"/>
            <a:ext cx="292078" cy="339253"/>
            <a:chOff x="4492800" y="2027925"/>
            <a:chExt cx="414825" cy="481825"/>
          </a:xfrm>
        </p:grpSpPr>
        <p:sp>
          <p:nvSpPr>
            <p:cNvPr id="4151" name="Google Shape;4151;p14"/>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52" name="Google Shape;4152;p14"/>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53" name="Google Shape;4153;p14"/>
          <p:cNvGrpSpPr/>
          <p:nvPr/>
        </p:nvGrpSpPr>
        <p:grpSpPr>
          <a:xfrm>
            <a:off x="3752354" y="3538805"/>
            <a:ext cx="339200" cy="339271"/>
            <a:chOff x="5049725" y="2027900"/>
            <a:chExt cx="481750" cy="481850"/>
          </a:xfrm>
        </p:grpSpPr>
        <p:sp>
          <p:nvSpPr>
            <p:cNvPr id="4154" name="Google Shape;4154;p14"/>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55" name="Google Shape;4155;p14"/>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56" name="Google Shape;4156;p14"/>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57" name="Google Shape;4157;p14"/>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58" name="Google Shape;4158;p14"/>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59" name="Google Shape;4159;p14"/>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60" name="Google Shape;4160;p14"/>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61" name="Google Shape;4161;p14"/>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62" name="Google Shape;4162;p14"/>
          <p:cNvGrpSpPr/>
          <p:nvPr/>
        </p:nvGrpSpPr>
        <p:grpSpPr>
          <a:xfrm>
            <a:off x="4225950" y="3538893"/>
            <a:ext cx="219890" cy="339095"/>
            <a:chOff x="5726350" y="2028150"/>
            <a:chExt cx="312300" cy="481600"/>
          </a:xfrm>
        </p:grpSpPr>
        <p:sp>
          <p:nvSpPr>
            <p:cNvPr id="4163" name="Google Shape;4163;p14"/>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64" name="Google Shape;4164;p14"/>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65" name="Google Shape;4165;p14"/>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66" name="Google Shape;4166;p14"/>
          <p:cNvGrpSpPr/>
          <p:nvPr/>
        </p:nvGrpSpPr>
        <p:grpSpPr>
          <a:xfrm>
            <a:off x="4586141" y="3542000"/>
            <a:ext cx="332881" cy="332881"/>
            <a:chOff x="6239925" y="2032450"/>
            <a:chExt cx="472775" cy="472775"/>
          </a:xfrm>
        </p:grpSpPr>
        <p:sp>
          <p:nvSpPr>
            <p:cNvPr id="4167" name="Google Shape;4167;p14"/>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68" name="Google Shape;4168;p14"/>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69" name="Google Shape;4169;p14"/>
          <p:cNvGrpSpPr/>
          <p:nvPr/>
        </p:nvGrpSpPr>
        <p:grpSpPr>
          <a:xfrm>
            <a:off x="5035233" y="2364092"/>
            <a:ext cx="334641" cy="185425"/>
            <a:chOff x="903075" y="2730000"/>
            <a:chExt cx="475275" cy="263350"/>
          </a:xfrm>
        </p:grpSpPr>
        <p:sp>
          <p:nvSpPr>
            <p:cNvPr id="4170" name="Google Shape;4170;p14"/>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71" name="Google Shape;4171;p14"/>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72" name="Google Shape;4172;p14"/>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73" name="Google Shape;4173;p14"/>
          <p:cNvGrpSpPr/>
          <p:nvPr/>
        </p:nvGrpSpPr>
        <p:grpSpPr>
          <a:xfrm>
            <a:off x="1239624" y="3538814"/>
            <a:ext cx="339253" cy="339253"/>
            <a:chOff x="1492675" y="2027925"/>
            <a:chExt cx="481825" cy="481825"/>
          </a:xfrm>
        </p:grpSpPr>
        <p:sp>
          <p:nvSpPr>
            <p:cNvPr id="4174" name="Google Shape;4174;p14"/>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75" name="Google Shape;4175;p14"/>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76" name="Google Shape;4176;p14"/>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77" name="Google Shape;4177;p14"/>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78" name="Google Shape;4178;p14"/>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79" name="Google Shape;4179;p14"/>
          <p:cNvGrpSpPr/>
          <p:nvPr/>
        </p:nvGrpSpPr>
        <p:grpSpPr>
          <a:xfrm>
            <a:off x="5466000" y="2287178"/>
            <a:ext cx="339253" cy="339253"/>
            <a:chOff x="1492675" y="2620775"/>
            <a:chExt cx="481825" cy="481825"/>
          </a:xfrm>
        </p:grpSpPr>
        <p:sp>
          <p:nvSpPr>
            <p:cNvPr id="4180" name="Google Shape;4180;p14"/>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81" name="Google Shape;4181;p14"/>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4182" name="Google Shape;4182;p14"/>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4183" name="Google Shape;4183;p14"/>
          <p:cNvGrpSpPr/>
          <p:nvPr/>
        </p:nvGrpSpPr>
        <p:grpSpPr>
          <a:xfrm>
            <a:off x="6289754" y="2303161"/>
            <a:ext cx="333585" cy="307287"/>
            <a:chOff x="2682350" y="2643425"/>
            <a:chExt cx="473775" cy="436425"/>
          </a:xfrm>
        </p:grpSpPr>
        <p:sp>
          <p:nvSpPr>
            <p:cNvPr id="4184" name="Google Shape;4184;p14"/>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85" name="Google Shape;4185;p14"/>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86" name="Google Shape;4186;p14"/>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87" name="Google Shape;4187;p14"/>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88" name="Google Shape;4188;p14"/>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89" name="Google Shape;4189;p14"/>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90" name="Google Shape;4190;p14"/>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91" name="Google Shape;4191;p14"/>
          <p:cNvGrpSpPr/>
          <p:nvPr/>
        </p:nvGrpSpPr>
        <p:grpSpPr>
          <a:xfrm>
            <a:off x="6755243" y="2287178"/>
            <a:ext cx="238531" cy="339253"/>
            <a:chOff x="3342725" y="2620775"/>
            <a:chExt cx="338775" cy="481825"/>
          </a:xfrm>
        </p:grpSpPr>
        <p:sp>
          <p:nvSpPr>
            <p:cNvPr id="4192" name="Google Shape;4192;p14"/>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93" name="Google Shape;4193;p14"/>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94" name="Google Shape;4194;p14"/>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195" name="Google Shape;4195;p14"/>
          <p:cNvGrpSpPr/>
          <p:nvPr/>
        </p:nvGrpSpPr>
        <p:grpSpPr>
          <a:xfrm>
            <a:off x="7148994" y="2287178"/>
            <a:ext cx="278296" cy="339253"/>
            <a:chOff x="3907325" y="2620775"/>
            <a:chExt cx="395250" cy="481825"/>
          </a:xfrm>
        </p:grpSpPr>
        <p:sp>
          <p:nvSpPr>
            <p:cNvPr id="4196" name="Google Shape;4196;p14"/>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97" name="Google Shape;4197;p14"/>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98" name="Google Shape;4198;p14"/>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199" name="Google Shape;4199;p14"/>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00" name="Google Shape;4200;p14"/>
          <p:cNvGrpSpPr/>
          <p:nvPr/>
        </p:nvGrpSpPr>
        <p:grpSpPr>
          <a:xfrm>
            <a:off x="7542181" y="2297783"/>
            <a:ext cx="339253" cy="318042"/>
            <a:chOff x="4456875" y="2635825"/>
            <a:chExt cx="481825" cy="451700"/>
          </a:xfrm>
        </p:grpSpPr>
        <p:sp>
          <p:nvSpPr>
            <p:cNvPr id="4201" name="Google Shape;4201;p14"/>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02" name="Google Shape;4202;p14"/>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03" name="Google Shape;4203;p14"/>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04" name="Google Shape;4204;p14"/>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05" name="Google Shape;4205;p14"/>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06" name="Google Shape;4206;p14"/>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07" name="Google Shape;4207;p14"/>
          <p:cNvGrpSpPr/>
          <p:nvPr/>
        </p:nvGrpSpPr>
        <p:grpSpPr>
          <a:xfrm>
            <a:off x="7967105" y="2297783"/>
            <a:ext cx="339253" cy="318042"/>
            <a:chOff x="5049725" y="2635825"/>
            <a:chExt cx="481825" cy="451700"/>
          </a:xfrm>
        </p:grpSpPr>
        <p:sp>
          <p:nvSpPr>
            <p:cNvPr id="4208" name="Google Shape;4208;p14"/>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09" name="Google Shape;4209;p14"/>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10" name="Google Shape;4210;p14"/>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11" name="Google Shape;4211;p14"/>
          <p:cNvGrpSpPr/>
          <p:nvPr/>
        </p:nvGrpSpPr>
        <p:grpSpPr>
          <a:xfrm>
            <a:off x="2401355" y="3952243"/>
            <a:ext cx="338566" cy="338373"/>
            <a:chOff x="5643000" y="2621375"/>
            <a:chExt cx="480850" cy="480575"/>
          </a:xfrm>
        </p:grpSpPr>
        <p:sp>
          <p:nvSpPr>
            <p:cNvPr id="4212" name="Google Shape;4212;p14"/>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13" name="Google Shape;4213;p14"/>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14" name="Google Shape;4214;p14"/>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15" name="Google Shape;4215;p14"/>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16" name="Google Shape;4216;p14"/>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17" name="Google Shape;4217;p14"/>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18" name="Google Shape;4218;p14"/>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19" name="Google Shape;4219;p14"/>
          <p:cNvGrpSpPr/>
          <p:nvPr/>
        </p:nvGrpSpPr>
        <p:grpSpPr>
          <a:xfrm>
            <a:off x="4171048" y="3951803"/>
            <a:ext cx="339359" cy="339253"/>
            <a:chOff x="6235250" y="2620775"/>
            <a:chExt cx="481975" cy="481825"/>
          </a:xfrm>
        </p:grpSpPr>
        <p:sp>
          <p:nvSpPr>
            <p:cNvPr id="4220" name="Google Shape;4220;p14"/>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21" name="Google Shape;4221;p14"/>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22" name="Google Shape;4222;p14"/>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23" name="Google Shape;4223;p14"/>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24" name="Google Shape;4224;p14"/>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4225" name="Google Shape;4225;p14"/>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4226" name="Google Shape;4226;p14"/>
          <p:cNvGrpSpPr/>
          <p:nvPr/>
        </p:nvGrpSpPr>
        <p:grpSpPr>
          <a:xfrm>
            <a:off x="5465078" y="2711317"/>
            <a:ext cx="341101" cy="339253"/>
            <a:chOff x="1535000" y="3223325"/>
            <a:chExt cx="484450" cy="481825"/>
          </a:xfrm>
        </p:grpSpPr>
        <p:sp>
          <p:nvSpPr>
            <p:cNvPr id="4227" name="Google Shape;4227;p14"/>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28" name="Google Shape;4228;p14"/>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29" name="Google Shape;4229;p14"/>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30" name="Google Shape;4230;p14"/>
          <p:cNvGrpSpPr/>
          <p:nvPr/>
        </p:nvGrpSpPr>
        <p:grpSpPr>
          <a:xfrm>
            <a:off x="5872645" y="2746618"/>
            <a:ext cx="339253" cy="268649"/>
            <a:chOff x="2085525" y="3263750"/>
            <a:chExt cx="481825" cy="381550"/>
          </a:xfrm>
        </p:grpSpPr>
        <p:sp>
          <p:nvSpPr>
            <p:cNvPr id="4231" name="Google Shape;4231;p14"/>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32" name="Google Shape;4232;p14"/>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4233" name="Google Shape;4233;p14"/>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4234" name="Google Shape;4234;p14"/>
          <p:cNvGrpSpPr/>
          <p:nvPr/>
        </p:nvGrpSpPr>
        <p:grpSpPr>
          <a:xfrm>
            <a:off x="6704407" y="2711308"/>
            <a:ext cx="340204" cy="339271"/>
            <a:chOff x="3270450" y="3213625"/>
            <a:chExt cx="483175" cy="481850"/>
          </a:xfrm>
        </p:grpSpPr>
        <p:sp>
          <p:nvSpPr>
            <p:cNvPr id="4235" name="Google Shape;4235;p14"/>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36" name="Google Shape;4236;p14"/>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37" name="Google Shape;4237;p14"/>
          <p:cNvGrpSpPr/>
          <p:nvPr/>
        </p:nvGrpSpPr>
        <p:grpSpPr>
          <a:xfrm>
            <a:off x="7203676" y="2711317"/>
            <a:ext cx="168931" cy="339253"/>
            <a:chOff x="3984950" y="3213600"/>
            <a:chExt cx="239925" cy="481825"/>
          </a:xfrm>
        </p:grpSpPr>
        <p:sp>
          <p:nvSpPr>
            <p:cNvPr id="4238" name="Google Shape;4238;p14"/>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39" name="Google Shape;4239;p14"/>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4240" name="Google Shape;4240;p14"/>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41" name="Google Shape;4241;p14"/>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4242" name="Google Shape;4242;p14"/>
          <p:cNvGrpSpPr/>
          <p:nvPr/>
        </p:nvGrpSpPr>
        <p:grpSpPr>
          <a:xfrm>
            <a:off x="1938873" y="3981487"/>
            <a:ext cx="355218" cy="279880"/>
            <a:chOff x="5629975" y="3255775"/>
            <a:chExt cx="504500" cy="397500"/>
          </a:xfrm>
        </p:grpSpPr>
        <p:sp>
          <p:nvSpPr>
            <p:cNvPr id="4243" name="Google Shape;4243;p14"/>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44" name="Google Shape;4244;p14"/>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45" name="Google Shape;4245;p14"/>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46" name="Google Shape;4246;p14"/>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47" name="Google Shape;4247;p14"/>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48" name="Google Shape;4248;p14"/>
          <p:cNvGrpSpPr/>
          <p:nvPr/>
        </p:nvGrpSpPr>
        <p:grpSpPr>
          <a:xfrm>
            <a:off x="3723529" y="3981593"/>
            <a:ext cx="340256" cy="279669"/>
            <a:chOff x="6234950" y="3255925"/>
            <a:chExt cx="483250" cy="397200"/>
          </a:xfrm>
        </p:grpSpPr>
        <p:sp>
          <p:nvSpPr>
            <p:cNvPr id="4249" name="Google Shape;4249;p14"/>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50" name="Google Shape;4250;p14"/>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51" name="Google Shape;4251;p14"/>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52" name="Google Shape;4252;p14"/>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53" name="Google Shape;4253;p14"/>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54" name="Google Shape;4254;p14"/>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55" name="Google Shape;4255;p14"/>
          <p:cNvGrpSpPr/>
          <p:nvPr/>
        </p:nvGrpSpPr>
        <p:grpSpPr>
          <a:xfrm>
            <a:off x="5043532" y="3125970"/>
            <a:ext cx="318042" cy="339253"/>
            <a:chOff x="914900" y="3806450"/>
            <a:chExt cx="451700" cy="481825"/>
          </a:xfrm>
        </p:grpSpPr>
        <p:sp>
          <p:nvSpPr>
            <p:cNvPr id="4256" name="Google Shape;4256;p14"/>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57" name="Google Shape;4257;p14"/>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58" name="Google Shape;4258;p14"/>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59" name="Google Shape;4259;p14"/>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60" name="Google Shape;4260;p14"/>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61" name="Google Shape;4261;p14"/>
          <p:cNvGrpSpPr/>
          <p:nvPr/>
        </p:nvGrpSpPr>
        <p:grpSpPr>
          <a:xfrm>
            <a:off x="5462454" y="3125785"/>
            <a:ext cx="346347" cy="339623"/>
            <a:chOff x="1490050" y="3805975"/>
            <a:chExt cx="491900" cy="482350"/>
          </a:xfrm>
        </p:grpSpPr>
        <p:sp>
          <p:nvSpPr>
            <p:cNvPr id="4262" name="Google Shape;4262;p14"/>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63" name="Google Shape;4263;p14"/>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64" name="Google Shape;4264;p14"/>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65" name="Google Shape;4265;p14"/>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66" name="Google Shape;4266;p14"/>
          <p:cNvGrpSpPr/>
          <p:nvPr/>
        </p:nvGrpSpPr>
        <p:grpSpPr>
          <a:xfrm>
            <a:off x="5886322" y="3125970"/>
            <a:ext cx="311899" cy="339253"/>
            <a:chOff x="2104275" y="3806450"/>
            <a:chExt cx="442975" cy="481825"/>
          </a:xfrm>
        </p:grpSpPr>
        <p:sp>
          <p:nvSpPr>
            <p:cNvPr id="4267" name="Google Shape;4267;p14"/>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68" name="Google Shape;4268;p14"/>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69" name="Google Shape;4269;p14"/>
          <p:cNvGrpSpPr/>
          <p:nvPr/>
        </p:nvGrpSpPr>
        <p:grpSpPr>
          <a:xfrm>
            <a:off x="6309839" y="3125970"/>
            <a:ext cx="293416" cy="339253"/>
            <a:chOff x="2710875" y="3806450"/>
            <a:chExt cx="416725" cy="481825"/>
          </a:xfrm>
        </p:grpSpPr>
        <p:sp>
          <p:nvSpPr>
            <p:cNvPr id="4270" name="Google Shape;4270;p14"/>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71" name="Google Shape;4271;p14"/>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72" name="Google Shape;4272;p14"/>
          <p:cNvGrpSpPr/>
          <p:nvPr/>
        </p:nvGrpSpPr>
        <p:grpSpPr>
          <a:xfrm>
            <a:off x="6704883" y="3166412"/>
            <a:ext cx="339253" cy="258369"/>
            <a:chOff x="3271200" y="3863875"/>
            <a:chExt cx="481825" cy="366950"/>
          </a:xfrm>
        </p:grpSpPr>
        <p:sp>
          <p:nvSpPr>
            <p:cNvPr id="4273" name="Google Shape;4273;p14"/>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74" name="Google Shape;4274;p14"/>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75" name="Google Shape;4275;p14"/>
          <p:cNvGrpSpPr/>
          <p:nvPr/>
        </p:nvGrpSpPr>
        <p:grpSpPr>
          <a:xfrm>
            <a:off x="7140377" y="3126199"/>
            <a:ext cx="295528" cy="338795"/>
            <a:chOff x="3895050" y="3806775"/>
            <a:chExt cx="419725" cy="481175"/>
          </a:xfrm>
        </p:grpSpPr>
        <p:sp>
          <p:nvSpPr>
            <p:cNvPr id="4276" name="Google Shape;4276;p14"/>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77" name="Google Shape;4277;p14"/>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78" name="Google Shape;4278;p14"/>
          <p:cNvGrpSpPr/>
          <p:nvPr/>
        </p:nvGrpSpPr>
        <p:grpSpPr>
          <a:xfrm>
            <a:off x="7543659" y="3125979"/>
            <a:ext cx="336296" cy="339235"/>
            <a:chOff x="4464775" y="3806475"/>
            <a:chExt cx="477625" cy="481800"/>
          </a:xfrm>
        </p:grpSpPr>
        <p:sp>
          <p:nvSpPr>
            <p:cNvPr id="4279" name="Google Shape;4279;p14"/>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80" name="Google Shape;4280;p14"/>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81" name="Google Shape;4281;p14"/>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82" name="Google Shape;4282;p14"/>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83" name="Google Shape;4283;p14"/>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84" name="Google Shape;4284;p14"/>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85" name="Google Shape;4285;p14"/>
          <p:cNvGrpSpPr/>
          <p:nvPr/>
        </p:nvGrpSpPr>
        <p:grpSpPr>
          <a:xfrm>
            <a:off x="7967105" y="3125970"/>
            <a:ext cx="339253" cy="339253"/>
            <a:chOff x="5049725" y="3806450"/>
            <a:chExt cx="481825" cy="481825"/>
          </a:xfrm>
        </p:grpSpPr>
        <p:sp>
          <p:nvSpPr>
            <p:cNvPr id="4286" name="Google Shape;4286;p14"/>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87" name="Google Shape;4287;p14"/>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88" name="Google Shape;4288;p14"/>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89" name="Google Shape;4289;p14"/>
          <p:cNvGrpSpPr/>
          <p:nvPr/>
        </p:nvGrpSpPr>
        <p:grpSpPr>
          <a:xfrm>
            <a:off x="1492357" y="3951798"/>
            <a:ext cx="339253" cy="339253"/>
            <a:chOff x="5651375" y="3806450"/>
            <a:chExt cx="481825" cy="481825"/>
          </a:xfrm>
        </p:grpSpPr>
        <p:sp>
          <p:nvSpPr>
            <p:cNvPr id="4290" name="Google Shape;4290;p14"/>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91" name="Google Shape;4291;p14"/>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92" name="Google Shape;4292;p14"/>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93" name="Google Shape;4293;p14"/>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94" name="Google Shape;4294;p14"/>
          <p:cNvGrpSpPr/>
          <p:nvPr/>
        </p:nvGrpSpPr>
        <p:grpSpPr>
          <a:xfrm>
            <a:off x="3317763" y="3953787"/>
            <a:ext cx="298503" cy="335275"/>
            <a:chOff x="6264300" y="3809300"/>
            <a:chExt cx="423950" cy="476175"/>
          </a:xfrm>
        </p:grpSpPr>
        <p:sp>
          <p:nvSpPr>
            <p:cNvPr id="4295" name="Google Shape;4295;p14"/>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96" name="Google Shape;4296;p14"/>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297" name="Google Shape;4297;p14"/>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298" name="Google Shape;4298;p14"/>
          <p:cNvGrpSpPr/>
          <p:nvPr/>
        </p:nvGrpSpPr>
        <p:grpSpPr>
          <a:xfrm>
            <a:off x="5032267" y="3538881"/>
            <a:ext cx="340573" cy="339271"/>
            <a:chOff x="898875" y="4399275"/>
            <a:chExt cx="483700" cy="481850"/>
          </a:xfrm>
        </p:grpSpPr>
        <p:sp>
          <p:nvSpPr>
            <p:cNvPr id="4299" name="Google Shape;4299;p14"/>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00" name="Google Shape;4300;p14"/>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01" name="Google Shape;4301;p14"/>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02" name="Google Shape;4302;p14"/>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03" name="Google Shape;4303;p14"/>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04" name="Google Shape;4304;p14"/>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05" name="Google Shape;4305;p14"/>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06" name="Google Shape;4306;p14"/>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07" name="Google Shape;4307;p14"/>
          <p:cNvGrpSpPr/>
          <p:nvPr/>
        </p:nvGrpSpPr>
        <p:grpSpPr>
          <a:xfrm>
            <a:off x="5466000" y="3554133"/>
            <a:ext cx="339253" cy="308765"/>
            <a:chOff x="1492675" y="4420975"/>
            <a:chExt cx="481825" cy="438525"/>
          </a:xfrm>
        </p:grpSpPr>
        <p:sp>
          <p:nvSpPr>
            <p:cNvPr id="4308" name="Google Shape;4308;p14"/>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09" name="Google Shape;4309;p14"/>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10" name="Google Shape;4310;p14"/>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11" name="Google Shape;4311;p14"/>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12" name="Google Shape;4312;p14"/>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13" name="Google Shape;4313;p14"/>
          <p:cNvGrpSpPr/>
          <p:nvPr/>
        </p:nvGrpSpPr>
        <p:grpSpPr>
          <a:xfrm>
            <a:off x="5870982" y="3539558"/>
            <a:ext cx="342580" cy="337915"/>
            <a:chOff x="2084100" y="4400250"/>
            <a:chExt cx="486550" cy="479925"/>
          </a:xfrm>
        </p:grpSpPr>
        <p:sp>
          <p:nvSpPr>
            <p:cNvPr id="4314" name="Google Shape;4314;p14"/>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15" name="Google Shape;4315;p14"/>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16" name="Google Shape;4316;p14"/>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17" name="Google Shape;4317;p14"/>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18" name="Google Shape;4318;p14"/>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19" name="Google Shape;4319;p14"/>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20" name="Google Shape;4320;p14"/>
          <p:cNvGrpSpPr/>
          <p:nvPr/>
        </p:nvGrpSpPr>
        <p:grpSpPr>
          <a:xfrm>
            <a:off x="6307462" y="3538907"/>
            <a:ext cx="298169" cy="339218"/>
            <a:chOff x="2707950" y="4399325"/>
            <a:chExt cx="423475" cy="481775"/>
          </a:xfrm>
        </p:grpSpPr>
        <p:sp>
          <p:nvSpPr>
            <p:cNvPr id="4321" name="Google Shape;4321;p14"/>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22" name="Google Shape;4322;p14"/>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23" name="Google Shape;4323;p14"/>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24" name="Google Shape;4324;p14"/>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25" name="Google Shape;4325;p14"/>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26" name="Google Shape;4326;p14"/>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27" name="Google Shape;4327;p14"/>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28" name="Google Shape;4328;p14"/>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29" name="Google Shape;4329;p14"/>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30" name="Google Shape;4330;p14"/>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31" name="Google Shape;4331;p14"/>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32" name="Google Shape;4332;p14"/>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33" name="Google Shape;4333;p14"/>
          <p:cNvGrpSpPr/>
          <p:nvPr/>
        </p:nvGrpSpPr>
        <p:grpSpPr>
          <a:xfrm>
            <a:off x="6736981" y="3538881"/>
            <a:ext cx="275057" cy="339271"/>
            <a:chOff x="3330525" y="4399275"/>
            <a:chExt cx="390650" cy="481850"/>
          </a:xfrm>
        </p:grpSpPr>
        <p:sp>
          <p:nvSpPr>
            <p:cNvPr id="4334" name="Google Shape;4334;p14"/>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35" name="Google Shape;4335;p14"/>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36" name="Google Shape;4336;p14"/>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37" name="Google Shape;4337;p14"/>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38" name="Google Shape;4338;p14"/>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39" name="Google Shape;4339;p14"/>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40" name="Google Shape;4340;p14"/>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41" name="Google Shape;4341;p14"/>
          <p:cNvGrpSpPr/>
          <p:nvPr/>
        </p:nvGrpSpPr>
        <p:grpSpPr>
          <a:xfrm>
            <a:off x="7161510" y="3538890"/>
            <a:ext cx="253265" cy="339253"/>
            <a:chOff x="3938800" y="4399275"/>
            <a:chExt cx="359700" cy="481825"/>
          </a:xfrm>
        </p:grpSpPr>
        <p:sp>
          <p:nvSpPr>
            <p:cNvPr id="4342" name="Google Shape;4342;p14"/>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43" name="Google Shape;4343;p14"/>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44" name="Google Shape;4344;p14"/>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45" name="Google Shape;4345;p14"/>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46" name="Google Shape;4346;p14"/>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47" name="Google Shape;4347;p14"/>
          <p:cNvGrpSpPr/>
          <p:nvPr/>
        </p:nvGrpSpPr>
        <p:grpSpPr>
          <a:xfrm>
            <a:off x="7632288" y="3538890"/>
            <a:ext cx="159039" cy="339253"/>
            <a:chOff x="4584850" y="4399275"/>
            <a:chExt cx="225875" cy="481825"/>
          </a:xfrm>
        </p:grpSpPr>
        <p:sp>
          <p:nvSpPr>
            <p:cNvPr id="4348" name="Google Shape;4348;p14"/>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49" name="Google Shape;4349;p14"/>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4350" name="Google Shape;4350;p14"/>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nvGrpSpPr>
          <p:cNvPr id="4351" name="Google Shape;4351;p14"/>
          <p:cNvGrpSpPr/>
          <p:nvPr/>
        </p:nvGrpSpPr>
        <p:grpSpPr>
          <a:xfrm>
            <a:off x="1045841" y="3951795"/>
            <a:ext cx="339253" cy="339253"/>
            <a:chOff x="5642550" y="4399275"/>
            <a:chExt cx="481825" cy="481825"/>
          </a:xfrm>
        </p:grpSpPr>
        <p:sp>
          <p:nvSpPr>
            <p:cNvPr id="4352" name="Google Shape;4352;p14"/>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53" name="Google Shape;4353;p14"/>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54" name="Google Shape;4354;p14"/>
          <p:cNvGrpSpPr/>
          <p:nvPr/>
        </p:nvGrpSpPr>
        <p:grpSpPr>
          <a:xfrm>
            <a:off x="2847184" y="3963703"/>
            <a:ext cx="363316" cy="315437"/>
            <a:chOff x="6218300" y="4416175"/>
            <a:chExt cx="516000" cy="448000"/>
          </a:xfrm>
        </p:grpSpPr>
        <p:sp>
          <p:nvSpPr>
            <p:cNvPr id="4355" name="Google Shape;4355;p14"/>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56" name="Google Shape;4356;p14"/>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57" name="Google Shape;4357;p14"/>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58" name="Google Shape;4358;p14"/>
          <p:cNvGrpSpPr/>
          <p:nvPr/>
        </p:nvGrpSpPr>
        <p:grpSpPr>
          <a:xfrm>
            <a:off x="5957218" y="3951792"/>
            <a:ext cx="339253" cy="339253"/>
            <a:chOff x="899850" y="4992125"/>
            <a:chExt cx="481825" cy="481825"/>
          </a:xfrm>
        </p:grpSpPr>
        <p:sp>
          <p:nvSpPr>
            <p:cNvPr id="4359" name="Google Shape;4359;p14"/>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60" name="Google Shape;4360;p14"/>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61" name="Google Shape;4361;p14"/>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62" name="Google Shape;4362;p14"/>
          <p:cNvGrpSpPr/>
          <p:nvPr/>
        </p:nvGrpSpPr>
        <p:grpSpPr>
          <a:xfrm>
            <a:off x="5510702" y="3951792"/>
            <a:ext cx="339253" cy="339253"/>
            <a:chOff x="1492675" y="4992125"/>
            <a:chExt cx="481825" cy="481825"/>
          </a:xfrm>
        </p:grpSpPr>
        <p:sp>
          <p:nvSpPr>
            <p:cNvPr id="4363" name="Google Shape;4363;p1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64" name="Google Shape;4364;p1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65" name="Google Shape;4365;p14"/>
          <p:cNvGrpSpPr/>
          <p:nvPr/>
        </p:nvGrpSpPr>
        <p:grpSpPr>
          <a:xfrm>
            <a:off x="5064186" y="3951792"/>
            <a:ext cx="339253" cy="339253"/>
            <a:chOff x="2085525" y="4992125"/>
            <a:chExt cx="481825" cy="481825"/>
          </a:xfrm>
        </p:grpSpPr>
        <p:sp>
          <p:nvSpPr>
            <p:cNvPr id="4366" name="Google Shape;4366;p14"/>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67" name="Google Shape;4367;p14"/>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68" name="Google Shape;4368;p14"/>
          <p:cNvGrpSpPr/>
          <p:nvPr/>
        </p:nvGrpSpPr>
        <p:grpSpPr>
          <a:xfrm>
            <a:off x="6850408" y="3951792"/>
            <a:ext cx="339253" cy="339253"/>
            <a:chOff x="2678350" y="4992125"/>
            <a:chExt cx="481825" cy="481825"/>
          </a:xfrm>
        </p:grpSpPr>
        <p:sp>
          <p:nvSpPr>
            <p:cNvPr id="4369" name="Google Shape;4369;p14"/>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70" name="Google Shape;4370;p14"/>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71" name="Google Shape;4371;p14"/>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72" name="Google Shape;4372;p14"/>
          <p:cNvGrpSpPr/>
          <p:nvPr/>
        </p:nvGrpSpPr>
        <p:grpSpPr>
          <a:xfrm>
            <a:off x="4617670" y="3951792"/>
            <a:ext cx="339253" cy="339253"/>
            <a:chOff x="3271200" y="4992125"/>
            <a:chExt cx="481825" cy="481825"/>
          </a:xfrm>
        </p:grpSpPr>
        <p:sp>
          <p:nvSpPr>
            <p:cNvPr id="4373" name="Google Shape;4373;p14"/>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74" name="Google Shape;4374;p14"/>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75" name="Google Shape;4375;p14"/>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76" name="Google Shape;4376;p14"/>
          <p:cNvGrpSpPr/>
          <p:nvPr/>
        </p:nvGrpSpPr>
        <p:grpSpPr>
          <a:xfrm>
            <a:off x="7296924" y="3952822"/>
            <a:ext cx="339411" cy="337193"/>
            <a:chOff x="3863900" y="4993625"/>
            <a:chExt cx="482050" cy="478900"/>
          </a:xfrm>
        </p:grpSpPr>
        <p:sp>
          <p:nvSpPr>
            <p:cNvPr id="4377" name="Google Shape;4377;p14"/>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78" name="Google Shape;4378;p14"/>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79" name="Google Shape;4379;p14"/>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80" name="Google Shape;4380;p14"/>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81" name="Google Shape;4381;p14"/>
          <p:cNvGrpSpPr/>
          <p:nvPr/>
        </p:nvGrpSpPr>
        <p:grpSpPr>
          <a:xfrm>
            <a:off x="7743599" y="3952822"/>
            <a:ext cx="339411" cy="337193"/>
            <a:chOff x="4456725" y="4993625"/>
            <a:chExt cx="482050" cy="478900"/>
          </a:xfrm>
        </p:grpSpPr>
        <p:sp>
          <p:nvSpPr>
            <p:cNvPr id="4382" name="Google Shape;4382;p14"/>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83" name="Google Shape;4383;p14"/>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84" name="Google Shape;4384;p14"/>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85" name="Google Shape;4385;p14"/>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4386" name="Google Shape;4386;p14"/>
          <p:cNvGrpSpPr/>
          <p:nvPr/>
        </p:nvGrpSpPr>
        <p:grpSpPr>
          <a:xfrm>
            <a:off x="6403734" y="3952813"/>
            <a:ext cx="339411" cy="337211"/>
            <a:chOff x="5049575" y="4993600"/>
            <a:chExt cx="482050" cy="478925"/>
          </a:xfrm>
        </p:grpSpPr>
        <p:sp>
          <p:nvSpPr>
            <p:cNvPr id="4387" name="Google Shape;4387;p14"/>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88" name="Google Shape;4388;p14"/>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89" name="Google Shape;4389;p14"/>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4390" name="Google Shape;4390;p14"/>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4391" name="Google Shape;4391;p14"/>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a:t>
            </a:r>
            <a:r>
              <a:rPr kumimoji="0" lang="en" sz="1100" b="1" i="0" u="none" strike="noStrike" kern="0" cap="none" spc="0" normalizeH="0" baseline="0" noProof="0">
                <a:ln>
                  <a:noFill/>
                </a:ln>
                <a:solidFill>
                  <a:srgbClr val="869FB2"/>
                </a:solidFill>
                <a:effectLst/>
                <a:uLnTx/>
                <a:uFillTx/>
                <a:latin typeface="Arial"/>
                <a:cs typeface="Arial"/>
                <a:sym typeface="Arial"/>
              </a:rPr>
              <a:t>resize </a:t>
            </a:r>
            <a:r>
              <a:rPr kumimoji="0" lang="en" sz="1100" b="0" i="0" u="none" strike="noStrike" kern="0" cap="none" spc="0" normalizeH="0" baseline="0" noProof="0">
                <a:ln>
                  <a:noFill/>
                </a:ln>
                <a:solidFill>
                  <a:srgbClr val="FFFFFF"/>
                </a:solidFill>
                <a:effectLst/>
                <a:uLnTx/>
                <a:uFillTx/>
                <a:latin typeface="Arial"/>
                <a:cs typeface="Arial"/>
                <a:sym typeface="Arial"/>
              </a:rPr>
              <a:t>these icons without losing quality.</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You can </a:t>
            </a:r>
            <a:r>
              <a:rPr kumimoji="0" lang="en" sz="1100" b="1" i="0" u="none" strike="noStrike" kern="0" cap="none" spc="0" normalizeH="0" baseline="0" noProof="0">
                <a:ln>
                  <a:noFill/>
                </a:ln>
                <a:solidFill>
                  <a:srgbClr val="869FB2"/>
                </a:solidFill>
                <a:effectLst/>
                <a:uLnTx/>
                <a:uFillTx/>
                <a:latin typeface="Arial"/>
                <a:cs typeface="Arial"/>
                <a:sym typeface="Arial"/>
              </a:rPr>
              <a:t>change the stroke and fill color</a:t>
            </a:r>
            <a:r>
              <a:rPr kumimoji="0" lang="en" sz="1100" b="0" i="0" u="none" strike="noStrike" kern="0" cap="none" spc="0" normalizeH="0" baseline="0" noProof="0">
                <a:ln>
                  <a:noFill/>
                </a:ln>
                <a:solidFill>
                  <a:srgbClr val="FFFFFF"/>
                </a:solidFill>
                <a:effectLst/>
                <a:uLnTx/>
                <a:uFillTx/>
                <a:latin typeface="Arial"/>
                <a:cs typeface="Arial"/>
                <a:sym typeface="Arial"/>
              </a:rPr>
              <a:t>; just select the icon and click on the </a:t>
            </a:r>
            <a:r>
              <a:rPr kumimoji="0" lang="en" sz="1100" b="1" i="0" u="none" strike="noStrike" kern="0" cap="none" spc="0" normalizeH="0" baseline="0" noProof="0">
                <a:ln>
                  <a:noFill/>
                </a:ln>
                <a:solidFill>
                  <a:srgbClr val="869FB2"/>
                </a:solidFill>
                <a:effectLst/>
                <a:uLnTx/>
                <a:uFillTx/>
                <a:latin typeface="Arial"/>
                <a:cs typeface="Arial"/>
                <a:sym typeface="Arial"/>
              </a:rPr>
              <a:t>paint bucket/pen</a:t>
            </a:r>
            <a:r>
              <a:rPr kumimoji="0" lang="en" sz="1100" b="0" i="0" u="none" strike="noStrike" kern="0" cap="none" spc="0" normalizeH="0" baseline="0" noProof="0">
                <a:ln>
                  <a:noFill/>
                </a:ln>
                <a:solidFill>
                  <a:srgbClr val="FFFFFF"/>
                </a:solidFill>
                <a:effectLst/>
                <a:uLnTx/>
                <a:uFillTx/>
                <a:latin typeface="Arial"/>
                <a:cs typeface="Arial"/>
                <a:sym typeface="Arial"/>
              </a:rPr>
              <a:t>.</a:t>
            </a:r>
            <a:endParaRPr kumimoji="0" sz="1100" b="0" i="0" u="none" strike="noStrike" kern="0" cap="none" spc="0" normalizeH="0" baseline="0" noProof="0">
              <a:ln>
                <a:noFill/>
              </a:ln>
              <a:solidFill>
                <a:srgbClr val="FFFFFF"/>
              </a:solidFill>
              <a:effectLst/>
              <a:uLnTx/>
              <a:uFillTx/>
              <a:latin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100" b="0" i="0" u="none" strike="noStrike" kern="0" cap="none" spc="0" normalizeH="0" baseline="0" noProof="0">
                <a:ln>
                  <a:noFill/>
                </a:ln>
                <a:solidFill>
                  <a:srgbClr val="FFFFFF"/>
                </a:solidFill>
                <a:effectLst/>
                <a:uLnTx/>
                <a:uFillTx/>
                <a:latin typeface="Arial"/>
                <a:cs typeface="Arial"/>
                <a:sym typeface="Arial"/>
              </a:rPr>
              <a:t>In Google Slides, you can also use </a:t>
            </a:r>
            <a:r>
              <a:rPr kumimoji="0" lang="en" sz="1100" b="1" i="0" u="none" strike="noStrike" kern="0" cap="none" spc="0" normalizeH="0" baseline="0" noProof="0">
                <a:ln>
                  <a:noFill/>
                </a:ln>
                <a:solidFill>
                  <a:srgbClr val="869FB2"/>
                </a:solidFill>
                <a:effectLst/>
                <a:uLnTx/>
                <a:uFill>
                  <a:noFill/>
                </a:uFill>
                <a:latin typeface="Arial"/>
                <a:cs typeface="Arial"/>
                <a:sym typeface="Arial"/>
                <a:hlinkClick r:id="rId3">
                  <a:extLst>
                    <a:ext uri="{A12FA001-AC4F-418D-AE19-62706E023703}">
                      <ahyp:hlinkClr xmlns:ahyp="http://schemas.microsoft.com/office/drawing/2018/hyperlinkcolor" val="tx"/>
                    </a:ext>
                  </a:extLst>
                </a:hlinkClick>
              </a:rPr>
              <a:t>Flaticon’s extension</a:t>
            </a:r>
            <a:r>
              <a:rPr kumimoji="0" lang="en" sz="1100" b="0" i="0" u="none" strike="noStrike" kern="0" cap="none" spc="0" normalizeH="0" baseline="0" noProof="0">
                <a:ln>
                  <a:noFill/>
                </a:ln>
                <a:solidFill>
                  <a:srgbClr val="FFFFFF"/>
                </a:solidFill>
                <a:effectLst/>
                <a:uLnTx/>
                <a:uFillTx/>
                <a:latin typeface="Arial"/>
                <a:cs typeface="Arial"/>
                <a:sym typeface="Arial"/>
              </a:rPr>
              <a:t>, allowing you to customize and add even more icons.</a:t>
            </a:r>
            <a:endParaRPr kumimoji="0" sz="1100" b="0" i="0" u="none" strike="noStrike" kern="0" cap="none" spc="0" normalizeH="0" baseline="0" noProof="0">
              <a:ln>
                <a:noFill/>
              </a:ln>
              <a:solidFill>
                <a:srgbClr val="FFFFFF"/>
              </a:solidFill>
              <a:effectLst/>
              <a:uLnTx/>
              <a:uFillTx/>
              <a:latin typeface="Arial"/>
              <a:cs typeface="Arial"/>
              <a:sym typeface="Arial"/>
            </a:endParaRPr>
          </a:p>
        </p:txBody>
      </p:sp>
      <p:sp>
        <p:nvSpPr>
          <p:cNvPr id="4392" name="Google Shape;4392;p1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396"/>
        <p:cNvGrpSpPr/>
        <p:nvPr/>
      </p:nvGrpSpPr>
      <p:grpSpPr>
        <a:xfrm>
          <a:off x="0" y="0"/>
          <a:ext cx="0" cy="0"/>
          <a:chOff x="0" y="0"/>
          <a:chExt cx="0" cy="0"/>
        </a:xfrm>
      </p:grpSpPr>
      <p:grpSp>
        <p:nvGrpSpPr>
          <p:cNvPr id="4397" name="Google Shape;4397;p15"/>
          <p:cNvGrpSpPr/>
          <p:nvPr/>
        </p:nvGrpSpPr>
        <p:grpSpPr>
          <a:xfrm>
            <a:off x="856199" y="1311179"/>
            <a:ext cx="322099" cy="370529"/>
            <a:chOff x="-42971725" y="3217825"/>
            <a:chExt cx="275675" cy="317125"/>
          </a:xfrm>
        </p:grpSpPr>
        <p:sp>
          <p:nvSpPr>
            <p:cNvPr id="4398" name="Google Shape;4398;p15"/>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99" name="Google Shape;4399;p15"/>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0" name="Google Shape;4400;p15"/>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01" name="Google Shape;4401;p15"/>
          <p:cNvGrpSpPr/>
          <p:nvPr/>
        </p:nvGrpSpPr>
        <p:grpSpPr>
          <a:xfrm>
            <a:off x="828113" y="1779835"/>
            <a:ext cx="378270" cy="337551"/>
            <a:chOff x="-42996150" y="3612600"/>
            <a:chExt cx="323750" cy="288900"/>
          </a:xfrm>
        </p:grpSpPr>
        <p:sp>
          <p:nvSpPr>
            <p:cNvPr id="4402" name="Google Shape;4402;p15"/>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3" name="Google Shape;4403;p15"/>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4" name="Google Shape;4404;p15"/>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05" name="Google Shape;4405;p15"/>
          <p:cNvGrpSpPr/>
          <p:nvPr/>
        </p:nvGrpSpPr>
        <p:grpSpPr>
          <a:xfrm>
            <a:off x="830874" y="2189205"/>
            <a:ext cx="372749" cy="370909"/>
            <a:chOff x="-42994575" y="3950300"/>
            <a:chExt cx="319025" cy="317450"/>
          </a:xfrm>
        </p:grpSpPr>
        <p:sp>
          <p:nvSpPr>
            <p:cNvPr id="4406" name="Google Shape;4406;p15"/>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7" name="Google Shape;4407;p15"/>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08" name="Google Shape;4408;p15"/>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09" name="Google Shape;4409;p15"/>
          <p:cNvGrpSpPr/>
          <p:nvPr/>
        </p:nvGrpSpPr>
        <p:grpSpPr>
          <a:xfrm>
            <a:off x="2984269" y="1336037"/>
            <a:ext cx="371785" cy="370879"/>
            <a:chOff x="-41111350" y="3239100"/>
            <a:chExt cx="318200" cy="317425"/>
          </a:xfrm>
        </p:grpSpPr>
        <p:sp>
          <p:nvSpPr>
            <p:cNvPr id="4410" name="Google Shape;4410;p15"/>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1" name="Google Shape;4411;p15"/>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2" name="Google Shape;4412;p15"/>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3" name="Google Shape;4413;p15"/>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14" name="Google Shape;4414;p15"/>
          <p:cNvGrpSpPr/>
          <p:nvPr/>
        </p:nvGrpSpPr>
        <p:grpSpPr>
          <a:xfrm>
            <a:off x="2980588" y="1771568"/>
            <a:ext cx="379146" cy="370967"/>
            <a:chOff x="-41117650" y="3605525"/>
            <a:chExt cx="324500" cy="317500"/>
          </a:xfrm>
        </p:grpSpPr>
        <p:sp>
          <p:nvSpPr>
            <p:cNvPr id="4415" name="Google Shape;4415;p15"/>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6" name="Google Shape;4416;p15"/>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17" name="Google Shape;4417;p15"/>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18" name="Google Shape;4418;p15"/>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19" name="Google Shape;4419;p15"/>
          <p:cNvGrpSpPr/>
          <p:nvPr/>
        </p:nvGrpSpPr>
        <p:grpSpPr>
          <a:xfrm>
            <a:off x="1806843" y="2663092"/>
            <a:ext cx="216271" cy="371814"/>
            <a:chOff x="-39205300" y="3220175"/>
            <a:chExt cx="185100" cy="318225"/>
          </a:xfrm>
        </p:grpSpPr>
        <p:sp>
          <p:nvSpPr>
            <p:cNvPr id="4420" name="Google Shape;4420;p15"/>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1" name="Google Shape;4421;p15"/>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22" name="Google Shape;4422;p15"/>
          <p:cNvGrpSpPr/>
          <p:nvPr/>
        </p:nvGrpSpPr>
        <p:grpSpPr>
          <a:xfrm>
            <a:off x="1772370" y="3123163"/>
            <a:ext cx="300016" cy="369273"/>
            <a:chOff x="-39248625" y="3588600"/>
            <a:chExt cx="256775" cy="316050"/>
          </a:xfrm>
        </p:grpSpPr>
        <p:sp>
          <p:nvSpPr>
            <p:cNvPr id="4423" name="Google Shape;4423;p15"/>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4" name="Google Shape;4424;p15"/>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25" name="Google Shape;4425;p15"/>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6" name="Google Shape;4426;p15"/>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27" name="Google Shape;4427;p15"/>
          <p:cNvGrpSpPr/>
          <p:nvPr/>
        </p:nvGrpSpPr>
        <p:grpSpPr>
          <a:xfrm>
            <a:off x="1223084" y="1311179"/>
            <a:ext cx="429504" cy="370879"/>
            <a:chOff x="-42651700" y="3217825"/>
            <a:chExt cx="367600" cy="317425"/>
          </a:xfrm>
        </p:grpSpPr>
        <p:sp>
          <p:nvSpPr>
            <p:cNvPr id="4428" name="Google Shape;4428;p15"/>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29" name="Google Shape;4429;p15"/>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0" name="Google Shape;4430;p15"/>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1" name="Google Shape;4431;p15"/>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32" name="Google Shape;4432;p15"/>
          <p:cNvGrpSpPr/>
          <p:nvPr/>
        </p:nvGrpSpPr>
        <p:grpSpPr>
          <a:xfrm>
            <a:off x="1258516" y="1750829"/>
            <a:ext cx="358640" cy="363226"/>
            <a:chOff x="-42617300" y="3587775"/>
            <a:chExt cx="306950" cy="310875"/>
          </a:xfrm>
        </p:grpSpPr>
        <p:sp>
          <p:nvSpPr>
            <p:cNvPr id="4433" name="Google Shape;4433;p15"/>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4" name="Google Shape;4434;p15"/>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35" name="Google Shape;4435;p15"/>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36" name="Google Shape;4436;p15"/>
          <p:cNvGrpSpPr/>
          <p:nvPr/>
        </p:nvGrpSpPr>
        <p:grpSpPr>
          <a:xfrm>
            <a:off x="3430343" y="1335569"/>
            <a:ext cx="376926" cy="370324"/>
            <a:chOff x="-40748275" y="3238700"/>
            <a:chExt cx="322600" cy="316950"/>
          </a:xfrm>
        </p:grpSpPr>
        <p:sp>
          <p:nvSpPr>
            <p:cNvPr id="4437" name="Google Shape;4437;p15"/>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8" name="Google Shape;4438;p15"/>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39" name="Google Shape;4439;p15"/>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0" name="Google Shape;4440;p15"/>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1" name="Google Shape;4441;p15"/>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2" name="Google Shape;4442;p15"/>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43" name="Google Shape;4443;p15"/>
          <p:cNvGrpSpPr/>
          <p:nvPr/>
        </p:nvGrpSpPr>
        <p:grpSpPr>
          <a:xfrm>
            <a:off x="3432899" y="1803553"/>
            <a:ext cx="371814" cy="338690"/>
            <a:chOff x="-40745125" y="3632900"/>
            <a:chExt cx="318225" cy="289875"/>
          </a:xfrm>
        </p:grpSpPr>
        <p:sp>
          <p:nvSpPr>
            <p:cNvPr id="4444" name="Google Shape;4444;p15"/>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5" name="Google Shape;4445;p15"/>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6" name="Google Shape;4446;p15"/>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7" name="Google Shape;4447;p15"/>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8" name="Google Shape;4448;p15"/>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49" name="Google Shape;4449;p15"/>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0" name="Google Shape;4450;p15"/>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51" name="Google Shape;4451;p15"/>
          <p:cNvGrpSpPr/>
          <p:nvPr/>
        </p:nvGrpSpPr>
        <p:grpSpPr>
          <a:xfrm>
            <a:off x="3437047" y="2214764"/>
            <a:ext cx="363518" cy="370178"/>
            <a:chOff x="-40742750" y="3972175"/>
            <a:chExt cx="311125" cy="316825"/>
          </a:xfrm>
        </p:grpSpPr>
        <p:sp>
          <p:nvSpPr>
            <p:cNvPr id="4452" name="Google Shape;4452;p15"/>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3" name="Google Shape;4453;p15"/>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54" name="Google Shape;4454;p15"/>
          <p:cNvGrpSpPr/>
          <p:nvPr/>
        </p:nvGrpSpPr>
        <p:grpSpPr>
          <a:xfrm>
            <a:off x="2219708" y="2664932"/>
            <a:ext cx="266892" cy="369974"/>
            <a:chOff x="-38860325" y="3221750"/>
            <a:chExt cx="228425" cy="316650"/>
          </a:xfrm>
        </p:grpSpPr>
        <p:sp>
          <p:nvSpPr>
            <p:cNvPr id="4455" name="Google Shape;4455;p15"/>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6" name="Google Shape;4456;p15"/>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7" name="Google Shape;4457;p15"/>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58" name="Google Shape;4458;p15"/>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59" name="Google Shape;4459;p15"/>
          <p:cNvGrpSpPr/>
          <p:nvPr/>
        </p:nvGrpSpPr>
        <p:grpSpPr>
          <a:xfrm>
            <a:off x="2170515" y="3126989"/>
            <a:ext cx="380081" cy="367111"/>
            <a:chOff x="-38905225" y="3591875"/>
            <a:chExt cx="325300" cy="314200"/>
          </a:xfrm>
        </p:grpSpPr>
        <p:sp>
          <p:nvSpPr>
            <p:cNvPr id="4460" name="Google Shape;4460;p15"/>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1" name="Google Shape;4461;p15"/>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2" name="Google Shape;4462;p15"/>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63" name="Google Shape;4463;p15"/>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64" name="Google Shape;4464;p15"/>
          <p:cNvGrpSpPr/>
          <p:nvPr/>
        </p:nvGrpSpPr>
        <p:grpSpPr>
          <a:xfrm>
            <a:off x="3977265" y="3112069"/>
            <a:ext cx="290815" cy="369740"/>
            <a:chOff x="-37370925" y="3579105"/>
            <a:chExt cx="248900" cy="316450"/>
          </a:xfrm>
        </p:grpSpPr>
        <p:sp>
          <p:nvSpPr>
            <p:cNvPr id="4465" name="Google Shape;4465;p15"/>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6" name="Google Shape;4466;p15"/>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67" name="Google Shape;4467;p15"/>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68" name="Google Shape;4468;p15"/>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69" name="Google Shape;4469;p15"/>
          <p:cNvGrpSpPr/>
          <p:nvPr/>
        </p:nvGrpSpPr>
        <p:grpSpPr>
          <a:xfrm>
            <a:off x="1670640" y="2190140"/>
            <a:ext cx="371814" cy="369974"/>
            <a:chOff x="-42259725" y="3951100"/>
            <a:chExt cx="318225" cy="316650"/>
          </a:xfrm>
        </p:grpSpPr>
        <p:sp>
          <p:nvSpPr>
            <p:cNvPr id="4470" name="Google Shape;4470;p15"/>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1" name="Google Shape;4471;p15"/>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72" name="Google Shape;4472;p15"/>
          <p:cNvGrpSpPr/>
          <p:nvPr/>
        </p:nvGrpSpPr>
        <p:grpSpPr>
          <a:xfrm>
            <a:off x="3869002" y="1369161"/>
            <a:ext cx="370879" cy="337755"/>
            <a:chOff x="-40378075" y="3267450"/>
            <a:chExt cx="317425" cy="289075"/>
          </a:xfrm>
        </p:grpSpPr>
        <p:sp>
          <p:nvSpPr>
            <p:cNvPr id="4473" name="Google Shape;4473;p15"/>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4" name="Google Shape;4474;p15"/>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5" name="Google Shape;4475;p15"/>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6" name="Google Shape;4476;p15"/>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77" name="Google Shape;4477;p15"/>
          <p:cNvGrpSpPr/>
          <p:nvPr/>
        </p:nvGrpSpPr>
        <p:grpSpPr>
          <a:xfrm>
            <a:off x="3872668" y="1770429"/>
            <a:ext cx="363548" cy="369974"/>
            <a:chOff x="-40372575" y="3604550"/>
            <a:chExt cx="311150" cy="316650"/>
          </a:xfrm>
        </p:grpSpPr>
        <p:sp>
          <p:nvSpPr>
            <p:cNvPr id="4478" name="Google Shape;4478;p15"/>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79" name="Google Shape;4479;p15"/>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0" name="Google Shape;4480;p15"/>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481" name="Google Shape;4481;p15"/>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482" name="Google Shape;4482;p15"/>
          <p:cNvGrpSpPr/>
          <p:nvPr/>
        </p:nvGrpSpPr>
        <p:grpSpPr>
          <a:xfrm>
            <a:off x="2596617" y="2663092"/>
            <a:ext cx="399038" cy="372165"/>
            <a:chOff x="-38542250" y="3220175"/>
            <a:chExt cx="341525" cy="318525"/>
          </a:xfrm>
        </p:grpSpPr>
        <p:sp>
          <p:nvSpPr>
            <p:cNvPr id="4483" name="Google Shape;4483;p15"/>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4" name="Google Shape;4484;p15"/>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5" name="Google Shape;4485;p15"/>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86" name="Google Shape;4486;p15"/>
          <p:cNvGrpSpPr/>
          <p:nvPr/>
        </p:nvGrpSpPr>
        <p:grpSpPr>
          <a:xfrm>
            <a:off x="2618549" y="3122462"/>
            <a:ext cx="369974" cy="369068"/>
            <a:chOff x="-38537400" y="3588000"/>
            <a:chExt cx="316650" cy="315875"/>
          </a:xfrm>
        </p:grpSpPr>
        <p:sp>
          <p:nvSpPr>
            <p:cNvPr id="4487" name="Google Shape;4487;p15"/>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8" name="Google Shape;4488;p15"/>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89" name="Google Shape;4489;p15"/>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0" name="Google Shape;4490;p15"/>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91" name="Google Shape;4491;p15"/>
          <p:cNvGrpSpPr/>
          <p:nvPr/>
        </p:nvGrpSpPr>
        <p:grpSpPr>
          <a:xfrm>
            <a:off x="2617629" y="3579991"/>
            <a:ext cx="371814" cy="369974"/>
            <a:chOff x="-38538975" y="3954250"/>
            <a:chExt cx="318225" cy="316650"/>
          </a:xfrm>
        </p:grpSpPr>
        <p:sp>
          <p:nvSpPr>
            <p:cNvPr id="4492" name="Google Shape;4492;p15"/>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3" name="Google Shape;4493;p15"/>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94" name="Google Shape;4494;p15"/>
          <p:cNvGrpSpPr/>
          <p:nvPr/>
        </p:nvGrpSpPr>
        <p:grpSpPr>
          <a:xfrm>
            <a:off x="3934941" y="3574918"/>
            <a:ext cx="375465" cy="371814"/>
            <a:chOff x="-37385100" y="3949908"/>
            <a:chExt cx="321350" cy="318225"/>
          </a:xfrm>
        </p:grpSpPr>
        <p:sp>
          <p:nvSpPr>
            <p:cNvPr id="4495" name="Google Shape;4495;p15"/>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6" name="Google Shape;4496;p15"/>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497" name="Google Shape;4497;p15"/>
          <p:cNvGrpSpPr/>
          <p:nvPr/>
        </p:nvGrpSpPr>
        <p:grpSpPr>
          <a:xfrm>
            <a:off x="2110600" y="1310478"/>
            <a:ext cx="370909" cy="370675"/>
            <a:chOff x="-41895050" y="3217225"/>
            <a:chExt cx="317450" cy="317250"/>
          </a:xfrm>
        </p:grpSpPr>
        <p:sp>
          <p:nvSpPr>
            <p:cNvPr id="4498" name="Google Shape;4498;p15"/>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99" name="Google Shape;4499;p15"/>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0" name="Google Shape;4500;p15"/>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1" name="Google Shape;4501;p15"/>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2" name="Google Shape;4502;p15"/>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03" name="Google Shape;4503;p15"/>
          <p:cNvGrpSpPr/>
          <p:nvPr/>
        </p:nvGrpSpPr>
        <p:grpSpPr>
          <a:xfrm>
            <a:off x="2110148" y="1747412"/>
            <a:ext cx="371814" cy="369974"/>
            <a:chOff x="-41893475" y="3584850"/>
            <a:chExt cx="318225" cy="316650"/>
          </a:xfrm>
        </p:grpSpPr>
        <p:sp>
          <p:nvSpPr>
            <p:cNvPr id="4504" name="Google Shape;4504;p15"/>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5" name="Google Shape;4505;p15"/>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6" name="Google Shape;4506;p15"/>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7" name="Google Shape;4507;p15"/>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08" name="Google Shape;4508;p15"/>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09" name="Google Shape;4509;p15"/>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10" name="Google Shape;4510;p15"/>
          <p:cNvGrpSpPr/>
          <p:nvPr/>
        </p:nvGrpSpPr>
        <p:grpSpPr>
          <a:xfrm>
            <a:off x="880176" y="3142704"/>
            <a:ext cx="337522" cy="370909"/>
            <a:chOff x="-39998250" y="3605325"/>
            <a:chExt cx="288875" cy="317450"/>
          </a:xfrm>
        </p:grpSpPr>
        <p:sp>
          <p:nvSpPr>
            <p:cNvPr id="4511" name="Google Shape;4511;p15"/>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2" name="Google Shape;4512;p15"/>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13" name="Google Shape;4513;p15"/>
          <p:cNvGrpSpPr/>
          <p:nvPr/>
        </p:nvGrpSpPr>
        <p:grpSpPr>
          <a:xfrm>
            <a:off x="863950" y="3601168"/>
            <a:ext cx="369974" cy="369945"/>
            <a:chOff x="-40011050" y="3972375"/>
            <a:chExt cx="316650" cy="316625"/>
          </a:xfrm>
        </p:grpSpPr>
        <p:sp>
          <p:nvSpPr>
            <p:cNvPr id="4514" name="Google Shape;4514;p15"/>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5" name="Google Shape;4515;p15"/>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16" name="Google Shape;4516;p15"/>
          <p:cNvGrpSpPr/>
          <p:nvPr/>
        </p:nvGrpSpPr>
        <p:grpSpPr>
          <a:xfrm>
            <a:off x="3095881" y="2665867"/>
            <a:ext cx="266921" cy="369039"/>
            <a:chOff x="-38129425" y="3222550"/>
            <a:chExt cx="228450" cy="315850"/>
          </a:xfrm>
        </p:grpSpPr>
        <p:sp>
          <p:nvSpPr>
            <p:cNvPr id="4517" name="Google Shape;4517;p15"/>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18" name="Google Shape;4518;p15"/>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19" name="Google Shape;4519;p15"/>
          <p:cNvGrpSpPr/>
          <p:nvPr/>
        </p:nvGrpSpPr>
        <p:grpSpPr>
          <a:xfrm>
            <a:off x="3050850" y="3122462"/>
            <a:ext cx="371785" cy="369974"/>
            <a:chOff x="-38172725" y="3588000"/>
            <a:chExt cx="318200" cy="316650"/>
          </a:xfrm>
        </p:grpSpPr>
        <p:sp>
          <p:nvSpPr>
            <p:cNvPr id="4520" name="Google Shape;4520;p15"/>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1" name="Google Shape;4521;p15"/>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2" name="Google Shape;4522;p15"/>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3" name="Google Shape;4523;p15"/>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4" name="Google Shape;4524;p15"/>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5" name="Google Shape;4525;p15"/>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6" name="Google Shape;4526;p15"/>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27" name="Google Shape;4527;p15"/>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28" name="Google Shape;4528;p15"/>
          <p:cNvGrpSpPr/>
          <p:nvPr/>
        </p:nvGrpSpPr>
        <p:grpSpPr>
          <a:xfrm>
            <a:off x="3126752" y="3580897"/>
            <a:ext cx="219981" cy="369974"/>
            <a:chOff x="-38109725" y="3955025"/>
            <a:chExt cx="188275" cy="316650"/>
          </a:xfrm>
        </p:grpSpPr>
        <p:sp>
          <p:nvSpPr>
            <p:cNvPr id="4529" name="Google Shape;4529;p15"/>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0" name="Google Shape;4530;p15"/>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31" name="Google Shape;4531;p15"/>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32" name="Google Shape;4532;p15"/>
          <p:cNvGrpSpPr/>
          <p:nvPr/>
        </p:nvGrpSpPr>
        <p:grpSpPr>
          <a:xfrm>
            <a:off x="2542151" y="1312318"/>
            <a:ext cx="373654" cy="369068"/>
            <a:chOff x="-41530375" y="3218800"/>
            <a:chExt cx="319800" cy="315875"/>
          </a:xfrm>
        </p:grpSpPr>
        <p:sp>
          <p:nvSpPr>
            <p:cNvPr id="4533" name="Google Shape;4533;p15"/>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4" name="Google Shape;4534;p15"/>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35" name="Google Shape;4535;p15"/>
          <p:cNvGrpSpPr/>
          <p:nvPr/>
        </p:nvGrpSpPr>
        <p:grpSpPr>
          <a:xfrm>
            <a:off x="2544444" y="1827476"/>
            <a:ext cx="369068" cy="289004"/>
            <a:chOff x="-41526450" y="3653375"/>
            <a:chExt cx="315875" cy="247350"/>
          </a:xfrm>
        </p:grpSpPr>
        <p:sp>
          <p:nvSpPr>
            <p:cNvPr id="4536" name="Google Shape;4536;p15"/>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37" name="Google Shape;4537;p15"/>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38" name="Google Shape;4538;p15"/>
          <p:cNvGrpSpPr/>
          <p:nvPr/>
        </p:nvGrpSpPr>
        <p:grpSpPr>
          <a:xfrm>
            <a:off x="2545831" y="2190140"/>
            <a:ext cx="366293" cy="369974"/>
            <a:chOff x="-41526450" y="3951100"/>
            <a:chExt cx="313500" cy="316650"/>
          </a:xfrm>
        </p:grpSpPr>
        <p:sp>
          <p:nvSpPr>
            <p:cNvPr id="4539" name="Google Shape;4539;p15"/>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0" name="Google Shape;4540;p15"/>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1" name="Google Shape;4541;p15"/>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42" name="Google Shape;4542;p15"/>
          <p:cNvGrpSpPr/>
          <p:nvPr/>
        </p:nvGrpSpPr>
        <p:grpSpPr>
          <a:xfrm>
            <a:off x="1311086" y="2684269"/>
            <a:ext cx="339595" cy="371814"/>
            <a:chOff x="-39625900" y="3238300"/>
            <a:chExt cx="290650" cy="318225"/>
          </a:xfrm>
        </p:grpSpPr>
        <p:sp>
          <p:nvSpPr>
            <p:cNvPr id="4543" name="Google Shape;4543;p15"/>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4" name="Google Shape;4544;p15"/>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45" name="Google Shape;4545;p15"/>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46" name="Google Shape;4546;p15"/>
          <p:cNvGrpSpPr/>
          <p:nvPr/>
        </p:nvGrpSpPr>
        <p:grpSpPr>
          <a:xfrm>
            <a:off x="1305137" y="3600730"/>
            <a:ext cx="366293" cy="370441"/>
            <a:chOff x="-39647175" y="3972000"/>
            <a:chExt cx="313500" cy="317050"/>
          </a:xfrm>
        </p:grpSpPr>
        <p:sp>
          <p:nvSpPr>
            <p:cNvPr id="4547" name="Google Shape;4547;p15"/>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8" name="Google Shape;4548;p15"/>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49" name="Google Shape;4549;p15"/>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50" name="Google Shape;4550;p15"/>
          <p:cNvGrpSpPr/>
          <p:nvPr/>
        </p:nvGrpSpPr>
        <p:grpSpPr>
          <a:xfrm>
            <a:off x="3474265" y="2664728"/>
            <a:ext cx="375495" cy="370879"/>
            <a:chOff x="-37808850" y="3221575"/>
            <a:chExt cx="321375" cy="317425"/>
          </a:xfrm>
        </p:grpSpPr>
        <p:sp>
          <p:nvSpPr>
            <p:cNvPr id="4551" name="Google Shape;4551;p15"/>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2" name="Google Shape;4552;p15"/>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53" name="Google Shape;4553;p15"/>
          <p:cNvGrpSpPr/>
          <p:nvPr/>
        </p:nvGrpSpPr>
        <p:grpSpPr>
          <a:xfrm>
            <a:off x="3483038" y="3186759"/>
            <a:ext cx="372749" cy="241158"/>
            <a:chOff x="-37806500" y="3643030"/>
            <a:chExt cx="319025" cy="206400"/>
          </a:xfrm>
        </p:grpSpPr>
        <p:sp>
          <p:nvSpPr>
            <p:cNvPr id="4554" name="Google Shape;4554;p15"/>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5" name="Google Shape;4555;p15"/>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56" name="Google Shape;4556;p15"/>
          <p:cNvGrpSpPr/>
          <p:nvPr/>
        </p:nvGrpSpPr>
        <p:grpSpPr>
          <a:xfrm>
            <a:off x="3485346" y="3579056"/>
            <a:ext cx="368134" cy="371814"/>
            <a:chOff x="-37804925" y="3953450"/>
            <a:chExt cx="315075" cy="318225"/>
          </a:xfrm>
        </p:grpSpPr>
        <p:sp>
          <p:nvSpPr>
            <p:cNvPr id="4557" name="Google Shape;4557;p15"/>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8" name="Google Shape;4558;p15"/>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59" name="Google Shape;4559;p15"/>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60" name="Google Shape;4560;p15"/>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61" name="Google Shape;4561;p15"/>
          <p:cNvGrpSpPr/>
          <p:nvPr/>
        </p:nvGrpSpPr>
        <p:grpSpPr>
          <a:xfrm>
            <a:off x="4840364" y="1328538"/>
            <a:ext cx="355663" cy="308725"/>
            <a:chOff x="-28462125" y="3199700"/>
            <a:chExt cx="298550" cy="259150"/>
          </a:xfrm>
        </p:grpSpPr>
        <p:sp>
          <p:nvSpPr>
            <p:cNvPr id="4562" name="Google Shape;4562;p15"/>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3" name="Google Shape;4563;p15"/>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4" name="Google Shape;4564;p15"/>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65" name="Google Shape;4565;p15"/>
          <p:cNvGrpSpPr/>
          <p:nvPr/>
        </p:nvGrpSpPr>
        <p:grpSpPr>
          <a:xfrm>
            <a:off x="4841317" y="1763228"/>
            <a:ext cx="353757" cy="352833"/>
            <a:chOff x="-28461325" y="3545475"/>
            <a:chExt cx="296950" cy="296175"/>
          </a:xfrm>
        </p:grpSpPr>
        <p:sp>
          <p:nvSpPr>
            <p:cNvPr id="4566" name="Google Shape;4566;p15"/>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7" name="Google Shape;4567;p15"/>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8" name="Google Shape;4568;p15"/>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69" name="Google Shape;4569;p15"/>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0" name="Google Shape;4570;p15"/>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1" name="Google Shape;4571;p15"/>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72" name="Google Shape;4572;p15"/>
          <p:cNvGrpSpPr/>
          <p:nvPr/>
        </p:nvGrpSpPr>
        <p:grpSpPr>
          <a:xfrm>
            <a:off x="4837550" y="2213272"/>
            <a:ext cx="361292" cy="352803"/>
            <a:chOff x="-28463700" y="3914875"/>
            <a:chExt cx="303275" cy="296150"/>
          </a:xfrm>
        </p:grpSpPr>
        <p:sp>
          <p:nvSpPr>
            <p:cNvPr id="4573" name="Google Shape;4573;p15"/>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4" name="Google Shape;4574;p15"/>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75" name="Google Shape;4575;p15"/>
          <p:cNvGrpSpPr/>
          <p:nvPr/>
        </p:nvGrpSpPr>
        <p:grpSpPr>
          <a:xfrm>
            <a:off x="7072335" y="1369355"/>
            <a:ext cx="351880" cy="227092"/>
            <a:chOff x="-26573400" y="3224125"/>
            <a:chExt cx="295375" cy="190625"/>
          </a:xfrm>
        </p:grpSpPr>
        <p:sp>
          <p:nvSpPr>
            <p:cNvPr id="4576" name="Google Shape;4576;p15"/>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77" name="Google Shape;4577;p15"/>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78" name="Google Shape;4578;p15"/>
          <p:cNvGrpSpPr/>
          <p:nvPr/>
        </p:nvGrpSpPr>
        <p:grpSpPr>
          <a:xfrm>
            <a:off x="7072335" y="1763690"/>
            <a:ext cx="351880" cy="351910"/>
            <a:chOff x="-26573400" y="3546250"/>
            <a:chExt cx="295375" cy="295400"/>
          </a:xfrm>
        </p:grpSpPr>
        <p:sp>
          <p:nvSpPr>
            <p:cNvPr id="4579" name="Google Shape;4579;p15"/>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0" name="Google Shape;4580;p15"/>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1" name="Google Shape;4581;p15"/>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2" name="Google Shape;4582;p15"/>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3" name="Google Shape;4583;p15"/>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84" name="Google Shape;4584;p15"/>
          <p:cNvGrpSpPr/>
          <p:nvPr/>
        </p:nvGrpSpPr>
        <p:grpSpPr>
          <a:xfrm>
            <a:off x="7060615" y="2213599"/>
            <a:ext cx="375319" cy="352148"/>
            <a:chOff x="-26583625" y="3917025"/>
            <a:chExt cx="315050" cy="295600"/>
          </a:xfrm>
        </p:grpSpPr>
        <p:sp>
          <p:nvSpPr>
            <p:cNvPr id="4585" name="Google Shape;4585;p15"/>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6" name="Google Shape;4586;p15"/>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7" name="Google Shape;4587;p15"/>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88" name="Google Shape;4588;p15"/>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589" name="Google Shape;4589;p15"/>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590" name="Google Shape;4590;p15"/>
          <p:cNvGrpSpPr/>
          <p:nvPr/>
        </p:nvGrpSpPr>
        <p:grpSpPr>
          <a:xfrm>
            <a:off x="5759130" y="3172629"/>
            <a:ext cx="289039" cy="352833"/>
            <a:chOff x="-24694925" y="3518700"/>
            <a:chExt cx="242625" cy="296175"/>
          </a:xfrm>
        </p:grpSpPr>
        <p:sp>
          <p:nvSpPr>
            <p:cNvPr id="4591" name="Google Shape;4591;p15"/>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2" name="Google Shape;4592;p15"/>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3" name="Google Shape;4593;p15"/>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4" name="Google Shape;4594;p15"/>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95" name="Google Shape;4595;p15"/>
          <p:cNvGrpSpPr/>
          <p:nvPr/>
        </p:nvGrpSpPr>
        <p:grpSpPr>
          <a:xfrm>
            <a:off x="5758668" y="3622657"/>
            <a:ext cx="289962" cy="352833"/>
            <a:chOff x="-24709100" y="3888875"/>
            <a:chExt cx="243400" cy="296175"/>
          </a:xfrm>
        </p:grpSpPr>
        <p:sp>
          <p:nvSpPr>
            <p:cNvPr id="4596" name="Google Shape;4596;p15"/>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7" name="Google Shape;4597;p15"/>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98" name="Google Shape;4598;p15"/>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599" name="Google Shape;4599;p15"/>
          <p:cNvGrpSpPr/>
          <p:nvPr/>
        </p:nvGrpSpPr>
        <p:grpSpPr>
          <a:xfrm>
            <a:off x="7958668" y="2695320"/>
            <a:ext cx="356556" cy="349557"/>
            <a:chOff x="-22863675" y="3131775"/>
            <a:chExt cx="299300" cy="293425"/>
          </a:xfrm>
        </p:grpSpPr>
        <p:sp>
          <p:nvSpPr>
            <p:cNvPr id="4600" name="Google Shape;4600;p15"/>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1" name="Google Shape;4601;p15"/>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2" name="Google Shape;4602;p15"/>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03" name="Google Shape;4603;p15"/>
          <p:cNvGrpSpPr/>
          <p:nvPr/>
        </p:nvGrpSpPr>
        <p:grpSpPr>
          <a:xfrm>
            <a:off x="5301532" y="1306499"/>
            <a:ext cx="310602" cy="352803"/>
            <a:chOff x="-28069875" y="3175300"/>
            <a:chExt cx="260725" cy="296150"/>
          </a:xfrm>
        </p:grpSpPr>
        <p:sp>
          <p:nvSpPr>
            <p:cNvPr id="4604" name="Google Shape;4604;p15"/>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5" name="Google Shape;4605;p15"/>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6" name="Google Shape;4606;p15"/>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7" name="Google Shape;4607;p15"/>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8" name="Google Shape;4608;p15"/>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09" name="Google Shape;4609;p15"/>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0" name="Google Shape;4610;p15"/>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1" name="Google Shape;4611;p15"/>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2" name="Google Shape;4612;p15"/>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613" name="Google Shape;4613;p15"/>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614" name="Google Shape;4614;p15"/>
          <p:cNvGrpSpPr/>
          <p:nvPr/>
        </p:nvGrpSpPr>
        <p:grpSpPr>
          <a:xfrm>
            <a:off x="5342810" y="2213733"/>
            <a:ext cx="228045" cy="351880"/>
            <a:chOff x="-28032075" y="3916450"/>
            <a:chExt cx="191425" cy="295375"/>
          </a:xfrm>
        </p:grpSpPr>
        <p:sp>
          <p:nvSpPr>
            <p:cNvPr id="4615" name="Google Shape;4615;p15"/>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6" name="Google Shape;4616;p15"/>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17" name="Google Shape;4617;p15"/>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18" name="Google Shape;4618;p15"/>
          <p:cNvGrpSpPr/>
          <p:nvPr/>
        </p:nvGrpSpPr>
        <p:grpSpPr>
          <a:xfrm>
            <a:off x="7508157" y="1306484"/>
            <a:ext cx="352833" cy="352833"/>
            <a:chOff x="-26201650" y="3176075"/>
            <a:chExt cx="296175" cy="296175"/>
          </a:xfrm>
        </p:grpSpPr>
        <p:sp>
          <p:nvSpPr>
            <p:cNvPr id="4619" name="Google Shape;4619;p15"/>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0" name="Google Shape;4620;p15"/>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21" name="Google Shape;4621;p15"/>
          <p:cNvGrpSpPr/>
          <p:nvPr/>
        </p:nvGrpSpPr>
        <p:grpSpPr>
          <a:xfrm>
            <a:off x="7507680" y="1763705"/>
            <a:ext cx="353786" cy="351880"/>
            <a:chOff x="-26204800" y="3547050"/>
            <a:chExt cx="296975" cy="295375"/>
          </a:xfrm>
        </p:grpSpPr>
        <p:sp>
          <p:nvSpPr>
            <p:cNvPr id="4622" name="Google Shape;4622;p15"/>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3" name="Google Shape;4623;p15"/>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624" name="Google Shape;4624;p15"/>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625" name="Google Shape;4625;p15"/>
          <p:cNvGrpSpPr/>
          <p:nvPr/>
        </p:nvGrpSpPr>
        <p:grpSpPr>
          <a:xfrm>
            <a:off x="6178935" y="2693683"/>
            <a:ext cx="345328" cy="352833"/>
            <a:chOff x="-24353875" y="3147725"/>
            <a:chExt cx="289875" cy="296175"/>
          </a:xfrm>
        </p:grpSpPr>
        <p:sp>
          <p:nvSpPr>
            <p:cNvPr id="4626" name="Google Shape;4626;p15"/>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27" name="Google Shape;4627;p15"/>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28" name="Google Shape;4628;p15"/>
          <p:cNvGrpSpPr/>
          <p:nvPr/>
        </p:nvGrpSpPr>
        <p:grpSpPr>
          <a:xfrm>
            <a:off x="6186917" y="3173090"/>
            <a:ext cx="329365" cy="351910"/>
            <a:chOff x="-24344425" y="3519475"/>
            <a:chExt cx="276475" cy="295400"/>
          </a:xfrm>
        </p:grpSpPr>
        <p:sp>
          <p:nvSpPr>
            <p:cNvPr id="4629" name="Google Shape;4629;p15"/>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0" name="Google Shape;4630;p15"/>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31" name="Google Shape;4631;p15"/>
          <p:cNvGrpSpPr/>
          <p:nvPr/>
        </p:nvGrpSpPr>
        <p:grpSpPr>
          <a:xfrm>
            <a:off x="6176597" y="3625010"/>
            <a:ext cx="350004" cy="348128"/>
            <a:chOff x="-24353075" y="3891250"/>
            <a:chExt cx="293800" cy="292225"/>
          </a:xfrm>
        </p:grpSpPr>
        <p:sp>
          <p:nvSpPr>
            <p:cNvPr id="4632" name="Google Shape;4632;p15"/>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3" name="Google Shape;4633;p15"/>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34" name="Google Shape;4634;p15"/>
          <p:cNvGrpSpPr/>
          <p:nvPr/>
        </p:nvGrpSpPr>
        <p:grpSpPr>
          <a:xfrm>
            <a:off x="7960068" y="3173313"/>
            <a:ext cx="353757" cy="351463"/>
            <a:chOff x="-22845575" y="3504075"/>
            <a:chExt cx="296950" cy="295025"/>
          </a:xfrm>
        </p:grpSpPr>
        <p:sp>
          <p:nvSpPr>
            <p:cNvPr id="4635" name="Google Shape;4635;p15"/>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6" name="Google Shape;4636;p15"/>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37" name="Google Shape;4637;p15"/>
          <p:cNvGrpSpPr/>
          <p:nvPr/>
        </p:nvGrpSpPr>
        <p:grpSpPr>
          <a:xfrm>
            <a:off x="5753249" y="1306961"/>
            <a:ext cx="299344" cy="351880"/>
            <a:chOff x="-27691025" y="3175300"/>
            <a:chExt cx="251275" cy="295375"/>
          </a:xfrm>
        </p:grpSpPr>
        <p:sp>
          <p:nvSpPr>
            <p:cNvPr id="4638" name="Google Shape;4638;p15"/>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39" name="Google Shape;4639;p15"/>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0" name="Google Shape;4640;p15"/>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1" name="Google Shape;4641;p15"/>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42" name="Google Shape;4642;p15"/>
          <p:cNvGrpSpPr/>
          <p:nvPr/>
        </p:nvGrpSpPr>
        <p:grpSpPr>
          <a:xfrm>
            <a:off x="5725566" y="1825637"/>
            <a:ext cx="354710" cy="228015"/>
            <a:chOff x="-27721750" y="3598250"/>
            <a:chExt cx="297750" cy="191400"/>
          </a:xfrm>
        </p:grpSpPr>
        <p:sp>
          <p:nvSpPr>
            <p:cNvPr id="4643" name="Google Shape;4643;p15"/>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4" name="Google Shape;4644;p15"/>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45" name="Google Shape;4645;p15"/>
          <p:cNvGrpSpPr/>
          <p:nvPr/>
        </p:nvGrpSpPr>
        <p:grpSpPr>
          <a:xfrm>
            <a:off x="5726966" y="2219183"/>
            <a:ext cx="351910" cy="340980"/>
            <a:chOff x="-27719400" y="3925600"/>
            <a:chExt cx="295400" cy="286225"/>
          </a:xfrm>
        </p:grpSpPr>
        <p:sp>
          <p:nvSpPr>
            <p:cNvPr id="4646" name="Google Shape;4646;p15"/>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47" name="Google Shape;4647;p15"/>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48" name="Google Shape;4648;p15"/>
          <p:cNvGrpSpPr/>
          <p:nvPr/>
        </p:nvGrpSpPr>
        <p:grpSpPr>
          <a:xfrm>
            <a:off x="7948238" y="1306023"/>
            <a:ext cx="353757" cy="353757"/>
            <a:chOff x="-25834600" y="3176875"/>
            <a:chExt cx="296950" cy="296950"/>
          </a:xfrm>
        </p:grpSpPr>
        <p:sp>
          <p:nvSpPr>
            <p:cNvPr id="4649" name="Google Shape;4649;p15"/>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0" name="Google Shape;4650;p15"/>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1" name="Google Shape;4651;p15"/>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2" name="Google Shape;4652;p15"/>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3" name="Google Shape;4653;p15"/>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54" name="Google Shape;4654;p15"/>
          <p:cNvGrpSpPr/>
          <p:nvPr/>
        </p:nvGrpSpPr>
        <p:grpSpPr>
          <a:xfrm>
            <a:off x="7948238" y="1774024"/>
            <a:ext cx="353757" cy="331241"/>
            <a:chOff x="-25834600" y="3564375"/>
            <a:chExt cx="296950" cy="278050"/>
          </a:xfrm>
        </p:grpSpPr>
        <p:sp>
          <p:nvSpPr>
            <p:cNvPr id="4655" name="Google Shape;4655;p15"/>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6" name="Google Shape;4656;p15"/>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7" name="Google Shape;4657;p15"/>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8" name="Google Shape;4658;p15"/>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59" name="Google Shape;4659;p15"/>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0" name="Google Shape;4660;p15"/>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1" name="Google Shape;4661;p15"/>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2" name="Google Shape;4662;p15"/>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63" name="Google Shape;4663;p15"/>
          <p:cNvGrpSpPr/>
          <p:nvPr/>
        </p:nvGrpSpPr>
        <p:grpSpPr>
          <a:xfrm>
            <a:off x="7946362" y="2213376"/>
            <a:ext cx="357509" cy="352595"/>
            <a:chOff x="-25834600" y="3915850"/>
            <a:chExt cx="300100" cy="295975"/>
          </a:xfrm>
        </p:grpSpPr>
        <p:sp>
          <p:nvSpPr>
            <p:cNvPr id="4664" name="Google Shape;4664;p15"/>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5" name="Google Shape;4665;p15"/>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6" name="Google Shape;4666;p15"/>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67" name="Google Shape;4667;p15"/>
          <p:cNvGrpSpPr/>
          <p:nvPr/>
        </p:nvGrpSpPr>
        <p:grpSpPr>
          <a:xfrm>
            <a:off x="6681790" y="2694606"/>
            <a:ext cx="228968" cy="350987"/>
            <a:chOff x="-23930925" y="3149300"/>
            <a:chExt cx="192200" cy="294625"/>
          </a:xfrm>
        </p:grpSpPr>
        <p:sp>
          <p:nvSpPr>
            <p:cNvPr id="4668" name="Google Shape;4668;p15"/>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69" name="Google Shape;4669;p15"/>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0" name="Google Shape;4670;p15"/>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1" name="Google Shape;4671;p15"/>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72" name="Google Shape;4672;p15"/>
          <p:cNvGrpSpPr/>
          <p:nvPr/>
        </p:nvGrpSpPr>
        <p:grpSpPr>
          <a:xfrm>
            <a:off x="6638620" y="3173090"/>
            <a:ext cx="315307" cy="351910"/>
            <a:chOff x="-23962425" y="3519475"/>
            <a:chExt cx="264675" cy="295400"/>
          </a:xfrm>
        </p:grpSpPr>
        <p:sp>
          <p:nvSpPr>
            <p:cNvPr id="4673" name="Google Shape;4673;p15"/>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4" name="Google Shape;4674;p15"/>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675" name="Google Shape;4675;p15"/>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676" name="Google Shape;4676;p15"/>
          <p:cNvGrpSpPr/>
          <p:nvPr/>
        </p:nvGrpSpPr>
        <p:grpSpPr>
          <a:xfrm>
            <a:off x="8017295" y="3623134"/>
            <a:ext cx="239302" cy="351880"/>
            <a:chOff x="-22788075" y="3904625"/>
            <a:chExt cx="200875" cy="295375"/>
          </a:xfrm>
        </p:grpSpPr>
        <p:sp>
          <p:nvSpPr>
            <p:cNvPr id="4677" name="Google Shape;4677;p15"/>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8" name="Google Shape;4678;p15"/>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79" name="Google Shape;4679;p15"/>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0" name="Google Shape;4680;p15"/>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81" name="Google Shape;4681;p15"/>
          <p:cNvGrpSpPr/>
          <p:nvPr/>
        </p:nvGrpSpPr>
        <p:grpSpPr>
          <a:xfrm>
            <a:off x="6172593" y="1306499"/>
            <a:ext cx="354710" cy="352803"/>
            <a:chOff x="-27351575" y="3175300"/>
            <a:chExt cx="297750" cy="296150"/>
          </a:xfrm>
        </p:grpSpPr>
        <p:sp>
          <p:nvSpPr>
            <p:cNvPr id="4682" name="Google Shape;4682;p15"/>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3" name="Google Shape;4683;p15"/>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4" name="Google Shape;4684;p15"/>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5" name="Google Shape;4685;p15"/>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86" name="Google Shape;4686;p15"/>
          <p:cNvGrpSpPr/>
          <p:nvPr/>
        </p:nvGrpSpPr>
        <p:grpSpPr>
          <a:xfrm>
            <a:off x="6215302" y="1763109"/>
            <a:ext cx="269293" cy="353072"/>
            <a:chOff x="-27313750" y="3545275"/>
            <a:chExt cx="226050" cy="296375"/>
          </a:xfrm>
        </p:grpSpPr>
        <p:sp>
          <p:nvSpPr>
            <p:cNvPr id="4687" name="Google Shape;4687;p15"/>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8" name="Google Shape;4688;p15"/>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89" name="Google Shape;4689;p15"/>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90" name="Google Shape;4690;p15"/>
          <p:cNvGrpSpPr/>
          <p:nvPr/>
        </p:nvGrpSpPr>
        <p:grpSpPr>
          <a:xfrm>
            <a:off x="6172593" y="2211380"/>
            <a:ext cx="354710" cy="356586"/>
            <a:chOff x="-27351575" y="3915650"/>
            <a:chExt cx="297750" cy="299325"/>
          </a:xfrm>
        </p:grpSpPr>
        <p:sp>
          <p:nvSpPr>
            <p:cNvPr id="4691" name="Google Shape;4691;p15"/>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2" name="Google Shape;4692;p15"/>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93" name="Google Shape;4693;p15"/>
          <p:cNvGrpSpPr/>
          <p:nvPr/>
        </p:nvGrpSpPr>
        <p:grpSpPr>
          <a:xfrm>
            <a:off x="4860084" y="2693579"/>
            <a:ext cx="319060" cy="353042"/>
            <a:chOff x="-25445525" y="3175900"/>
            <a:chExt cx="267825" cy="296350"/>
          </a:xfrm>
        </p:grpSpPr>
        <p:sp>
          <p:nvSpPr>
            <p:cNvPr id="4694" name="Google Shape;4694;p15"/>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5" name="Google Shape;4695;p15"/>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6" name="Google Shape;4696;p15"/>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697" name="Google Shape;4697;p15"/>
          <p:cNvGrpSpPr/>
          <p:nvPr/>
        </p:nvGrpSpPr>
        <p:grpSpPr>
          <a:xfrm>
            <a:off x="4841797" y="3183902"/>
            <a:ext cx="355633" cy="330288"/>
            <a:chOff x="-25465200" y="3565175"/>
            <a:chExt cx="298525" cy="277250"/>
          </a:xfrm>
        </p:grpSpPr>
        <p:sp>
          <p:nvSpPr>
            <p:cNvPr id="4698" name="Google Shape;4698;p15"/>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99" name="Google Shape;4699;p15"/>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00" name="Google Shape;4700;p15"/>
          <p:cNvGrpSpPr/>
          <p:nvPr/>
        </p:nvGrpSpPr>
        <p:grpSpPr>
          <a:xfrm>
            <a:off x="4841336" y="3623432"/>
            <a:ext cx="356556" cy="351285"/>
            <a:chOff x="-25465200" y="3916150"/>
            <a:chExt cx="299300" cy="294875"/>
          </a:xfrm>
        </p:grpSpPr>
        <p:sp>
          <p:nvSpPr>
            <p:cNvPr id="4701" name="Google Shape;4701;p15"/>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2" name="Google Shape;4702;p15"/>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03" name="Google Shape;4703;p15"/>
          <p:cNvGrpSpPr/>
          <p:nvPr/>
        </p:nvGrpSpPr>
        <p:grpSpPr>
          <a:xfrm>
            <a:off x="7068775" y="2693698"/>
            <a:ext cx="351880" cy="352803"/>
            <a:chOff x="-23615075" y="3148525"/>
            <a:chExt cx="295375" cy="296150"/>
          </a:xfrm>
        </p:grpSpPr>
        <p:sp>
          <p:nvSpPr>
            <p:cNvPr id="4704" name="Google Shape;4704;p15"/>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5" name="Google Shape;4705;p15"/>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6" name="Google Shape;4706;p15"/>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07" name="Google Shape;4707;p15"/>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08" name="Google Shape;4708;p15"/>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709" name="Google Shape;4709;p15"/>
          <p:cNvGrpSpPr/>
          <p:nvPr/>
        </p:nvGrpSpPr>
        <p:grpSpPr>
          <a:xfrm>
            <a:off x="7068299" y="3632977"/>
            <a:ext cx="352833" cy="332194"/>
            <a:chOff x="-23615075" y="3906200"/>
            <a:chExt cx="296175" cy="278850"/>
          </a:xfrm>
        </p:grpSpPr>
        <p:sp>
          <p:nvSpPr>
            <p:cNvPr id="4710" name="Google Shape;4710;p15"/>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1" name="Google Shape;4711;p15"/>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2" name="Google Shape;4712;p15"/>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13" name="Google Shape;4713;p15"/>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714" name="Google Shape;4714;p15"/>
          <p:cNvGrpSpPr/>
          <p:nvPr/>
        </p:nvGrpSpPr>
        <p:grpSpPr>
          <a:xfrm>
            <a:off x="6617268" y="1306618"/>
            <a:ext cx="353757" cy="352565"/>
            <a:chOff x="-26980600" y="3175500"/>
            <a:chExt cx="296950" cy="295950"/>
          </a:xfrm>
        </p:grpSpPr>
        <p:sp>
          <p:nvSpPr>
            <p:cNvPr id="4715" name="Google Shape;4715;p15"/>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6" name="Google Shape;4716;p15"/>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17" name="Google Shape;4717;p15"/>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18" name="Google Shape;4718;p15"/>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719" name="Google Shape;4719;p15"/>
          <p:cNvGrpSpPr/>
          <p:nvPr/>
        </p:nvGrpSpPr>
        <p:grpSpPr>
          <a:xfrm>
            <a:off x="6617744" y="2245154"/>
            <a:ext cx="352803" cy="289039"/>
            <a:chOff x="-26981375" y="3951875"/>
            <a:chExt cx="296150" cy="242625"/>
          </a:xfrm>
        </p:grpSpPr>
        <p:sp>
          <p:nvSpPr>
            <p:cNvPr id="4720" name="Google Shape;4720;p15"/>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1" name="Google Shape;4721;p15"/>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2" name="Google Shape;4722;p15"/>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23" name="Google Shape;4723;p15"/>
          <p:cNvGrpSpPr/>
          <p:nvPr/>
        </p:nvGrpSpPr>
        <p:grpSpPr>
          <a:xfrm>
            <a:off x="5282787" y="2692745"/>
            <a:ext cx="351910" cy="354710"/>
            <a:chOff x="-25094250" y="3176075"/>
            <a:chExt cx="295400" cy="297750"/>
          </a:xfrm>
        </p:grpSpPr>
        <p:sp>
          <p:nvSpPr>
            <p:cNvPr id="4724" name="Google Shape;4724;p15"/>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5" name="Google Shape;4725;p15"/>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6" name="Google Shape;4726;p15"/>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27" name="Google Shape;4727;p15"/>
          <p:cNvGrpSpPr/>
          <p:nvPr/>
        </p:nvGrpSpPr>
        <p:grpSpPr>
          <a:xfrm>
            <a:off x="5282787" y="3173106"/>
            <a:ext cx="351910" cy="351880"/>
            <a:chOff x="-25094250" y="3547050"/>
            <a:chExt cx="295400" cy="295375"/>
          </a:xfrm>
        </p:grpSpPr>
        <p:sp>
          <p:nvSpPr>
            <p:cNvPr id="4728" name="Google Shape;4728;p15"/>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29" name="Google Shape;4729;p15"/>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0" name="Google Shape;4730;p15"/>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1" name="Google Shape;4731;p15"/>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2" name="Google Shape;4732;p15"/>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33" name="Google Shape;4733;p15"/>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734" name="Google Shape;4734;p15"/>
          <p:cNvGrpSpPr/>
          <p:nvPr/>
        </p:nvGrpSpPr>
        <p:grpSpPr>
          <a:xfrm>
            <a:off x="7514864" y="2693698"/>
            <a:ext cx="352803" cy="352803"/>
            <a:chOff x="-23245675" y="3148525"/>
            <a:chExt cx="296150" cy="296150"/>
          </a:xfrm>
        </p:grpSpPr>
        <p:sp>
          <p:nvSpPr>
            <p:cNvPr id="4735" name="Google Shape;4735;p15"/>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6" name="Google Shape;4736;p15"/>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37" name="Google Shape;4737;p15"/>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38" name="Google Shape;4738;p15"/>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739" name="Google Shape;4739;p15"/>
          <p:cNvGrpSpPr/>
          <p:nvPr/>
        </p:nvGrpSpPr>
        <p:grpSpPr>
          <a:xfrm>
            <a:off x="7515325" y="3622672"/>
            <a:ext cx="351880" cy="352803"/>
            <a:chOff x="-23244900" y="3888100"/>
            <a:chExt cx="295375" cy="296150"/>
          </a:xfrm>
        </p:grpSpPr>
        <p:sp>
          <p:nvSpPr>
            <p:cNvPr id="4740" name="Google Shape;4740;p15"/>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1" name="Google Shape;4741;p15"/>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2" name="Google Shape;4742;p15"/>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3" name="Google Shape;4743;p15"/>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4" name="Google Shape;4744;p15"/>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5" name="Google Shape;4745;p15"/>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6" name="Google Shape;4746;p15"/>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7" name="Google Shape;4747;p15"/>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8" name="Google Shape;4748;p15"/>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49" name="Google Shape;4749;p15"/>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0" name="Google Shape;4750;p15"/>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51" name="Google Shape;4751;p15"/>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52" name="Google Shape;4752;p15"/>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Educational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4753" name="Google Shape;4753;p15"/>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Medical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186">
            <a:extLst>
              <a:ext uri="{FF2B5EF4-FFF2-40B4-BE49-F238E27FC236}">
                <a16:creationId xmlns:a16="http://schemas.microsoft.com/office/drawing/2014/main" id="{803B4B2F-682B-2934-AD6F-D30B9228E442}"/>
              </a:ext>
            </a:extLst>
          </p:cNvPr>
          <p:cNvSpPr>
            <a:spLocks/>
          </p:cNvSpPr>
          <p:nvPr/>
        </p:nvSpPr>
        <p:spPr bwMode="auto">
          <a:xfrm>
            <a:off x="1540606" y="1770507"/>
            <a:ext cx="1383484" cy="1394828"/>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accent3"/>
          </a:solidFill>
          <a:ln w="15875">
            <a:solidFill>
              <a:schemeClr val="tx1"/>
            </a:solidFill>
            <a:prstDash val="solid"/>
            <a:round/>
            <a:headEnd/>
            <a:tailEnd/>
          </a:ln>
          <a:effectLst>
            <a:outerShdw dist="228600" dir="2700000" algn="tl" rotWithShape="0">
              <a:prstClr val="black"/>
            </a:outerShdw>
          </a:effectLst>
        </p:spPr>
        <p:txBody>
          <a:bodyPr vert="horz" wrap="square" lIns="91440" tIns="144000" rIns="108000" bIns="36000" numCol="1" anchor="ctr" anchorCtr="0" compatLnSpc="1">
            <a:prstTxWarp prst="textNoShape">
              <a:avLst/>
            </a:prstTxWarp>
          </a:bodyPr>
          <a:lstStyle/>
          <a:p>
            <a:pPr algn="ctr"/>
            <a:endParaRPr lang="en-US" dirty="0"/>
          </a:p>
        </p:txBody>
      </p:sp>
      <p:sp>
        <p:nvSpPr>
          <p:cNvPr id="4" name="Title 3">
            <a:extLst>
              <a:ext uri="{FF2B5EF4-FFF2-40B4-BE49-F238E27FC236}">
                <a16:creationId xmlns:a16="http://schemas.microsoft.com/office/drawing/2014/main" id="{FE7DD147-0A38-4E87-9D9A-1D9976EF17CE}"/>
              </a:ext>
            </a:extLst>
          </p:cNvPr>
          <p:cNvSpPr>
            <a:spLocks noGrp="1"/>
          </p:cNvSpPr>
          <p:nvPr>
            <p:ph type="title"/>
          </p:nvPr>
        </p:nvSpPr>
        <p:spPr/>
        <p:txBody>
          <a:bodyPr/>
          <a:lstStyle/>
          <a:p>
            <a:r>
              <a:rPr lang="es-ES" dirty="0"/>
              <a:t>MÉTODO DE ENSEÑANZA</a:t>
            </a:r>
            <a:endParaRPr lang="en-US" dirty="0"/>
          </a:p>
        </p:txBody>
      </p:sp>
      <p:sp>
        <p:nvSpPr>
          <p:cNvPr id="5" name="Text Placeholder 4">
            <a:extLst>
              <a:ext uri="{FF2B5EF4-FFF2-40B4-BE49-F238E27FC236}">
                <a16:creationId xmlns:a16="http://schemas.microsoft.com/office/drawing/2014/main" id="{DD3B961B-AA6F-44A9-9907-E12FC2E32240}"/>
              </a:ext>
            </a:extLst>
          </p:cNvPr>
          <p:cNvSpPr>
            <a:spLocks noGrp="1"/>
          </p:cNvSpPr>
          <p:nvPr>
            <p:ph type="body" idx="1"/>
          </p:nvPr>
        </p:nvSpPr>
        <p:spPr/>
        <p:txBody>
          <a:bodyPr/>
          <a:lstStyle/>
          <a:p>
            <a:r>
              <a:rPr lang="es-ES" dirty="0"/>
              <a:t>Describe en qué consiste esta sección si lo necesitas</a:t>
            </a:r>
            <a:endParaRPr lang="en-US" dirty="0"/>
          </a:p>
        </p:txBody>
      </p:sp>
      <p:sp>
        <p:nvSpPr>
          <p:cNvPr id="49" name="Marcador de texto 48">
            <a:extLst>
              <a:ext uri="{FF2B5EF4-FFF2-40B4-BE49-F238E27FC236}">
                <a16:creationId xmlns:a16="http://schemas.microsoft.com/office/drawing/2014/main" id="{4EB904FE-D344-A580-71AD-744B249AC81B}"/>
              </a:ext>
            </a:extLst>
          </p:cNvPr>
          <p:cNvSpPr>
            <a:spLocks noGrp="1"/>
          </p:cNvSpPr>
          <p:nvPr>
            <p:ph type="body" idx="23"/>
          </p:nvPr>
        </p:nvSpPr>
        <p:spPr/>
        <p:txBody>
          <a:bodyPr/>
          <a:lstStyle/>
          <a:p>
            <a:r>
              <a:rPr lang="es-ES" dirty="0"/>
              <a:t>01</a:t>
            </a:r>
          </a:p>
        </p:txBody>
      </p:sp>
      <p:sp>
        <p:nvSpPr>
          <p:cNvPr id="27" name="Freeform 298">
            <a:extLst>
              <a:ext uri="{FF2B5EF4-FFF2-40B4-BE49-F238E27FC236}">
                <a16:creationId xmlns:a16="http://schemas.microsoft.com/office/drawing/2014/main" id="{9E3C171D-2DC7-4D8C-70B2-8F2C6523F011}"/>
              </a:ext>
            </a:extLst>
          </p:cNvPr>
          <p:cNvSpPr>
            <a:spLocks/>
          </p:cNvSpPr>
          <p:nvPr/>
        </p:nvSpPr>
        <p:spPr bwMode="auto">
          <a:xfrm>
            <a:off x="4575658" y="4402694"/>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8" name="Freeform 302">
            <a:extLst>
              <a:ext uri="{FF2B5EF4-FFF2-40B4-BE49-F238E27FC236}">
                <a16:creationId xmlns:a16="http://schemas.microsoft.com/office/drawing/2014/main" id="{03B17A83-0C94-E052-EC43-D24AF9B8366D}"/>
              </a:ext>
            </a:extLst>
          </p:cNvPr>
          <p:cNvSpPr>
            <a:spLocks/>
          </p:cNvSpPr>
          <p:nvPr/>
        </p:nvSpPr>
        <p:spPr bwMode="auto">
          <a:xfrm>
            <a:off x="8454185" y="3793269"/>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9" name="Freeform 157">
            <a:extLst>
              <a:ext uri="{FF2B5EF4-FFF2-40B4-BE49-F238E27FC236}">
                <a16:creationId xmlns:a16="http://schemas.microsoft.com/office/drawing/2014/main" id="{A7229990-9016-2960-8690-5FA6CEA8A671}"/>
              </a:ext>
            </a:extLst>
          </p:cNvPr>
          <p:cNvSpPr>
            <a:spLocks noEditPoints="1"/>
          </p:cNvSpPr>
          <p:nvPr/>
        </p:nvSpPr>
        <p:spPr bwMode="auto">
          <a:xfrm>
            <a:off x="775079" y="4004908"/>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0" name="Freeform 159">
            <a:extLst>
              <a:ext uri="{FF2B5EF4-FFF2-40B4-BE49-F238E27FC236}">
                <a16:creationId xmlns:a16="http://schemas.microsoft.com/office/drawing/2014/main" id="{F6CE67D6-0348-BAC9-4B29-C860B3E25B9F}"/>
              </a:ext>
            </a:extLst>
          </p:cNvPr>
          <p:cNvSpPr>
            <a:spLocks noEditPoints="1"/>
          </p:cNvSpPr>
          <p:nvPr/>
        </p:nvSpPr>
        <p:spPr bwMode="auto">
          <a:xfrm>
            <a:off x="3699264" y="564104"/>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1" name="Freeform 310">
            <a:extLst>
              <a:ext uri="{FF2B5EF4-FFF2-40B4-BE49-F238E27FC236}">
                <a16:creationId xmlns:a16="http://schemas.microsoft.com/office/drawing/2014/main" id="{15E7B6E4-AFF1-1E0E-B148-E74DE74E0AFB}"/>
              </a:ext>
            </a:extLst>
          </p:cNvPr>
          <p:cNvSpPr>
            <a:spLocks noEditPoints="1"/>
          </p:cNvSpPr>
          <p:nvPr/>
        </p:nvSpPr>
        <p:spPr bwMode="auto">
          <a:xfrm>
            <a:off x="7174566" y="1398553"/>
            <a:ext cx="82468" cy="82468"/>
          </a:xfrm>
          <a:custGeom>
            <a:avLst/>
            <a:gdLst>
              <a:gd name="T0" fmla="*/ 38 w 75"/>
              <a:gd name="T1" fmla="*/ 75 h 75"/>
              <a:gd name="T2" fmla="*/ 0 w 75"/>
              <a:gd name="T3" fmla="*/ 38 h 75"/>
              <a:gd name="T4" fmla="*/ 38 w 75"/>
              <a:gd name="T5" fmla="*/ 0 h 75"/>
              <a:gd name="T6" fmla="*/ 75 w 75"/>
              <a:gd name="T7" fmla="*/ 38 h 75"/>
              <a:gd name="T8" fmla="*/ 38 w 75"/>
              <a:gd name="T9" fmla="*/ 75 h 75"/>
              <a:gd name="T10" fmla="*/ 38 w 75"/>
              <a:gd name="T11" fmla="*/ 18 h 75"/>
              <a:gd name="T12" fmla="*/ 18 w 75"/>
              <a:gd name="T13" fmla="*/ 38 h 75"/>
              <a:gd name="T14" fmla="*/ 38 w 75"/>
              <a:gd name="T15" fmla="*/ 58 h 75"/>
              <a:gd name="T16" fmla="*/ 58 w 75"/>
              <a:gd name="T17" fmla="*/ 38 h 75"/>
              <a:gd name="T18" fmla="*/ 38 w 75"/>
              <a:gd name="T19"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75">
                <a:moveTo>
                  <a:pt x="38" y="75"/>
                </a:moveTo>
                <a:cubicBezTo>
                  <a:pt x="17" y="75"/>
                  <a:pt x="0" y="58"/>
                  <a:pt x="0" y="38"/>
                </a:cubicBezTo>
                <a:cubicBezTo>
                  <a:pt x="0" y="17"/>
                  <a:pt x="17" y="0"/>
                  <a:pt x="38" y="0"/>
                </a:cubicBezTo>
                <a:cubicBezTo>
                  <a:pt x="58" y="0"/>
                  <a:pt x="75" y="17"/>
                  <a:pt x="75" y="38"/>
                </a:cubicBezTo>
                <a:cubicBezTo>
                  <a:pt x="75" y="58"/>
                  <a:pt x="58" y="75"/>
                  <a:pt x="38" y="75"/>
                </a:cubicBezTo>
                <a:close/>
                <a:moveTo>
                  <a:pt x="38" y="18"/>
                </a:moveTo>
                <a:cubicBezTo>
                  <a:pt x="27" y="18"/>
                  <a:pt x="18" y="27"/>
                  <a:pt x="18" y="38"/>
                </a:cubicBezTo>
                <a:cubicBezTo>
                  <a:pt x="18" y="49"/>
                  <a:pt x="27" y="58"/>
                  <a:pt x="38" y="58"/>
                </a:cubicBezTo>
                <a:cubicBezTo>
                  <a:pt x="49" y="58"/>
                  <a:pt x="58" y="49"/>
                  <a:pt x="58" y="38"/>
                </a:cubicBezTo>
                <a:cubicBezTo>
                  <a:pt x="58" y="27"/>
                  <a:pt x="49" y="18"/>
                  <a:pt x="38" y="18"/>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58" name="Grupo 57">
            <a:extLst>
              <a:ext uri="{FF2B5EF4-FFF2-40B4-BE49-F238E27FC236}">
                <a16:creationId xmlns:a16="http://schemas.microsoft.com/office/drawing/2014/main" id="{123E30B8-6011-4205-8EAE-2EBE73BEFDFF}"/>
              </a:ext>
            </a:extLst>
          </p:cNvPr>
          <p:cNvGrpSpPr/>
          <p:nvPr/>
        </p:nvGrpSpPr>
        <p:grpSpPr>
          <a:xfrm>
            <a:off x="6293584" y="4050218"/>
            <a:ext cx="773659" cy="963355"/>
            <a:chOff x="6696077" y="2921001"/>
            <a:chExt cx="330200" cy="411163"/>
          </a:xfrm>
        </p:grpSpPr>
        <p:sp>
          <p:nvSpPr>
            <p:cNvPr id="59" name="Freeform 245">
              <a:extLst>
                <a:ext uri="{FF2B5EF4-FFF2-40B4-BE49-F238E27FC236}">
                  <a16:creationId xmlns:a16="http://schemas.microsoft.com/office/drawing/2014/main" id="{B96650D3-7D53-E5C6-3491-F978C491FA7C}"/>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60" name="Grupo 59">
              <a:extLst>
                <a:ext uri="{FF2B5EF4-FFF2-40B4-BE49-F238E27FC236}">
                  <a16:creationId xmlns:a16="http://schemas.microsoft.com/office/drawing/2014/main" id="{E83D68C9-B6E2-2C0F-427B-A56B7CF63197}"/>
                </a:ext>
              </a:extLst>
            </p:cNvPr>
            <p:cNvGrpSpPr/>
            <p:nvPr/>
          </p:nvGrpSpPr>
          <p:grpSpPr>
            <a:xfrm>
              <a:off x="6699249" y="2924175"/>
              <a:ext cx="323854" cy="407989"/>
              <a:chOff x="6699249" y="2924175"/>
              <a:chExt cx="323854" cy="407989"/>
            </a:xfrm>
          </p:grpSpPr>
          <p:grpSp>
            <p:nvGrpSpPr>
              <p:cNvPr id="61" name="Grupo 60">
                <a:extLst>
                  <a:ext uri="{FF2B5EF4-FFF2-40B4-BE49-F238E27FC236}">
                    <a16:creationId xmlns:a16="http://schemas.microsoft.com/office/drawing/2014/main" id="{16B7F383-5B88-BB2B-DEA9-0BE31EDB03C1}"/>
                  </a:ext>
                </a:extLst>
              </p:cNvPr>
              <p:cNvGrpSpPr/>
              <p:nvPr/>
            </p:nvGrpSpPr>
            <p:grpSpPr>
              <a:xfrm>
                <a:off x="6699249" y="2924175"/>
                <a:ext cx="323854" cy="407989"/>
                <a:chOff x="6699249" y="2924175"/>
                <a:chExt cx="323854" cy="407989"/>
              </a:xfrm>
            </p:grpSpPr>
            <p:sp>
              <p:nvSpPr>
                <p:cNvPr id="64" name="Freeform 244">
                  <a:extLst>
                    <a:ext uri="{FF2B5EF4-FFF2-40B4-BE49-F238E27FC236}">
                      <a16:creationId xmlns:a16="http://schemas.microsoft.com/office/drawing/2014/main" id="{3E691A2C-AB9B-1D0A-FA7D-57FAA72CB871}"/>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5" name="Freeform 246">
                  <a:extLst>
                    <a:ext uri="{FF2B5EF4-FFF2-40B4-BE49-F238E27FC236}">
                      <a16:creationId xmlns:a16="http://schemas.microsoft.com/office/drawing/2014/main" id="{285D4C80-8686-E8E3-2A1C-BDE62D4E5A76}"/>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6" name="Freeform 248">
                  <a:extLst>
                    <a:ext uri="{FF2B5EF4-FFF2-40B4-BE49-F238E27FC236}">
                      <a16:creationId xmlns:a16="http://schemas.microsoft.com/office/drawing/2014/main" id="{2B30224C-8230-C5ED-E760-290382344116}"/>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62" name="Freeform 249">
                <a:extLst>
                  <a:ext uri="{FF2B5EF4-FFF2-40B4-BE49-F238E27FC236}">
                    <a16:creationId xmlns:a16="http://schemas.microsoft.com/office/drawing/2014/main" id="{471DB5D0-0AFF-63BB-09F3-656FFE426B98}"/>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63" name="Freeform 250">
                <a:extLst>
                  <a:ext uri="{FF2B5EF4-FFF2-40B4-BE49-F238E27FC236}">
                    <a16:creationId xmlns:a16="http://schemas.microsoft.com/office/drawing/2014/main" id="{0195BF33-2D4D-2DF4-6EE9-AFCCE41CF048}"/>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68" name="Freeform 186">
            <a:extLst>
              <a:ext uri="{FF2B5EF4-FFF2-40B4-BE49-F238E27FC236}">
                <a16:creationId xmlns:a16="http://schemas.microsoft.com/office/drawing/2014/main" id="{5F1E9CD3-BE49-0B63-0AFB-C8ABB526A614}"/>
              </a:ext>
            </a:extLst>
          </p:cNvPr>
          <p:cNvSpPr>
            <a:spLocks/>
          </p:cNvSpPr>
          <p:nvPr/>
        </p:nvSpPr>
        <p:spPr bwMode="auto">
          <a:xfrm>
            <a:off x="8301313" y="4316925"/>
            <a:ext cx="590213" cy="595052"/>
          </a:xfrm>
          <a:custGeom>
            <a:avLst/>
            <a:gdLst>
              <a:gd name="T0" fmla="*/ 34 w 331"/>
              <a:gd name="T1" fmla="*/ 0 h 331"/>
              <a:gd name="T2" fmla="*/ 298 w 331"/>
              <a:gd name="T3" fmla="*/ 0 h 331"/>
              <a:gd name="T4" fmla="*/ 331 w 331"/>
              <a:gd name="T5" fmla="*/ 34 h 331"/>
              <a:gd name="T6" fmla="*/ 330 w 331"/>
              <a:gd name="T7" fmla="*/ 298 h 331"/>
              <a:gd name="T8" fmla="*/ 297 w 331"/>
              <a:gd name="T9" fmla="*/ 331 h 331"/>
              <a:gd name="T10" fmla="*/ 33 w 331"/>
              <a:gd name="T11" fmla="*/ 330 h 331"/>
              <a:gd name="T12" fmla="*/ 0 w 331"/>
              <a:gd name="T13" fmla="*/ 297 h 331"/>
              <a:gd name="T14" fmla="*/ 1 w 331"/>
              <a:gd name="T15" fmla="*/ 33 h 331"/>
              <a:gd name="T16" fmla="*/ 34 w 331"/>
              <a:gd name="T17"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31">
                <a:moveTo>
                  <a:pt x="34" y="0"/>
                </a:moveTo>
                <a:lnTo>
                  <a:pt x="298" y="0"/>
                </a:lnTo>
                <a:cubicBezTo>
                  <a:pt x="316" y="1"/>
                  <a:pt x="331" y="15"/>
                  <a:pt x="331" y="34"/>
                </a:cubicBezTo>
                <a:lnTo>
                  <a:pt x="330" y="298"/>
                </a:lnTo>
                <a:cubicBezTo>
                  <a:pt x="330" y="316"/>
                  <a:pt x="316" y="331"/>
                  <a:pt x="297" y="331"/>
                </a:cubicBezTo>
                <a:lnTo>
                  <a:pt x="33" y="330"/>
                </a:lnTo>
                <a:cubicBezTo>
                  <a:pt x="15" y="330"/>
                  <a:pt x="0" y="315"/>
                  <a:pt x="0" y="297"/>
                </a:cubicBezTo>
                <a:lnTo>
                  <a:pt x="1" y="33"/>
                </a:lnTo>
                <a:cubicBezTo>
                  <a:pt x="1" y="15"/>
                  <a:pt x="16" y="0"/>
                  <a:pt x="34" y="0"/>
                </a:cubicBezTo>
                <a:close/>
              </a:path>
            </a:pathLst>
          </a:custGeom>
          <a:solidFill>
            <a:schemeClr val="accent3"/>
          </a:solidFill>
          <a:ln w="15875">
            <a:solidFill>
              <a:schemeClr val="tx1"/>
            </a:solidFill>
            <a:prstDash val="solid"/>
            <a:round/>
            <a:headEnd/>
            <a:tailEnd/>
          </a:ln>
          <a:effectLst>
            <a:outerShdw dist="114300" dir="2700000" algn="tl" rotWithShape="0">
              <a:prstClr val="black"/>
            </a:outerShdw>
          </a:effectLst>
        </p:spPr>
        <p:txBody>
          <a:bodyPr vert="horz" wrap="square" lIns="91440" tIns="45720" rIns="91440" bIns="45720" numCol="1" anchor="t" anchorCtr="0" compatLnSpc="1">
            <a:prstTxWarp prst="textNoShape">
              <a:avLst/>
            </a:prstTxWarp>
          </a:bodyPr>
          <a:lstStyle/>
          <a:p>
            <a:endParaRPr lang="es-ES" dirty="0"/>
          </a:p>
        </p:txBody>
      </p:sp>
      <p:sp>
        <p:nvSpPr>
          <p:cNvPr id="73" name="Elipse 72">
            <a:extLst>
              <a:ext uri="{FF2B5EF4-FFF2-40B4-BE49-F238E27FC236}">
                <a16:creationId xmlns:a16="http://schemas.microsoft.com/office/drawing/2014/main" id="{8B8F7A7E-7F5B-8661-7F6F-07007470317F}"/>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74" name="Elipse 73">
            <a:extLst>
              <a:ext uri="{FF2B5EF4-FFF2-40B4-BE49-F238E27FC236}">
                <a16:creationId xmlns:a16="http://schemas.microsoft.com/office/drawing/2014/main" id="{774A71D6-F2DF-80F0-D5CF-0173ECB5D1BD}"/>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75" name="Elipse 74">
            <a:extLst>
              <a:ext uri="{FF2B5EF4-FFF2-40B4-BE49-F238E27FC236}">
                <a16:creationId xmlns:a16="http://schemas.microsoft.com/office/drawing/2014/main" id="{DAFB6806-7AD6-B3C4-B764-31BD6E497AB7}"/>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2" name="Freeform 233">
            <a:extLst>
              <a:ext uri="{FF2B5EF4-FFF2-40B4-BE49-F238E27FC236}">
                <a16:creationId xmlns:a16="http://schemas.microsoft.com/office/drawing/2014/main" id="{41DF4908-3F87-B8CE-158E-73BDD51B7786}"/>
              </a:ext>
            </a:extLst>
          </p:cNvPr>
          <p:cNvSpPr>
            <a:spLocks/>
          </p:cNvSpPr>
          <p:nvPr/>
        </p:nvSpPr>
        <p:spPr bwMode="auto">
          <a:xfrm>
            <a:off x="132134" y="4909156"/>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 name="Freeform 235">
            <a:extLst>
              <a:ext uri="{FF2B5EF4-FFF2-40B4-BE49-F238E27FC236}">
                <a16:creationId xmlns:a16="http://schemas.microsoft.com/office/drawing/2014/main" id="{E77BC358-E5CA-7CAC-A0AE-5F7398EB9E43}"/>
              </a:ext>
            </a:extLst>
          </p:cNvPr>
          <p:cNvSpPr>
            <a:spLocks/>
          </p:cNvSpPr>
          <p:nvPr/>
        </p:nvSpPr>
        <p:spPr bwMode="auto">
          <a:xfrm>
            <a:off x="6876198" y="-18852"/>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4="http://schemas.microsoft.com/office/powerpoint/2010/main">
    <mc:Choice Requires="p14">
      <p:transition spd="slow" p14:dur="2000" advTm="133"/>
    </mc:Choice>
    <mc:Fallback xmlns="">
      <p:transition spd="slow" advTm="13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ppt_x"/>
                                          </p:val>
                                        </p:tav>
                                        <p:tav tm="100000">
                                          <p:val>
                                            <p:strVal val="#ppt_x"/>
                                          </p:val>
                                        </p:tav>
                                      </p:tavLst>
                                    </p:anim>
                                    <p:anim calcmode="lin" valueType="num">
                                      <p:cBhvr additive="base">
                                        <p:cTn id="8" dur="500" fill="hold"/>
                                        <p:tgtEl>
                                          <p:spTgt spid="31"/>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ppt_x"/>
                                          </p:val>
                                        </p:tav>
                                        <p:tav tm="100000">
                                          <p:val>
                                            <p:strVal val="#ppt_x"/>
                                          </p:val>
                                        </p:tav>
                                      </p:tavLst>
                                    </p:anim>
                                    <p:anim calcmode="lin" valueType="num">
                                      <p:cBhvr additive="base">
                                        <p:cTn id="16"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2" presetClass="emph" presetSubtype="0" fill="hold" grpId="0" nodeType="clickEffect">
                                  <p:stCondLst>
                                    <p:cond delay="0"/>
                                  </p:stCondLst>
                                  <p:childTnLst>
                                    <p:animRot by="120000">
                                      <p:cBhvr>
                                        <p:cTn id="20" dur="100" fill="hold">
                                          <p:stCondLst>
                                            <p:cond delay="0"/>
                                          </p:stCondLst>
                                        </p:cTn>
                                        <p:tgtEl>
                                          <p:spTgt spid="6"/>
                                        </p:tgtEl>
                                        <p:attrNameLst>
                                          <p:attrName>r</p:attrName>
                                        </p:attrNameLst>
                                      </p:cBhvr>
                                    </p:animRot>
                                    <p:animRot by="-240000">
                                      <p:cBhvr>
                                        <p:cTn id="21" dur="200" fill="hold">
                                          <p:stCondLst>
                                            <p:cond delay="200"/>
                                          </p:stCondLst>
                                        </p:cTn>
                                        <p:tgtEl>
                                          <p:spTgt spid="6"/>
                                        </p:tgtEl>
                                        <p:attrNameLst>
                                          <p:attrName>r</p:attrName>
                                        </p:attrNameLst>
                                      </p:cBhvr>
                                    </p:animRot>
                                    <p:animRot by="240000">
                                      <p:cBhvr>
                                        <p:cTn id="22" dur="200" fill="hold">
                                          <p:stCondLst>
                                            <p:cond delay="400"/>
                                          </p:stCondLst>
                                        </p:cTn>
                                        <p:tgtEl>
                                          <p:spTgt spid="6"/>
                                        </p:tgtEl>
                                        <p:attrNameLst>
                                          <p:attrName>r</p:attrName>
                                        </p:attrNameLst>
                                      </p:cBhvr>
                                    </p:animRot>
                                    <p:animRot by="-240000">
                                      <p:cBhvr>
                                        <p:cTn id="23" dur="200" fill="hold">
                                          <p:stCondLst>
                                            <p:cond delay="600"/>
                                          </p:stCondLst>
                                        </p:cTn>
                                        <p:tgtEl>
                                          <p:spTgt spid="6"/>
                                        </p:tgtEl>
                                        <p:attrNameLst>
                                          <p:attrName>r</p:attrName>
                                        </p:attrNameLst>
                                      </p:cBhvr>
                                    </p:animRot>
                                    <p:animRot by="120000">
                                      <p:cBhvr>
                                        <p:cTn id="24" dur="200" fill="hold">
                                          <p:stCondLst>
                                            <p:cond delay="800"/>
                                          </p:stCondLst>
                                        </p:cTn>
                                        <p:tgtEl>
                                          <p:spTgt spid="6"/>
                                        </p:tgtEl>
                                        <p:attrNameLst>
                                          <p:attrName>r</p:attrName>
                                        </p:attrNameLst>
                                      </p:cBhvr>
                                    </p:animRot>
                                  </p:childTnLst>
                                </p:cTn>
                              </p:par>
                              <p:par>
                                <p:cTn id="25" presetID="32" presetClass="emph" presetSubtype="0" fill="hold" nodeType="withEffect">
                                  <p:stCondLst>
                                    <p:cond delay="0"/>
                                  </p:stCondLst>
                                  <p:childTnLst>
                                    <p:animRot by="120000">
                                      <p:cBhvr>
                                        <p:cTn id="26" dur="100" fill="hold">
                                          <p:stCondLst>
                                            <p:cond delay="0"/>
                                          </p:stCondLst>
                                        </p:cTn>
                                        <p:tgtEl>
                                          <p:spTgt spid="58"/>
                                        </p:tgtEl>
                                        <p:attrNameLst>
                                          <p:attrName>r</p:attrName>
                                        </p:attrNameLst>
                                      </p:cBhvr>
                                    </p:animRot>
                                    <p:animRot by="-240000">
                                      <p:cBhvr>
                                        <p:cTn id="27" dur="200" fill="hold">
                                          <p:stCondLst>
                                            <p:cond delay="200"/>
                                          </p:stCondLst>
                                        </p:cTn>
                                        <p:tgtEl>
                                          <p:spTgt spid="58"/>
                                        </p:tgtEl>
                                        <p:attrNameLst>
                                          <p:attrName>r</p:attrName>
                                        </p:attrNameLst>
                                      </p:cBhvr>
                                    </p:animRot>
                                    <p:animRot by="240000">
                                      <p:cBhvr>
                                        <p:cTn id="28" dur="200" fill="hold">
                                          <p:stCondLst>
                                            <p:cond delay="400"/>
                                          </p:stCondLst>
                                        </p:cTn>
                                        <p:tgtEl>
                                          <p:spTgt spid="58"/>
                                        </p:tgtEl>
                                        <p:attrNameLst>
                                          <p:attrName>r</p:attrName>
                                        </p:attrNameLst>
                                      </p:cBhvr>
                                    </p:animRot>
                                    <p:animRot by="-240000">
                                      <p:cBhvr>
                                        <p:cTn id="29" dur="200" fill="hold">
                                          <p:stCondLst>
                                            <p:cond delay="600"/>
                                          </p:stCondLst>
                                        </p:cTn>
                                        <p:tgtEl>
                                          <p:spTgt spid="58"/>
                                        </p:tgtEl>
                                        <p:attrNameLst>
                                          <p:attrName>r</p:attrName>
                                        </p:attrNameLst>
                                      </p:cBhvr>
                                    </p:animRot>
                                    <p:animRot by="120000">
                                      <p:cBhvr>
                                        <p:cTn id="30" dur="200" fill="hold">
                                          <p:stCondLst>
                                            <p:cond delay="800"/>
                                          </p:stCondLst>
                                        </p:cTn>
                                        <p:tgtEl>
                                          <p:spTgt spid="58"/>
                                        </p:tgtEl>
                                        <p:attrNameLst>
                                          <p:attrName>r</p:attrName>
                                        </p:attrNameLst>
                                      </p:cBhvr>
                                    </p:animRot>
                                  </p:childTnLst>
                                </p:cTn>
                              </p:par>
                              <p:par>
                                <p:cTn id="31" presetID="32" presetClass="emph" presetSubtype="0" fill="hold" grpId="0" nodeType="withEffect">
                                  <p:stCondLst>
                                    <p:cond delay="0"/>
                                  </p:stCondLst>
                                  <p:childTnLst>
                                    <p:animRot by="120000">
                                      <p:cBhvr>
                                        <p:cTn id="32" dur="100" fill="hold">
                                          <p:stCondLst>
                                            <p:cond delay="0"/>
                                          </p:stCondLst>
                                        </p:cTn>
                                        <p:tgtEl>
                                          <p:spTgt spid="68"/>
                                        </p:tgtEl>
                                        <p:attrNameLst>
                                          <p:attrName>r</p:attrName>
                                        </p:attrNameLst>
                                      </p:cBhvr>
                                    </p:animRot>
                                    <p:animRot by="-240000">
                                      <p:cBhvr>
                                        <p:cTn id="33" dur="200" fill="hold">
                                          <p:stCondLst>
                                            <p:cond delay="200"/>
                                          </p:stCondLst>
                                        </p:cTn>
                                        <p:tgtEl>
                                          <p:spTgt spid="68"/>
                                        </p:tgtEl>
                                        <p:attrNameLst>
                                          <p:attrName>r</p:attrName>
                                        </p:attrNameLst>
                                      </p:cBhvr>
                                    </p:animRot>
                                    <p:animRot by="240000">
                                      <p:cBhvr>
                                        <p:cTn id="34" dur="200" fill="hold">
                                          <p:stCondLst>
                                            <p:cond delay="400"/>
                                          </p:stCondLst>
                                        </p:cTn>
                                        <p:tgtEl>
                                          <p:spTgt spid="68"/>
                                        </p:tgtEl>
                                        <p:attrNameLst>
                                          <p:attrName>r</p:attrName>
                                        </p:attrNameLst>
                                      </p:cBhvr>
                                    </p:animRot>
                                    <p:animRot by="-240000">
                                      <p:cBhvr>
                                        <p:cTn id="35" dur="200" fill="hold">
                                          <p:stCondLst>
                                            <p:cond delay="600"/>
                                          </p:stCondLst>
                                        </p:cTn>
                                        <p:tgtEl>
                                          <p:spTgt spid="68"/>
                                        </p:tgtEl>
                                        <p:attrNameLst>
                                          <p:attrName>r</p:attrName>
                                        </p:attrNameLst>
                                      </p:cBhvr>
                                    </p:animRot>
                                    <p:animRot by="120000">
                                      <p:cBhvr>
                                        <p:cTn id="36" dur="200" fill="hold">
                                          <p:stCondLst>
                                            <p:cond delay="800"/>
                                          </p:stCondLst>
                                        </p:cTn>
                                        <p:tgtEl>
                                          <p:spTgt spid="68"/>
                                        </p:tgtEl>
                                        <p:attrNameLst>
                                          <p:attrName>r</p:attrName>
                                        </p:attrNameLst>
                                      </p:cBhvr>
                                    </p:animRot>
                                  </p:childTnLst>
                                </p:cTn>
                              </p:par>
                              <p:par>
                                <p:cTn id="37" presetID="32" presetClass="emph" presetSubtype="0" fill="hold" grpId="0" nodeType="withEffect">
                                  <p:stCondLst>
                                    <p:cond delay="0"/>
                                  </p:stCondLst>
                                  <p:childTnLst>
                                    <p:animRot by="120000">
                                      <p:cBhvr>
                                        <p:cTn id="38" dur="100" fill="hold">
                                          <p:stCondLst>
                                            <p:cond delay="0"/>
                                          </p:stCondLst>
                                        </p:cTn>
                                        <p:tgtEl>
                                          <p:spTgt spid="2"/>
                                        </p:tgtEl>
                                        <p:attrNameLst>
                                          <p:attrName>r</p:attrName>
                                        </p:attrNameLst>
                                      </p:cBhvr>
                                    </p:animRot>
                                    <p:animRot by="-240000">
                                      <p:cBhvr>
                                        <p:cTn id="39" dur="200" fill="hold">
                                          <p:stCondLst>
                                            <p:cond delay="200"/>
                                          </p:stCondLst>
                                        </p:cTn>
                                        <p:tgtEl>
                                          <p:spTgt spid="2"/>
                                        </p:tgtEl>
                                        <p:attrNameLst>
                                          <p:attrName>r</p:attrName>
                                        </p:attrNameLst>
                                      </p:cBhvr>
                                    </p:animRot>
                                    <p:animRot by="240000">
                                      <p:cBhvr>
                                        <p:cTn id="40" dur="200" fill="hold">
                                          <p:stCondLst>
                                            <p:cond delay="400"/>
                                          </p:stCondLst>
                                        </p:cTn>
                                        <p:tgtEl>
                                          <p:spTgt spid="2"/>
                                        </p:tgtEl>
                                        <p:attrNameLst>
                                          <p:attrName>r</p:attrName>
                                        </p:attrNameLst>
                                      </p:cBhvr>
                                    </p:animRot>
                                    <p:animRot by="-240000">
                                      <p:cBhvr>
                                        <p:cTn id="41" dur="200" fill="hold">
                                          <p:stCondLst>
                                            <p:cond delay="600"/>
                                          </p:stCondLst>
                                        </p:cTn>
                                        <p:tgtEl>
                                          <p:spTgt spid="2"/>
                                        </p:tgtEl>
                                        <p:attrNameLst>
                                          <p:attrName>r</p:attrName>
                                        </p:attrNameLst>
                                      </p:cBhvr>
                                    </p:animRot>
                                    <p:animRot by="120000">
                                      <p:cBhvr>
                                        <p:cTn id="42" dur="200" fill="hold">
                                          <p:stCondLst>
                                            <p:cond delay="800"/>
                                          </p:stCondLst>
                                        </p:cTn>
                                        <p:tgtEl>
                                          <p:spTgt spid="2"/>
                                        </p:tgtEl>
                                        <p:attrNameLst>
                                          <p:attrName>r</p:attrName>
                                        </p:attrNameLst>
                                      </p:cBhvr>
                                    </p:animRot>
                                  </p:childTnLst>
                                </p:cTn>
                              </p:par>
                              <p:par>
                                <p:cTn id="43" presetID="32" presetClass="emph" presetSubtype="0" fill="hold" grpId="0" nodeType="withEffect">
                                  <p:stCondLst>
                                    <p:cond delay="0"/>
                                  </p:stCondLst>
                                  <p:childTnLst>
                                    <p:animRot by="120000">
                                      <p:cBhvr>
                                        <p:cTn id="44" dur="100" fill="hold">
                                          <p:stCondLst>
                                            <p:cond delay="0"/>
                                          </p:stCondLst>
                                        </p:cTn>
                                        <p:tgtEl>
                                          <p:spTgt spid="3"/>
                                        </p:tgtEl>
                                        <p:attrNameLst>
                                          <p:attrName>r</p:attrName>
                                        </p:attrNameLst>
                                      </p:cBhvr>
                                    </p:animRot>
                                    <p:animRot by="-240000">
                                      <p:cBhvr>
                                        <p:cTn id="45" dur="200" fill="hold">
                                          <p:stCondLst>
                                            <p:cond delay="200"/>
                                          </p:stCondLst>
                                        </p:cTn>
                                        <p:tgtEl>
                                          <p:spTgt spid="3"/>
                                        </p:tgtEl>
                                        <p:attrNameLst>
                                          <p:attrName>r</p:attrName>
                                        </p:attrNameLst>
                                      </p:cBhvr>
                                    </p:animRot>
                                    <p:animRot by="240000">
                                      <p:cBhvr>
                                        <p:cTn id="46" dur="200" fill="hold">
                                          <p:stCondLst>
                                            <p:cond delay="400"/>
                                          </p:stCondLst>
                                        </p:cTn>
                                        <p:tgtEl>
                                          <p:spTgt spid="3"/>
                                        </p:tgtEl>
                                        <p:attrNameLst>
                                          <p:attrName>r</p:attrName>
                                        </p:attrNameLst>
                                      </p:cBhvr>
                                    </p:animRot>
                                    <p:animRot by="-240000">
                                      <p:cBhvr>
                                        <p:cTn id="47" dur="200" fill="hold">
                                          <p:stCondLst>
                                            <p:cond delay="600"/>
                                          </p:stCondLst>
                                        </p:cTn>
                                        <p:tgtEl>
                                          <p:spTgt spid="3"/>
                                        </p:tgtEl>
                                        <p:attrNameLst>
                                          <p:attrName>r</p:attrName>
                                        </p:attrNameLst>
                                      </p:cBhvr>
                                    </p:animRot>
                                    <p:animRot by="120000">
                                      <p:cBhvr>
                                        <p:cTn id="48" dur="200" fill="hold">
                                          <p:stCondLst>
                                            <p:cond delay="8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7" grpId="0" animBg="1"/>
      <p:bldP spid="29" grpId="0" animBg="1"/>
      <p:bldP spid="31" grpId="0" animBg="1"/>
      <p:bldP spid="68" grpId="0" animBg="1"/>
      <p:bldP spid="2" grpId="0" animBg="1"/>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757"/>
        <p:cNvGrpSpPr/>
        <p:nvPr/>
      </p:nvGrpSpPr>
      <p:grpSpPr>
        <a:xfrm>
          <a:off x="0" y="0"/>
          <a:ext cx="0" cy="0"/>
          <a:chOff x="0" y="0"/>
          <a:chExt cx="0" cy="0"/>
        </a:xfrm>
      </p:grpSpPr>
      <p:sp>
        <p:nvSpPr>
          <p:cNvPr id="4758" name="Google Shape;4758;p16"/>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759" name="Google Shape;4759;p16"/>
          <p:cNvGrpSpPr/>
          <p:nvPr/>
        </p:nvGrpSpPr>
        <p:grpSpPr>
          <a:xfrm>
            <a:off x="832654" y="1819647"/>
            <a:ext cx="367261" cy="367261"/>
            <a:chOff x="-65145700" y="3727425"/>
            <a:chExt cx="317425" cy="317425"/>
          </a:xfrm>
        </p:grpSpPr>
        <p:sp>
          <p:nvSpPr>
            <p:cNvPr id="4760" name="Google Shape;4760;p1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1" name="Google Shape;4761;p1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62" name="Google Shape;4762;p16"/>
          <p:cNvGrpSpPr/>
          <p:nvPr/>
        </p:nvGrpSpPr>
        <p:grpSpPr>
          <a:xfrm>
            <a:off x="835851" y="2248561"/>
            <a:ext cx="360868" cy="367261"/>
            <a:chOff x="-65144125" y="4094450"/>
            <a:chExt cx="311900" cy="317425"/>
          </a:xfrm>
        </p:grpSpPr>
        <p:sp>
          <p:nvSpPr>
            <p:cNvPr id="4763" name="Google Shape;4763;p1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4" name="Google Shape;4764;p1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5" name="Google Shape;4765;p1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766" name="Google Shape;4766;p16"/>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767" name="Google Shape;4767;p16"/>
          <p:cNvGrpSpPr/>
          <p:nvPr/>
        </p:nvGrpSpPr>
        <p:grpSpPr>
          <a:xfrm>
            <a:off x="3039420" y="1819256"/>
            <a:ext cx="370645" cy="368042"/>
            <a:chOff x="-63250675" y="3744075"/>
            <a:chExt cx="320350" cy="318100"/>
          </a:xfrm>
        </p:grpSpPr>
        <p:sp>
          <p:nvSpPr>
            <p:cNvPr id="4768" name="Google Shape;4768;p1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69" name="Google Shape;4769;p1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0" name="Google Shape;4770;p1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71" name="Google Shape;4771;p16"/>
          <p:cNvGrpSpPr/>
          <p:nvPr/>
        </p:nvGrpSpPr>
        <p:grpSpPr>
          <a:xfrm>
            <a:off x="3041112" y="2248561"/>
            <a:ext cx="367261" cy="367261"/>
            <a:chOff x="-63250675" y="4110200"/>
            <a:chExt cx="317425" cy="317425"/>
          </a:xfrm>
        </p:grpSpPr>
        <p:sp>
          <p:nvSpPr>
            <p:cNvPr id="4772" name="Google Shape;4772;p1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3" name="Google Shape;4773;p1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4" name="Google Shape;4774;p1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5" name="Google Shape;4775;p1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6" name="Google Shape;4776;p1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7" name="Google Shape;4777;p1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8" name="Google Shape;4778;p1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79" name="Google Shape;4779;p1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0" name="Google Shape;4780;p1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81" name="Google Shape;4781;p16"/>
          <p:cNvGrpSpPr/>
          <p:nvPr/>
        </p:nvGrpSpPr>
        <p:grpSpPr>
          <a:xfrm>
            <a:off x="1720159" y="2745656"/>
            <a:ext cx="359075" cy="358844"/>
            <a:chOff x="-61351725" y="3372400"/>
            <a:chExt cx="310350" cy="310150"/>
          </a:xfrm>
        </p:grpSpPr>
        <p:sp>
          <p:nvSpPr>
            <p:cNvPr id="4782" name="Google Shape;4782;p1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3" name="Google Shape;4783;p1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4" name="Google Shape;4784;p1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85" name="Google Shape;4785;p16"/>
          <p:cNvGrpSpPr/>
          <p:nvPr/>
        </p:nvGrpSpPr>
        <p:grpSpPr>
          <a:xfrm>
            <a:off x="1716514" y="3208713"/>
            <a:ext cx="366364" cy="333534"/>
            <a:chOff x="-61354875" y="3751050"/>
            <a:chExt cx="316650" cy="288275"/>
          </a:xfrm>
        </p:grpSpPr>
        <p:sp>
          <p:nvSpPr>
            <p:cNvPr id="4786" name="Google Shape;4786;p1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7" name="Google Shape;4787;p1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88" name="Google Shape;4788;p1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89" name="Google Shape;4789;p16"/>
          <p:cNvGrpSpPr/>
          <p:nvPr/>
        </p:nvGrpSpPr>
        <p:grpSpPr>
          <a:xfrm>
            <a:off x="1716514" y="3650352"/>
            <a:ext cx="366364" cy="367290"/>
            <a:chOff x="-61354875" y="4101525"/>
            <a:chExt cx="316650" cy="317450"/>
          </a:xfrm>
        </p:grpSpPr>
        <p:sp>
          <p:nvSpPr>
            <p:cNvPr id="4790" name="Google Shape;4790;p1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1" name="Google Shape;4791;p1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792" name="Google Shape;4792;p16"/>
          <p:cNvGrpSpPr/>
          <p:nvPr/>
        </p:nvGrpSpPr>
        <p:grpSpPr>
          <a:xfrm>
            <a:off x="3932949" y="2742228"/>
            <a:ext cx="368157" cy="365699"/>
            <a:chOff x="-59470075" y="3308975"/>
            <a:chExt cx="318200" cy="316075"/>
          </a:xfrm>
        </p:grpSpPr>
        <p:sp>
          <p:nvSpPr>
            <p:cNvPr id="4793" name="Google Shape;4793;p1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4" name="Google Shape;4794;p1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5" name="Google Shape;4795;p1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6" name="Google Shape;4796;p1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7" name="Google Shape;4797;p1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8" name="Google Shape;4798;p1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99" name="Google Shape;4799;p1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0" name="Google Shape;4800;p1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1" name="Google Shape;4801;p1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02" name="Google Shape;4802;p16"/>
          <p:cNvGrpSpPr/>
          <p:nvPr/>
        </p:nvGrpSpPr>
        <p:grpSpPr>
          <a:xfrm>
            <a:off x="1278379" y="1377933"/>
            <a:ext cx="367261" cy="364686"/>
            <a:chOff x="-64781025" y="3361050"/>
            <a:chExt cx="317425" cy="315200"/>
          </a:xfrm>
        </p:grpSpPr>
        <p:sp>
          <p:nvSpPr>
            <p:cNvPr id="4803" name="Google Shape;4803;p1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4" name="Google Shape;4804;p1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5" name="Google Shape;4805;p1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6" name="Google Shape;4806;p1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07" name="Google Shape;4807;p16"/>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8" name="Google Shape;4808;p16"/>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09" name="Google Shape;4809;p16"/>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810" name="Google Shape;4810;p16"/>
          <p:cNvGrpSpPr/>
          <p:nvPr/>
        </p:nvGrpSpPr>
        <p:grpSpPr>
          <a:xfrm>
            <a:off x="3482779" y="1819372"/>
            <a:ext cx="382765" cy="367810"/>
            <a:chOff x="-62890750" y="3747425"/>
            <a:chExt cx="330825" cy="317900"/>
          </a:xfrm>
        </p:grpSpPr>
        <p:sp>
          <p:nvSpPr>
            <p:cNvPr id="4811" name="Google Shape;4811;p1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2" name="Google Shape;4812;p1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3" name="Google Shape;4813;p1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4" name="Google Shape;4814;p1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5" name="Google Shape;4815;p1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6" name="Google Shape;4816;p1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7" name="Google Shape;4817;p1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8" name="Google Shape;4818;p1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19" name="Google Shape;4819;p1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0" name="Google Shape;4820;p1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1" name="Google Shape;4821;p1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2" name="Google Shape;4822;p1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3" name="Google Shape;4823;p1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4" name="Google Shape;4824;p1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25" name="Google Shape;4825;p16"/>
          <p:cNvGrpSpPr/>
          <p:nvPr/>
        </p:nvGrpSpPr>
        <p:grpSpPr>
          <a:xfrm>
            <a:off x="3490531" y="2249009"/>
            <a:ext cx="367261" cy="366364"/>
            <a:chOff x="-62884425" y="4111775"/>
            <a:chExt cx="317425" cy="316650"/>
          </a:xfrm>
        </p:grpSpPr>
        <p:sp>
          <p:nvSpPr>
            <p:cNvPr id="4826" name="Google Shape;4826;p1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27" name="Google Shape;4827;p1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28" name="Google Shape;4828;p16"/>
          <p:cNvGrpSpPr/>
          <p:nvPr/>
        </p:nvGrpSpPr>
        <p:grpSpPr>
          <a:xfrm>
            <a:off x="2163165" y="2745078"/>
            <a:ext cx="365438" cy="360001"/>
            <a:chOff x="-60991775" y="3376900"/>
            <a:chExt cx="315850" cy="311150"/>
          </a:xfrm>
        </p:grpSpPr>
        <p:sp>
          <p:nvSpPr>
            <p:cNvPr id="4829" name="Google Shape;4829;p1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0" name="Google Shape;4830;p1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1" name="Google Shape;4831;p1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32" name="Google Shape;4832;p16"/>
          <p:cNvGrpSpPr/>
          <p:nvPr/>
        </p:nvGrpSpPr>
        <p:grpSpPr>
          <a:xfrm>
            <a:off x="2162702" y="3195942"/>
            <a:ext cx="366364" cy="359075"/>
            <a:chOff x="-60988625" y="3740800"/>
            <a:chExt cx="316650" cy="310350"/>
          </a:xfrm>
        </p:grpSpPr>
        <p:sp>
          <p:nvSpPr>
            <p:cNvPr id="4833" name="Google Shape;4833;p1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4" name="Google Shape;4834;p1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5" name="Google Shape;4835;p1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36" name="Google Shape;4836;p16"/>
          <p:cNvGrpSpPr/>
          <p:nvPr/>
        </p:nvGrpSpPr>
        <p:grpSpPr>
          <a:xfrm>
            <a:off x="2162702" y="3651393"/>
            <a:ext cx="366364" cy="365207"/>
            <a:chOff x="-60987850" y="4100950"/>
            <a:chExt cx="316650" cy="315650"/>
          </a:xfrm>
        </p:grpSpPr>
        <p:sp>
          <p:nvSpPr>
            <p:cNvPr id="4837" name="Google Shape;4837;p1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8" name="Google Shape;4838;p1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39" name="Google Shape;4839;p1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0" name="Google Shape;4840;p1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1" name="Google Shape;4841;p1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42" name="Google Shape;4842;p16"/>
          <p:cNvGrpSpPr/>
          <p:nvPr/>
        </p:nvGrpSpPr>
        <p:grpSpPr>
          <a:xfrm>
            <a:off x="3932486" y="3196853"/>
            <a:ext cx="369083" cy="357253"/>
            <a:chOff x="-59447250" y="3706150"/>
            <a:chExt cx="319000" cy="308775"/>
          </a:xfrm>
        </p:grpSpPr>
        <p:sp>
          <p:nvSpPr>
            <p:cNvPr id="4843" name="Google Shape;4843;p1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4" name="Google Shape;4844;p1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5" name="Google Shape;4845;p1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6" name="Google Shape;4846;p1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47" name="Google Shape;4847;p16"/>
          <p:cNvGrpSpPr/>
          <p:nvPr/>
        </p:nvGrpSpPr>
        <p:grpSpPr>
          <a:xfrm>
            <a:off x="1721214" y="1378164"/>
            <a:ext cx="368186" cy="364224"/>
            <a:chOff x="-64406125" y="3362225"/>
            <a:chExt cx="318225" cy="314800"/>
          </a:xfrm>
        </p:grpSpPr>
        <p:sp>
          <p:nvSpPr>
            <p:cNvPr id="4848" name="Google Shape;4848;p1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49" name="Google Shape;4849;p1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50" name="Google Shape;4850;p16"/>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851" name="Google Shape;4851;p16"/>
          <p:cNvGrpSpPr/>
          <p:nvPr/>
        </p:nvGrpSpPr>
        <p:grpSpPr>
          <a:xfrm>
            <a:off x="1721677" y="2249009"/>
            <a:ext cx="367261" cy="366364"/>
            <a:chOff x="-64410850" y="4094450"/>
            <a:chExt cx="317425" cy="316650"/>
          </a:xfrm>
        </p:grpSpPr>
        <p:sp>
          <p:nvSpPr>
            <p:cNvPr id="4852" name="Google Shape;4852;p1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3" name="Google Shape;4853;p1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4" name="Google Shape;4854;p1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55" name="Google Shape;4855;p16"/>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856" name="Google Shape;4856;p16"/>
          <p:cNvGrpSpPr/>
          <p:nvPr/>
        </p:nvGrpSpPr>
        <p:grpSpPr>
          <a:xfrm>
            <a:off x="3943225" y="1819083"/>
            <a:ext cx="365467" cy="368389"/>
            <a:chOff x="-62516625" y="3743175"/>
            <a:chExt cx="315875" cy="318400"/>
          </a:xfrm>
        </p:grpSpPr>
        <p:sp>
          <p:nvSpPr>
            <p:cNvPr id="4857" name="Google Shape;4857;p1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58" name="Google Shape;4858;p1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59" name="Google Shape;4859;p16"/>
          <p:cNvGrpSpPr/>
          <p:nvPr/>
        </p:nvGrpSpPr>
        <p:grpSpPr>
          <a:xfrm>
            <a:off x="3950065" y="2269054"/>
            <a:ext cx="351786" cy="326274"/>
            <a:chOff x="-62511900" y="4129100"/>
            <a:chExt cx="304050" cy="282000"/>
          </a:xfrm>
        </p:grpSpPr>
        <p:sp>
          <p:nvSpPr>
            <p:cNvPr id="4860" name="Google Shape;4860;p1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1" name="Google Shape;4861;p1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2" name="Google Shape;4862;p1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3" name="Google Shape;4863;p1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4" name="Google Shape;4864;p1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65" name="Google Shape;4865;p16"/>
          <p:cNvGrpSpPr/>
          <p:nvPr/>
        </p:nvGrpSpPr>
        <p:grpSpPr>
          <a:xfrm>
            <a:off x="2628187" y="2741448"/>
            <a:ext cx="310770" cy="367261"/>
            <a:chOff x="-60597975" y="3367475"/>
            <a:chExt cx="268600" cy="317425"/>
          </a:xfrm>
        </p:grpSpPr>
        <p:sp>
          <p:nvSpPr>
            <p:cNvPr id="4866" name="Google Shape;4866;p1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7" name="Google Shape;4867;p1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8" name="Google Shape;4868;p1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69" name="Google Shape;4869;p1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0" name="Google Shape;4870;p1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871" name="Google Shape;4871;p16"/>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872" name="Google Shape;4872;p16"/>
          <p:cNvGrpSpPr/>
          <p:nvPr/>
        </p:nvGrpSpPr>
        <p:grpSpPr>
          <a:xfrm>
            <a:off x="2600390" y="3702764"/>
            <a:ext cx="366364" cy="262465"/>
            <a:chOff x="-60621600" y="4145650"/>
            <a:chExt cx="316650" cy="226850"/>
          </a:xfrm>
        </p:grpSpPr>
        <p:sp>
          <p:nvSpPr>
            <p:cNvPr id="4873" name="Google Shape;4873;p1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4" name="Google Shape;4874;p1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5" name="Google Shape;4875;p1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76" name="Google Shape;4876;p16"/>
          <p:cNvGrpSpPr/>
          <p:nvPr/>
        </p:nvGrpSpPr>
        <p:grpSpPr>
          <a:xfrm>
            <a:off x="3937042" y="3651263"/>
            <a:ext cx="359972" cy="365467"/>
            <a:chOff x="-59400775" y="4084200"/>
            <a:chExt cx="311125" cy="315875"/>
          </a:xfrm>
        </p:grpSpPr>
        <p:sp>
          <p:nvSpPr>
            <p:cNvPr id="4877" name="Google Shape;4877;p1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8" name="Google Shape;4878;p1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79" name="Google Shape;4879;p1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0" name="Google Shape;4880;p1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1" name="Google Shape;4881;p1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2" name="Google Shape;4882;p1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83" name="Google Shape;4883;p16"/>
          <p:cNvGrpSpPr/>
          <p:nvPr/>
        </p:nvGrpSpPr>
        <p:grpSpPr>
          <a:xfrm>
            <a:off x="2161136" y="1377094"/>
            <a:ext cx="365438" cy="366364"/>
            <a:chOff x="-64044600" y="3360375"/>
            <a:chExt cx="315850" cy="316650"/>
          </a:xfrm>
        </p:grpSpPr>
        <p:sp>
          <p:nvSpPr>
            <p:cNvPr id="4884" name="Google Shape;4884;p1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5" name="Google Shape;4885;p1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6" name="Google Shape;4886;p1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87" name="Google Shape;4887;p16"/>
          <p:cNvGrpSpPr/>
          <p:nvPr/>
        </p:nvGrpSpPr>
        <p:grpSpPr>
          <a:xfrm>
            <a:off x="2187559" y="1819647"/>
            <a:ext cx="312592" cy="367261"/>
            <a:chOff x="-64022550" y="3727425"/>
            <a:chExt cx="270175" cy="317425"/>
          </a:xfrm>
        </p:grpSpPr>
        <p:sp>
          <p:nvSpPr>
            <p:cNvPr id="4888" name="Google Shape;4888;p1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89" name="Google Shape;4889;p1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0" name="Google Shape;4890;p1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91" name="Google Shape;4891;p16"/>
          <p:cNvGrpSpPr/>
          <p:nvPr/>
        </p:nvGrpSpPr>
        <p:grpSpPr>
          <a:xfrm>
            <a:off x="2211697" y="2248547"/>
            <a:ext cx="264317" cy="367290"/>
            <a:chOff x="-64001300" y="4093650"/>
            <a:chExt cx="228450" cy="317450"/>
          </a:xfrm>
        </p:grpSpPr>
        <p:sp>
          <p:nvSpPr>
            <p:cNvPr id="4892" name="Google Shape;4892;p1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3" name="Google Shape;4893;p1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4" name="Google Shape;4894;p1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5" name="Google Shape;4895;p1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96" name="Google Shape;4896;p16"/>
          <p:cNvGrpSpPr/>
          <p:nvPr/>
        </p:nvGrpSpPr>
        <p:grpSpPr>
          <a:xfrm>
            <a:off x="830701" y="2741838"/>
            <a:ext cx="359972" cy="366480"/>
            <a:chOff x="-62148800" y="3377700"/>
            <a:chExt cx="311125" cy="316750"/>
          </a:xfrm>
        </p:grpSpPr>
        <p:sp>
          <p:nvSpPr>
            <p:cNvPr id="4897" name="Google Shape;4897;p1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98" name="Google Shape;4898;p1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899" name="Google Shape;4899;p16"/>
          <p:cNvGrpSpPr/>
          <p:nvPr/>
        </p:nvGrpSpPr>
        <p:grpSpPr>
          <a:xfrm>
            <a:off x="826608" y="3191835"/>
            <a:ext cx="368157" cy="367290"/>
            <a:chOff x="-62154300" y="3743950"/>
            <a:chExt cx="318200" cy="317450"/>
          </a:xfrm>
        </p:grpSpPr>
        <p:sp>
          <p:nvSpPr>
            <p:cNvPr id="4900" name="Google Shape;4900;p1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1" name="Google Shape;4901;p1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02" name="Google Shape;4902;p16"/>
          <p:cNvGrpSpPr/>
          <p:nvPr/>
        </p:nvGrpSpPr>
        <p:grpSpPr>
          <a:xfrm>
            <a:off x="826594" y="3650815"/>
            <a:ext cx="368186" cy="366364"/>
            <a:chOff x="-62151950" y="4111775"/>
            <a:chExt cx="318225" cy="316650"/>
          </a:xfrm>
        </p:grpSpPr>
        <p:sp>
          <p:nvSpPr>
            <p:cNvPr id="4903" name="Google Shape;4903;p1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4" name="Google Shape;4904;p1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5" name="Google Shape;4905;p1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6" name="Google Shape;4906;p1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07" name="Google Shape;4907;p16"/>
          <p:cNvGrpSpPr/>
          <p:nvPr/>
        </p:nvGrpSpPr>
        <p:grpSpPr>
          <a:xfrm>
            <a:off x="3045218" y="2741361"/>
            <a:ext cx="368157" cy="367434"/>
            <a:chOff x="-60254550" y="3367325"/>
            <a:chExt cx="318200" cy="317575"/>
          </a:xfrm>
        </p:grpSpPr>
        <p:sp>
          <p:nvSpPr>
            <p:cNvPr id="4908" name="Google Shape;4908;p1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09" name="Google Shape;4909;p1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0" name="Google Shape;4910;p1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1" name="Google Shape;4911;p1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12" name="Google Shape;4912;p16"/>
          <p:cNvGrpSpPr/>
          <p:nvPr/>
        </p:nvGrpSpPr>
        <p:grpSpPr>
          <a:xfrm>
            <a:off x="3046115" y="3192355"/>
            <a:ext cx="366364" cy="366248"/>
            <a:chOff x="-60255350" y="3733825"/>
            <a:chExt cx="316650" cy="316550"/>
          </a:xfrm>
        </p:grpSpPr>
        <p:sp>
          <p:nvSpPr>
            <p:cNvPr id="4913" name="Google Shape;4913;p1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4" name="Google Shape;4914;p1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5" name="Google Shape;4915;p1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6" name="Google Shape;4916;p1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7" name="Google Shape;4917;p1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8" name="Google Shape;4918;p1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19" name="Google Shape;4919;p1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20" name="Google Shape;4920;p16"/>
          <p:cNvGrpSpPr/>
          <p:nvPr/>
        </p:nvGrpSpPr>
        <p:grpSpPr>
          <a:xfrm>
            <a:off x="3073912" y="3651263"/>
            <a:ext cx="310770" cy="365467"/>
            <a:chOff x="-60232500" y="4101525"/>
            <a:chExt cx="268600" cy="315875"/>
          </a:xfrm>
        </p:grpSpPr>
        <p:sp>
          <p:nvSpPr>
            <p:cNvPr id="4921" name="Google Shape;4921;p1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2" name="Google Shape;4922;p1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923" name="Google Shape;4923;p16"/>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924" name="Google Shape;4924;p16"/>
          <p:cNvGrpSpPr/>
          <p:nvPr/>
        </p:nvGrpSpPr>
        <p:grpSpPr>
          <a:xfrm>
            <a:off x="2606912" y="1377094"/>
            <a:ext cx="368186" cy="366364"/>
            <a:chOff x="-63679950" y="3360375"/>
            <a:chExt cx="318225" cy="316650"/>
          </a:xfrm>
        </p:grpSpPr>
        <p:sp>
          <p:nvSpPr>
            <p:cNvPr id="4925" name="Google Shape;4925;p1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6" name="Google Shape;4926;p1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7" name="Google Shape;4927;p1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28" name="Google Shape;4928;p1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929" name="Google Shape;4929;p16"/>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930" name="Google Shape;4930;p16"/>
          <p:cNvGrpSpPr/>
          <p:nvPr/>
        </p:nvGrpSpPr>
        <p:grpSpPr>
          <a:xfrm>
            <a:off x="2605539" y="2248431"/>
            <a:ext cx="370934" cy="367521"/>
            <a:chOff x="-63679950" y="4093450"/>
            <a:chExt cx="320600" cy="317650"/>
          </a:xfrm>
        </p:grpSpPr>
        <p:sp>
          <p:nvSpPr>
            <p:cNvPr id="4931" name="Google Shape;4931;p1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2" name="Google Shape;4932;p1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3" name="Google Shape;4933;p1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34" name="Google Shape;4934;p16"/>
          <p:cNvGrpSpPr/>
          <p:nvPr/>
        </p:nvGrpSpPr>
        <p:grpSpPr>
          <a:xfrm>
            <a:off x="1265656" y="2741433"/>
            <a:ext cx="366364" cy="367290"/>
            <a:chOff x="-61784125" y="3377700"/>
            <a:chExt cx="316650" cy="317450"/>
          </a:xfrm>
        </p:grpSpPr>
        <p:sp>
          <p:nvSpPr>
            <p:cNvPr id="4935" name="Google Shape;4935;p1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6" name="Google Shape;4936;p1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7" name="Google Shape;4937;p1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8" name="Google Shape;4938;p1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39" name="Google Shape;4939;p1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0" name="Google Shape;4940;p1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1" name="Google Shape;4941;p1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42" name="Google Shape;4942;p16"/>
          <p:cNvGrpSpPr/>
          <p:nvPr/>
        </p:nvGrpSpPr>
        <p:grpSpPr>
          <a:xfrm>
            <a:off x="1265656" y="3191835"/>
            <a:ext cx="366364" cy="367290"/>
            <a:chOff x="-61783350" y="3743950"/>
            <a:chExt cx="316650" cy="317450"/>
          </a:xfrm>
        </p:grpSpPr>
        <p:sp>
          <p:nvSpPr>
            <p:cNvPr id="4943" name="Google Shape;4943;p1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4" name="Google Shape;4944;p1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4945" name="Google Shape;4945;p16"/>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6" name="Google Shape;4946;p16"/>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47" name="Google Shape;4947;p16"/>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4948" name="Google Shape;4948;p16"/>
          <p:cNvGrpSpPr/>
          <p:nvPr/>
        </p:nvGrpSpPr>
        <p:grpSpPr>
          <a:xfrm>
            <a:off x="3487080" y="3651668"/>
            <a:ext cx="369112" cy="364657"/>
            <a:chOff x="-59869425" y="4102225"/>
            <a:chExt cx="319025" cy="315175"/>
          </a:xfrm>
        </p:grpSpPr>
        <p:sp>
          <p:nvSpPr>
            <p:cNvPr id="4949" name="Google Shape;4949;p1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0" name="Google Shape;4950;p1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1" name="Google Shape;4951;p1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2" name="Google Shape;4952;p1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53" name="Google Shape;4953;p16"/>
          <p:cNvGrpSpPr/>
          <p:nvPr/>
        </p:nvGrpSpPr>
        <p:grpSpPr>
          <a:xfrm>
            <a:off x="2605883" y="4120490"/>
            <a:ext cx="366364" cy="365467"/>
            <a:chOff x="-59029025" y="3711650"/>
            <a:chExt cx="316650" cy="315875"/>
          </a:xfrm>
        </p:grpSpPr>
        <p:sp>
          <p:nvSpPr>
            <p:cNvPr id="4954" name="Google Shape;4954;p1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5" name="Google Shape;4955;p1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6" name="Google Shape;4956;p1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7" name="Google Shape;4957;p1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8" name="Google Shape;4958;p1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59" name="Google Shape;4959;p1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0" name="Google Shape;4960;p1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61" name="Google Shape;4961;p16"/>
          <p:cNvGrpSpPr/>
          <p:nvPr/>
        </p:nvGrpSpPr>
        <p:grpSpPr>
          <a:xfrm>
            <a:off x="4841373" y="1398014"/>
            <a:ext cx="351940" cy="348188"/>
            <a:chOff x="581525" y="3254850"/>
            <a:chExt cx="297750" cy="294575"/>
          </a:xfrm>
        </p:grpSpPr>
        <p:sp>
          <p:nvSpPr>
            <p:cNvPr id="4962" name="Google Shape;4962;p16"/>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3" name="Google Shape;4963;p16"/>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4" name="Google Shape;4964;p16"/>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65" name="Google Shape;4965;p16"/>
          <p:cNvGrpSpPr/>
          <p:nvPr/>
        </p:nvGrpSpPr>
        <p:grpSpPr>
          <a:xfrm>
            <a:off x="4840442" y="1836950"/>
            <a:ext cx="353802" cy="351497"/>
            <a:chOff x="580725" y="3617925"/>
            <a:chExt cx="299325" cy="297375"/>
          </a:xfrm>
        </p:grpSpPr>
        <p:sp>
          <p:nvSpPr>
            <p:cNvPr id="4966" name="Google Shape;4966;p16"/>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7" name="Google Shape;4967;p16"/>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8" name="Google Shape;4968;p16"/>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69" name="Google Shape;4969;p16"/>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0" name="Google Shape;4970;p16"/>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71" name="Google Shape;4971;p16"/>
          <p:cNvGrpSpPr/>
          <p:nvPr/>
        </p:nvGrpSpPr>
        <p:grpSpPr>
          <a:xfrm>
            <a:off x="4842304" y="2284140"/>
            <a:ext cx="350079" cy="350079"/>
            <a:chOff x="583100" y="3982600"/>
            <a:chExt cx="296175" cy="296175"/>
          </a:xfrm>
        </p:grpSpPr>
        <p:sp>
          <p:nvSpPr>
            <p:cNvPr id="4972" name="Google Shape;4972;p16"/>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3" name="Google Shape;4973;p16"/>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4" name="Google Shape;4974;p16"/>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5" name="Google Shape;4975;p16"/>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6" name="Google Shape;4976;p16"/>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7" name="Google Shape;4977;p16"/>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78" name="Google Shape;4978;p16"/>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79" name="Google Shape;4979;p16"/>
          <p:cNvGrpSpPr/>
          <p:nvPr/>
        </p:nvGrpSpPr>
        <p:grpSpPr>
          <a:xfrm>
            <a:off x="7074918" y="1397764"/>
            <a:ext cx="307231" cy="348690"/>
            <a:chOff x="2423775" y="3226875"/>
            <a:chExt cx="259925" cy="295000"/>
          </a:xfrm>
        </p:grpSpPr>
        <p:sp>
          <p:nvSpPr>
            <p:cNvPr id="4980" name="Google Shape;4980;p16"/>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1" name="Google Shape;4981;p16"/>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2" name="Google Shape;4982;p16"/>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83" name="Google Shape;4983;p16"/>
          <p:cNvGrpSpPr/>
          <p:nvPr/>
        </p:nvGrpSpPr>
        <p:grpSpPr>
          <a:xfrm>
            <a:off x="7052106" y="1839049"/>
            <a:ext cx="352857" cy="347301"/>
            <a:chOff x="2404875" y="3592725"/>
            <a:chExt cx="298525" cy="293825"/>
          </a:xfrm>
        </p:grpSpPr>
        <p:sp>
          <p:nvSpPr>
            <p:cNvPr id="4984" name="Google Shape;4984;p16"/>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5" name="Google Shape;4985;p16"/>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6" name="Google Shape;4986;p16"/>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87" name="Google Shape;4987;p16"/>
          <p:cNvGrpSpPr/>
          <p:nvPr/>
        </p:nvGrpSpPr>
        <p:grpSpPr>
          <a:xfrm>
            <a:off x="7053036" y="2284614"/>
            <a:ext cx="350995" cy="349133"/>
            <a:chOff x="2404875" y="3955825"/>
            <a:chExt cx="296950" cy="295375"/>
          </a:xfrm>
        </p:grpSpPr>
        <p:sp>
          <p:nvSpPr>
            <p:cNvPr id="4988" name="Google Shape;4988;p16"/>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89" name="Google Shape;4989;p16"/>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0" name="Google Shape;4990;p16"/>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1" name="Google Shape;4991;p16"/>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92" name="Google Shape;4992;p16"/>
          <p:cNvGrpSpPr/>
          <p:nvPr/>
        </p:nvGrpSpPr>
        <p:grpSpPr>
          <a:xfrm>
            <a:off x="5747016" y="2748808"/>
            <a:ext cx="349163" cy="350079"/>
            <a:chOff x="4263650" y="3235150"/>
            <a:chExt cx="295400" cy="296175"/>
          </a:xfrm>
        </p:grpSpPr>
        <p:sp>
          <p:nvSpPr>
            <p:cNvPr id="4993" name="Google Shape;4993;p16"/>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4" name="Google Shape;4994;p16"/>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5" name="Google Shape;4995;p16"/>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6" name="Google Shape;4996;p16"/>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97" name="Google Shape;4997;p16"/>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998" name="Google Shape;4998;p16"/>
          <p:cNvGrpSpPr/>
          <p:nvPr/>
        </p:nvGrpSpPr>
        <p:grpSpPr>
          <a:xfrm>
            <a:off x="5744696" y="3207969"/>
            <a:ext cx="353802" cy="327739"/>
            <a:chOff x="4266025" y="3609275"/>
            <a:chExt cx="299325" cy="277275"/>
          </a:xfrm>
        </p:grpSpPr>
        <p:sp>
          <p:nvSpPr>
            <p:cNvPr id="4999" name="Google Shape;4999;p16"/>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0" name="Google Shape;5000;p16"/>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01" name="Google Shape;5001;p16"/>
          <p:cNvGrpSpPr/>
          <p:nvPr/>
        </p:nvGrpSpPr>
        <p:grpSpPr>
          <a:xfrm>
            <a:off x="5745154" y="3673356"/>
            <a:ext cx="352886" cy="349133"/>
            <a:chOff x="4263650" y="3963700"/>
            <a:chExt cx="298550" cy="295375"/>
          </a:xfrm>
        </p:grpSpPr>
        <p:sp>
          <p:nvSpPr>
            <p:cNvPr id="5002" name="Google Shape;5002;p16"/>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3" name="Google Shape;5003;p16"/>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4" name="Google Shape;5004;p16"/>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5" name="Google Shape;5005;p16"/>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6" name="Google Shape;5006;p16"/>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7" name="Google Shape;5007;p16"/>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08" name="Google Shape;5008;p16"/>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09" name="Google Shape;5009;p16"/>
          <p:cNvGrpSpPr/>
          <p:nvPr/>
        </p:nvGrpSpPr>
        <p:grpSpPr>
          <a:xfrm>
            <a:off x="8023491" y="2748809"/>
            <a:ext cx="226264" cy="350079"/>
            <a:chOff x="6164975" y="3211525"/>
            <a:chExt cx="191425" cy="296175"/>
          </a:xfrm>
        </p:grpSpPr>
        <p:sp>
          <p:nvSpPr>
            <p:cNvPr id="5010" name="Google Shape;5010;p16"/>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1" name="Google Shape;5011;p16"/>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2" name="Google Shape;5012;p16"/>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3" name="Google Shape;5013;p16"/>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4" name="Google Shape;5014;p16"/>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5" name="Google Shape;5015;p16"/>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6" name="Google Shape;5016;p16"/>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17" name="Google Shape;5017;p16"/>
          <p:cNvGrpSpPr/>
          <p:nvPr/>
        </p:nvGrpSpPr>
        <p:grpSpPr>
          <a:xfrm>
            <a:off x="5285528" y="1397084"/>
            <a:ext cx="352886" cy="350049"/>
            <a:chOff x="946175" y="3253275"/>
            <a:chExt cx="298550" cy="296150"/>
          </a:xfrm>
        </p:grpSpPr>
        <p:sp>
          <p:nvSpPr>
            <p:cNvPr id="5018" name="Google Shape;5018;p16"/>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19" name="Google Shape;5019;p16"/>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0" name="Google Shape;5020;p16"/>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1" name="Google Shape;5021;p16"/>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2" name="Google Shape;5022;p16"/>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23" name="Google Shape;5023;p16"/>
          <p:cNvGrpSpPr/>
          <p:nvPr/>
        </p:nvGrpSpPr>
        <p:grpSpPr>
          <a:xfrm>
            <a:off x="5286459" y="1839048"/>
            <a:ext cx="351024" cy="347301"/>
            <a:chOff x="946175" y="3619500"/>
            <a:chExt cx="296975" cy="293825"/>
          </a:xfrm>
        </p:grpSpPr>
        <p:sp>
          <p:nvSpPr>
            <p:cNvPr id="5024" name="Google Shape;5024;p16"/>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5" name="Google Shape;5025;p16"/>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6" name="Google Shape;5026;p16"/>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7" name="Google Shape;5027;p16"/>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8" name="Google Shape;5028;p16"/>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29" name="Google Shape;5029;p16"/>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30" name="Google Shape;5030;p16"/>
          <p:cNvGrpSpPr/>
          <p:nvPr/>
        </p:nvGrpSpPr>
        <p:grpSpPr>
          <a:xfrm>
            <a:off x="5286001" y="2283682"/>
            <a:ext cx="351940" cy="350995"/>
            <a:chOff x="944600" y="3981825"/>
            <a:chExt cx="297750" cy="296950"/>
          </a:xfrm>
        </p:grpSpPr>
        <p:sp>
          <p:nvSpPr>
            <p:cNvPr id="5031" name="Google Shape;5031;p16"/>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2" name="Google Shape;5032;p16"/>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3" name="Google Shape;5033;p16"/>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4" name="Google Shape;5034;p16"/>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35" name="Google Shape;5035;p16"/>
          <p:cNvGrpSpPr/>
          <p:nvPr/>
        </p:nvGrpSpPr>
        <p:grpSpPr>
          <a:xfrm>
            <a:off x="7502937" y="1397542"/>
            <a:ext cx="350079" cy="349133"/>
            <a:chOff x="2768750" y="3227275"/>
            <a:chExt cx="296175" cy="295375"/>
          </a:xfrm>
        </p:grpSpPr>
        <p:sp>
          <p:nvSpPr>
            <p:cNvPr id="5036" name="Google Shape;5036;p16"/>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7" name="Google Shape;5037;p16"/>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8" name="Google Shape;5038;p16"/>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39" name="Google Shape;5039;p16"/>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0" name="Google Shape;5040;p16"/>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1" name="Google Shape;5041;p16"/>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2" name="Google Shape;5042;p16"/>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3" name="Google Shape;5043;p16"/>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44" name="Google Shape;5044;p16"/>
          <p:cNvGrpSpPr/>
          <p:nvPr/>
        </p:nvGrpSpPr>
        <p:grpSpPr>
          <a:xfrm>
            <a:off x="7523888" y="1838414"/>
            <a:ext cx="308177" cy="348572"/>
            <a:chOff x="2786075" y="3591800"/>
            <a:chExt cx="260725" cy="294900"/>
          </a:xfrm>
        </p:grpSpPr>
        <p:sp>
          <p:nvSpPr>
            <p:cNvPr id="5045" name="Google Shape;5045;p16"/>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6" name="Google Shape;5046;p16"/>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7" name="Google Shape;5047;p16"/>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8" name="Google Shape;5048;p16"/>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49" name="Google Shape;5049;p16"/>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50" name="Google Shape;5050;p16"/>
          <p:cNvGrpSpPr/>
          <p:nvPr/>
        </p:nvGrpSpPr>
        <p:grpSpPr>
          <a:xfrm>
            <a:off x="7564387" y="2284141"/>
            <a:ext cx="227180" cy="350079"/>
            <a:chOff x="2819150" y="3955025"/>
            <a:chExt cx="192200" cy="296175"/>
          </a:xfrm>
        </p:grpSpPr>
        <p:sp>
          <p:nvSpPr>
            <p:cNvPr id="5051" name="Google Shape;5051;p16"/>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2" name="Google Shape;5052;p16"/>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3" name="Google Shape;5053;p16"/>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4" name="Google Shape;5054;p16"/>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55" name="Google Shape;5055;p16"/>
          <p:cNvGrpSpPr/>
          <p:nvPr/>
        </p:nvGrpSpPr>
        <p:grpSpPr>
          <a:xfrm>
            <a:off x="6188160" y="2749739"/>
            <a:ext cx="349133" cy="348217"/>
            <a:chOff x="4629125" y="3235150"/>
            <a:chExt cx="295375" cy="294600"/>
          </a:xfrm>
        </p:grpSpPr>
        <p:sp>
          <p:nvSpPr>
            <p:cNvPr id="5056" name="Google Shape;5056;p16"/>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7" name="Google Shape;5057;p16"/>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8" name="Google Shape;5058;p16"/>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59" name="Google Shape;5059;p16"/>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0" name="Google Shape;5060;p16"/>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61" name="Google Shape;5061;p16"/>
          <p:cNvGrpSpPr/>
          <p:nvPr/>
        </p:nvGrpSpPr>
        <p:grpSpPr>
          <a:xfrm>
            <a:off x="6188145" y="3197272"/>
            <a:ext cx="349163" cy="349133"/>
            <a:chOff x="4628325" y="3599825"/>
            <a:chExt cx="295400" cy="295375"/>
          </a:xfrm>
        </p:grpSpPr>
        <p:sp>
          <p:nvSpPr>
            <p:cNvPr id="5062" name="Google Shape;5062;p16"/>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3" name="Google Shape;5063;p16"/>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4" name="Google Shape;5064;p16"/>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5" name="Google Shape;5065;p16"/>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6" name="Google Shape;5066;p16"/>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7" name="Google Shape;5067;p16"/>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8" name="Google Shape;5068;p16"/>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69" name="Google Shape;5069;p16"/>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0" name="Google Shape;5070;p16"/>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1" name="Google Shape;5071;p16"/>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2" name="Google Shape;5072;p16"/>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3" name="Google Shape;5073;p16"/>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74" name="Google Shape;5074;p16"/>
          <p:cNvGrpSpPr/>
          <p:nvPr/>
        </p:nvGrpSpPr>
        <p:grpSpPr>
          <a:xfrm>
            <a:off x="6209096" y="3672883"/>
            <a:ext cx="307261" cy="350079"/>
            <a:chOff x="4645650" y="3962900"/>
            <a:chExt cx="259950" cy="296175"/>
          </a:xfrm>
        </p:grpSpPr>
        <p:sp>
          <p:nvSpPr>
            <p:cNvPr id="5075" name="Google Shape;5075;p16"/>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6" name="Google Shape;5076;p16"/>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7" name="Google Shape;5077;p16"/>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8" name="Google Shape;5078;p16"/>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79" name="Google Shape;5079;p16"/>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0" name="Google Shape;5080;p16"/>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81" name="Google Shape;5081;p16"/>
          <p:cNvGrpSpPr/>
          <p:nvPr/>
        </p:nvGrpSpPr>
        <p:grpSpPr>
          <a:xfrm>
            <a:off x="7962056" y="3197745"/>
            <a:ext cx="349133" cy="348188"/>
            <a:chOff x="6143725" y="3582500"/>
            <a:chExt cx="295375" cy="294575"/>
          </a:xfrm>
        </p:grpSpPr>
        <p:sp>
          <p:nvSpPr>
            <p:cNvPr id="5082" name="Google Shape;5082;p16"/>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3" name="Google Shape;5083;p16"/>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4" name="Google Shape;5084;p16"/>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5" name="Google Shape;5085;p16"/>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6" name="Google Shape;5086;p16"/>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7" name="Google Shape;5087;p16"/>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88" name="Google Shape;5088;p16"/>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89" name="Google Shape;5089;p16"/>
          <p:cNvGrpSpPr/>
          <p:nvPr/>
        </p:nvGrpSpPr>
        <p:grpSpPr>
          <a:xfrm>
            <a:off x="5730883" y="1397084"/>
            <a:ext cx="350995" cy="350049"/>
            <a:chOff x="1310075" y="3253275"/>
            <a:chExt cx="296950" cy="296150"/>
          </a:xfrm>
        </p:grpSpPr>
        <p:sp>
          <p:nvSpPr>
            <p:cNvPr id="5090" name="Google Shape;5090;p16"/>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1" name="Google Shape;5091;p16"/>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2" name="Google Shape;5092;p16"/>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093" name="Google Shape;5093;p16"/>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094" name="Google Shape;5094;p16"/>
          <p:cNvGrpSpPr/>
          <p:nvPr/>
        </p:nvGrpSpPr>
        <p:grpSpPr>
          <a:xfrm>
            <a:off x="5730410" y="2283343"/>
            <a:ext cx="351941" cy="351675"/>
            <a:chOff x="1310075" y="3980250"/>
            <a:chExt cx="297750" cy="297525"/>
          </a:xfrm>
        </p:grpSpPr>
        <p:sp>
          <p:nvSpPr>
            <p:cNvPr id="5095" name="Google Shape;5095;p16"/>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6" name="Google Shape;5096;p16"/>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7" name="Google Shape;5097;p16"/>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98" name="Google Shape;5098;p16"/>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099" name="Google Shape;5099;p16"/>
          <p:cNvGrpSpPr/>
          <p:nvPr/>
        </p:nvGrpSpPr>
        <p:grpSpPr>
          <a:xfrm>
            <a:off x="7995198" y="1397542"/>
            <a:ext cx="266305" cy="349133"/>
            <a:chOff x="3167275" y="3227275"/>
            <a:chExt cx="225300" cy="295375"/>
          </a:xfrm>
        </p:grpSpPr>
        <p:sp>
          <p:nvSpPr>
            <p:cNvPr id="5100" name="Google Shape;5100;p16"/>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1" name="Google Shape;5101;p16"/>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2" name="Google Shape;5102;p16"/>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3" name="Google Shape;5103;p16"/>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4" name="Google Shape;5104;p16"/>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105" name="Google Shape;5105;p16"/>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106" name="Google Shape;5106;p16"/>
          <p:cNvGrpSpPr/>
          <p:nvPr/>
        </p:nvGrpSpPr>
        <p:grpSpPr>
          <a:xfrm>
            <a:off x="7952380" y="2284599"/>
            <a:ext cx="351940" cy="349163"/>
            <a:chOff x="3133425" y="3955025"/>
            <a:chExt cx="297750" cy="295400"/>
          </a:xfrm>
        </p:grpSpPr>
        <p:sp>
          <p:nvSpPr>
            <p:cNvPr id="5107" name="Google Shape;5107;p16"/>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8" name="Google Shape;5108;p16"/>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09" name="Google Shape;5109;p16"/>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10" name="Google Shape;5110;p16"/>
          <p:cNvGrpSpPr/>
          <p:nvPr/>
        </p:nvGrpSpPr>
        <p:grpSpPr>
          <a:xfrm>
            <a:off x="6632554" y="2748187"/>
            <a:ext cx="350079" cy="351320"/>
            <a:chOff x="4991425" y="3234750"/>
            <a:chExt cx="296175" cy="297225"/>
          </a:xfrm>
        </p:grpSpPr>
        <p:sp>
          <p:nvSpPr>
            <p:cNvPr id="5111" name="Google Shape;5111;p16"/>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2" name="Google Shape;5112;p16"/>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3" name="Google Shape;5113;p16"/>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4" name="Google Shape;5114;p16"/>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5" name="Google Shape;5115;p16"/>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6" name="Google Shape;5116;p16"/>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17" name="Google Shape;5117;p16"/>
          <p:cNvGrpSpPr/>
          <p:nvPr/>
        </p:nvGrpSpPr>
        <p:grpSpPr>
          <a:xfrm>
            <a:off x="6632554" y="3217750"/>
            <a:ext cx="350079" cy="308177"/>
            <a:chOff x="4991425" y="3617150"/>
            <a:chExt cx="296175" cy="260725"/>
          </a:xfrm>
        </p:grpSpPr>
        <p:sp>
          <p:nvSpPr>
            <p:cNvPr id="5118" name="Google Shape;5118;p16"/>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19" name="Google Shape;5119;p16"/>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0" name="Google Shape;5120;p16"/>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1" name="Google Shape;5121;p16"/>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2" name="Google Shape;5122;p16"/>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3" name="Google Shape;5123;p16"/>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4" name="Google Shape;5124;p16"/>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25" name="Google Shape;5125;p16"/>
          <p:cNvGrpSpPr/>
          <p:nvPr/>
        </p:nvGrpSpPr>
        <p:grpSpPr>
          <a:xfrm>
            <a:off x="6709827" y="3673341"/>
            <a:ext cx="195532" cy="349163"/>
            <a:chOff x="5056800" y="3962900"/>
            <a:chExt cx="165425" cy="295400"/>
          </a:xfrm>
        </p:grpSpPr>
        <p:sp>
          <p:nvSpPr>
            <p:cNvPr id="5126" name="Google Shape;5126;p16"/>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7" name="Google Shape;5127;p16"/>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28" name="Google Shape;5128;p16"/>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29" name="Google Shape;5129;p16"/>
          <p:cNvGrpSpPr/>
          <p:nvPr/>
        </p:nvGrpSpPr>
        <p:grpSpPr>
          <a:xfrm>
            <a:off x="7961125" y="3673357"/>
            <a:ext cx="350995" cy="349133"/>
            <a:chOff x="6168925" y="3936925"/>
            <a:chExt cx="296950" cy="295375"/>
          </a:xfrm>
        </p:grpSpPr>
        <p:sp>
          <p:nvSpPr>
            <p:cNvPr id="5130" name="Google Shape;5130;p16"/>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1" name="Google Shape;5131;p16"/>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2" name="Google Shape;5132;p16"/>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3" name="Google Shape;5133;p16"/>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4" name="Google Shape;5134;p16"/>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5" name="Google Shape;5135;p16"/>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36" name="Google Shape;5136;p16"/>
          <p:cNvGrpSpPr/>
          <p:nvPr/>
        </p:nvGrpSpPr>
        <p:grpSpPr>
          <a:xfrm>
            <a:off x="6174844" y="1390429"/>
            <a:ext cx="348188" cy="349133"/>
            <a:chOff x="1674750" y="3254050"/>
            <a:chExt cx="294575" cy="295375"/>
          </a:xfrm>
        </p:grpSpPr>
        <p:sp>
          <p:nvSpPr>
            <p:cNvPr id="5137" name="Google Shape;5137;p16"/>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8" name="Google Shape;5138;p16"/>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39" name="Google Shape;5139;p16"/>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40" name="Google Shape;5140;p16"/>
          <p:cNvGrpSpPr/>
          <p:nvPr/>
        </p:nvGrpSpPr>
        <p:grpSpPr>
          <a:xfrm>
            <a:off x="6189239" y="1838132"/>
            <a:ext cx="319347" cy="349133"/>
            <a:chOff x="1687350" y="3618725"/>
            <a:chExt cx="270175" cy="295375"/>
          </a:xfrm>
        </p:grpSpPr>
        <p:sp>
          <p:nvSpPr>
            <p:cNvPr id="5141" name="Google Shape;5141;p16"/>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2" name="Google Shape;5142;p16"/>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3" name="Google Shape;5143;p16"/>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44" name="Google Shape;5144;p16"/>
          <p:cNvGrpSpPr/>
          <p:nvPr/>
        </p:nvGrpSpPr>
        <p:grpSpPr>
          <a:xfrm>
            <a:off x="6172942" y="2284613"/>
            <a:ext cx="351940" cy="349133"/>
            <a:chOff x="1672375" y="3982600"/>
            <a:chExt cx="297750" cy="295375"/>
          </a:xfrm>
        </p:grpSpPr>
        <p:sp>
          <p:nvSpPr>
            <p:cNvPr id="5145" name="Google Shape;5145;p16"/>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6" name="Google Shape;5146;p16"/>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47" name="Google Shape;5147;p16"/>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48" name="Google Shape;5148;p16"/>
          <p:cNvGrpSpPr/>
          <p:nvPr/>
        </p:nvGrpSpPr>
        <p:grpSpPr>
          <a:xfrm>
            <a:off x="4864934" y="2748808"/>
            <a:ext cx="350079" cy="350079"/>
            <a:chOff x="3497300" y="3227275"/>
            <a:chExt cx="296175" cy="296175"/>
          </a:xfrm>
        </p:grpSpPr>
        <p:sp>
          <p:nvSpPr>
            <p:cNvPr id="5149" name="Google Shape;5149;p16"/>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0" name="Google Shape;5150;p16"/>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1" name="Google Shape;5151;p16"/>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2" name="Google Shape;5152;p16"/>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3" name="Google Shape;5153;p16"/>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4" name="Google Shape;5154;p16"/>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5" name="Google Shape;5155;p16"/>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6" name="Google Shape;5156;p16"/>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57" name="Google Shape;5157;p16"/>
          <p:cNvGrpSpPr/>
          <p:nvPr/>
        </p:nvGrpSpPr>
        <p:grpSpPr>
          <a:xfrm>
            <a:off x="4865407" y="3198203"/>
            <a:ext cx="349133" cy="347272"/>
            <a:chOff x="3497300" y="3591950"/>
            <a:chExt cx="295375" cy="293800"/>
          </a:xfrm>
        </p:grpSpPr>
        <p:sp>
          <p:nvSpPr>
            <p:cNvPr id="5158" name="Google Shape;5158;p16"/>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59" name="Google Shape;5159;p16"/>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0" name="Google Shape;5160;p16"/>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1" name="Google Shape;5161;p16"/>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2" name="Google Shape;5162;p16"/>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3" name="Google Shape;5163;p16"/>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4" name="Google Shape;5164;p16"/>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5" name="Google Shape;5165;p16"/>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66" name="Google Shape;5166;p16"/>
          <p:cNvGrpSpPr/>
          <p:nvPr/>
        </p:nvGrpSpPr>
        <p:grpSpPr>
          <a:xfrm>
            <a:off x="4865407" y="3673341"/>
            <a:ext cx="349133" cy="349163"/>
            <a:chOff x="3497300" y="3955025"/>
            <a:chExt cx="295375" cy="295400"/>
          </a:xfrm>
        </p:grpSpPr>
        <p:sp>
          <p:nvSpPr>
            <p:cNvPr id="5167" name="Google Shape;5167;p16"/>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8" name="Google Shape;5168;p16"/>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69" name="Google Shape;5169;p16"/>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70" name="Google Shape;5170;p16"/>
          <p:cNvGrpSpPr/>
          <p:nvPr/>
        </p:nvGrpSpPr>
        <p:grpSpPr>
          <a:xfrm>
            <a:off x="7089979" y="2749532"/>
            <a:ext cx="327739" cy="348631"/>
            <a:chOff x="5364750" y="3235150"/>
            <a:chExt cx="277275" cy="294950"/>
          </a:xfrm>
        </p:grpSpPr>
        <p:sp>
          <p:nvSpPr>
            <p:cNvPr id="5171" name="Google Shape;5171;p16"/>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2" name="Google Shape;5172;p16"/>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3" name="Google Shape;5173;p16"/>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4" name="Google Shape;5174;p16"/>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5" name="Google Shape;5175;p16"/>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6" name="Google Shape;5176;p16"/>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7" name="Google Shape;5177;p16"/>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78" name="Google Shape;5178;p16"/>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79" name="Google Shape;5179;p16"/>
          <p:cNvGrpSpPr/>
          <p:nvPr/>
        </p:nvGrpSpPr>
        <p:grpSpPr>
          <a:xfrm>
            <a:off x="7078337" y="3195868"/>
            <a:ext cx="351024" cy="351941"/>
            <a:chOff x="5355300" y="3598250"/>
            <a:chExt cx="296975" cy="297750"/>
          </a:xfrm>
        </p:grpSpPr>
        <p:sp>
          <p:nvSpPr>
            <p:cNvPr id="5180" name="Google Shape;5180;p16"/>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1" name="Google Shape;5181;p16"/>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2" name="Google Shape;5182;p16"/>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3" name="Google Shape;5183;p16"/>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4" name="Google Shape;5184;p16"/>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5" name="Google Shape;5185;p16"/>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6" name="Google Shape;5186;p16"/>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87" name="Google Shape;5187;p16"/>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88" name="Google Shape;5188;p16"/>
          <p:cNvGrpSpPr/>
          <p:nvPr/>
        </p:nvGrpSpPr>
        <p:grpSpPr>
          <a:xfrm>
            <a:off x="7082533" y="3734790"/>
            <a:ext cx="342632" cy="226264"/>
            <a:chOff x="5358450" y="4015675"/>
            <a:chExt cx="289875" cy="191425"/>
          </a:xfrm>
        </p:grpSpPr>
        <p:sp>
          <p:nvSpPr>
            <p:cNvPr id="5189" name="Google Shape;5189;p16"/>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0" name="Google Shape;5190;p16"/>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1" name="Google Shape;5191;p16"/>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2" name="Google Shape;5192;p16"/>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193" name="Google Shape;5193;p16"/>
          <p:cNvGrpSpPr/>
          <p:nvPr/>
        </p:nvGrpSpPr>
        <p:grpSpPr>
          <a:xfrm>
            <a:off x="6209015" y="4117322"/>
            <a:ext cx="351024" cy="325464"/>
            <a:chOff x="6543825" y="3202075"/>
            <a:chExt cx="296975" cy="275350"/>
          </a:xfrm>
        </p:grpSpPr>
        <p:sp>
          <p:nvSpPr>
            <p:cNvPr id="5194" name="Google Shape;5194;p16"/>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5" name="Google Shape;5195;p16"/>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6" name="Google Shape;5196;p16"/>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7" name="Google Shape;5197;p16"/>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8" name="Google Shape;5198;p16"/>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99" name="Google Shape;5199;p16"/>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0" name="Google Shape;5200;p16"/>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01" name="Google Shape;5201;p16"/>
          <p:cNvGrpSpPr/>
          <p:nvPr/>
        </p:nvGrpSpPr>
        <p:grpSpPr>
          <a:xfrm>
            <a:off x="6615996" y="1397069"/>
            <a:ext cx="350079" cy="350079"/>
            <a:chOff x="2037825" y="3254050"/>
            <a:chExt cx="296175" cy="296175"/>
          </a:xfrm>
        </p:grpSpPr>
        <p:sp>
          <p:nvSpPr>
            <p:cNvPr id="5202" name="Google Shape;5202;p16"/>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3" name="Google Shape;5203;p16"/>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4" name="Google Shape;5204;p16"/>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5" name="Google Shape;5205;p16"/>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6" name="Google Shape;5206;p16"/>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07" name="Google Shape;5207;p16"/>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08" name="Google Shape;5208;p16"/>
          <p:cNvGrpSpPr/>
          <p:nvPr/>
        </p:nvGrpSpPr>
        <p:grpSpPr>
          <a:xfrm>
            <a:off x="6614135" y="1838236"/>
            <a:ext cx="353802" cy="348926"/>
            <a:chOff x="2034675" y="3617925"/>
            <a:chExt cx="299325" cy="295200"/>
          </a:xfrm>
        </p:grpSpPr>
        <p:sp>
          <p:nvSpPr>
            <p:cNvPr id="5209" name="Google Shape;5209;p16"/>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0" name="Google Shape;5210;p16"/>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1" name="Google Shape;5211;p16"/>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2" name="Google Shape;5212;p16"/>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3" name="Google Shape;5213;p16"/>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14" name="Google Shape;5214;p16"/>
          <p:cNvGrpSpPr/>
          <p:nvPr/>
        </p:nvGrpSpPr>
        <p:grpSpPr>
          <a:xfrm>
            <a:off x="6615996" y="2284613"/>
            <a:ext cx="350079" cy="349133"/>
            <a:chOff x="2037825" y="3981825"/>
            <a:chExt cx="296175" cy="295375"/>
          </a:xfrm>
        </p:grpSpPr>
        <p:sp>
          <p:nvSpPr>
            <p:cNvPr id="5215" name="Google Shape;5215;p16"/>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6" name="Google Shape;5216;p16"/>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17" name="Google Shape;5217;p16"/>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18" name="Google Shape;5218;p16"/>
          <p:cNvGrpSpPr/>
          <p:nvPr/>
        </p:nvGrpSpPr>
        <p:grpSpPr>
          <a:xfrm>
            <a:off x="5301014" y="2780929"/>
            <a:ext cx="350079" cy="285837"/>
            <a:chOff x="3860400" y="3254050"/>
            <a:chExt cx="296175" cy="241825"/>
          </a:xfrm>
        </p:grpSpPr>
        <p:sp>
          <p:nvSpPr>
            <p:cNvPr id="5219" name="Google Shape;5219;p16"/>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0" name="Google Shape;5220;p16"/>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1" name="Google Shape;5221;p16"/>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2" name="Google Shape;5222;p16"/>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3" name="Google Shape;5223;p16"/>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4" name="Google Shape;5224;p16"/>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5" name="Google Shape;5225;p16"/>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26" name="Google Shape;5226;p16"/>
          <p:cNvGrpSpPr/>
          <p:nvPr/>
        </p:nvGrpSpPr>
        <p:grpSpPr>
          <a:xfrm>
            <a:off x="5300541" y="3196800"/>
            <a:ext cx="351024" cy="350079"/>
            <a:chOff x="3859600" y="3591950"/>
            <a:chExt cx="296975" cy="296175"/>
          </a:xfrm>
        </p:grpSpPr>
        <p:sp>
          <p:nvSpPr>
            <p:cNvPr id="5227" name="Google Shape;5227;p16"/>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8" name="Google Shape;5228;p16"/>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29" name="Google Shape;5229;p16"/>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30" name="Google Shape;5230;p16"/>
          <p:cNvGrpSpPr/>
          <p:nvPr/>
        </p:nvGrpSpPr>
        <p:grpSpPr>
          <a:xfrm>
            <a:off x="5301014" y="3672883"/>
            <a:ext cx="350079" cy="350079"/>
            <a:chOff x="3860400" y="3955025"/>
            <a:chExt cx="296175" cy="296175"/>
          </a:xfrm>
        </p:grpSpPr>
        <p:sp>
          <p:nvSpPr>
            <p:cNvPr id="5231" name="Google Shape;5231;p16"/>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2" name="Google Shape;5232;p16"/>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3" name="Google Shape;5233;p16"/>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4" name="Google Shape;5234;p16"/>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5" name="Google Shape;5235;p16"/>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36" name="Google Shape;5236;p16"/>
          <p:cNvGrpSpPr/>
          <p:nvPr/>
        </p:nvGrpSpPr>
        <p:grpSpPr>
          <a:xfrm>
            <a:off x="7516230" y="2749281"/>
            <a:ext cx="355664" cy="349133"/>
            <a:chOff x="5716825" y="3235950"/>
            <a:chExt cx="300900" cy="295375"/>
          </a:xfrm>
        </p:grpSpPr>
        <p:sp>
          <p:nvSpPr>
            <p:cNvPr id="5237" name="Google Shape;5237;p16"/>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8" name="Google Shape;5238;p16"/>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39" name="Google Shape;5239;p16"/>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0" name="Google Shape;5240;p16"/>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41" name="Google Shape;5241;p16"/>
          <p:cNvGrpSpPr/>
          <p:nvPr/>
        </p:nvGrpSpPr>
        <p:grpSpPr>
          <a:xfrm>
            <a:off x="7529261" y="3207969"/>
            <a:ext cx="329601" cy="327739"/>
            <a:chOff x="5727850" y="3609275"/>
            <a:chExt cx="278850" cy="277275"/>
          </a:xfrm>
        </p:grpSpPr>
        <p:sp>
          <p:nvSpPr>
            <p:cNvPr id="5242" name="Google Shape;5242;p16"/>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3" name="Google Shape;5243;p16"/>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4" name="Google Shape;5244;p16"/>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5" name="Google Shape;5245;p16"/>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6" name="Google Shape;5246;p16"/>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47" name="Google Shape;5247;p16"/>
          <p:cNvGrpSpPr/>
          <p:nvPr/>
        </p:nvGrpSpPr>
        <p:grpSpPr>
          <a:xfrm>
            <a:off x="7540446" y="3673356"/>
            <a:ext cx="307231" cy="349133"/>
            <a:chOff x="5736525" y="3963700"/>
            <a:chExt cx="259925" cy="295375"/>
          </a:xfrm>
        </p:grpSpPr>
        <p:sp>
          <p:nvSpPr>
            <p:cNvPr id="5248" name="Google Shape;5248;p16"/>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49" name="Google Shape;5249;p16"/>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0" name="Google Shape;5250;p16"/>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1" name="Google Shape;5251;p16"/>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2" name="Google Shape;5252;p16"/>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3" name="Google Shape;5253;p16"/>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4" name="Google Shape;5254;p16"/>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55" name="Google Shape;5255;p16"/>
          <p:cNvGrpSpPr/>
          <p:nvPr/>
        </p:nvGrpSpPr>
        <p:grpSpPr>
          <a:xfrm>
            <a:off x="6632026" y="4122683"/>
            <a:ext cx="351024" cy="350079"/>
            <a:chOff x="6553275" y="3604550"/>
            <a:chExt cx="296975" cy="296175"/>
          </a:xfrm>
        </p:grpSpPr>
        <p:sp>
          <p:nvSpPr>
            <p:cNvPr id="5256" name="Google Shape;5256;p16"/>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7" name="Google Shape;5257;p16"/>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8" name="Google Shape;5258;p16"/>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59" name="Google Shape;5259;p16"/>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0" name="Google Shape;5260;p16"/>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61" name="Google Shape;5261;p16"/>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262" name="Google Shape;5262;p16"/>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Business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5263" name="Google Shape;5263;p16"/>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Teamwork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67"/>
        <p:cNvGrpSpPr/>
        <p:nvPr/>
      </p:nvGrpSpPr>
      <p:grpSpPr>
        <a:xfrm>
          <a:off x="0" y="0"/>
          <a:ext cx="0" cy="0"/>
          <a:chOff x="0" y="0"/>
          <a:chExt cx="0" cy="0"/>
        </a:xfrm>
      </p:grpSpPr>
      <p:grpSp>
        <p:nvGrpSpPr>
          <p:cNvPr id="5268" name="Google Shape;5268;p17"/>
          <p:cNvGrpSpPr/>
          <p:nvPr/>
        </p:nvGrpSpPr>
        <p:grpSpPr>
          <a:xfrm>
            <a:off x="859032" y="1380546"/>
            <a:ext cx="294401" cy="353645"/>
            <a:chOff x="-35814600" y="3202075"/>
            <a:chExt cx="242625" cy="291450"/>
          </a:xfrm>
        </p:grpSpPr>
        <p:sp>
          <p:nvSpPr>
            <p:cNvPr id="5269" name="Google Shape;5269;p17"/>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0" name="Google Shape;5270;p17"/>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1" name="Google Shape;5271;p17"/>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2" name="Google Shape;5272;p17"/>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3" name="Google Shape;5273;p17"/>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4" name="Google Shape;5274;p17"/>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5" name="Google Shape;5275;p17"/>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76" name="Google Shape;5276;p17"/>
          <p:cNvGrpSpPr/>
          <p:nvPr/>
        </p:nvGrpSpPr>
        <p:grpSpPr>
          <a:xfrm>
            <a:off x="829410" y="1821466"/>
            <a:ext cx="353645" cy="353888"/>
            <a:chOff x="-35839800" y="3561025"/>
            <a:chExt cx="291450" cy="291650"/>
          </a:xfrm>
        </p:grpSpPr>
        <p:sp>
          <p:nvSpPr>
            <p:cNvPr id="5277" name="Google Shape;5277;p17"/>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8" name="Google Shape;5278;p17"/>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79" name="Google Shape;5279;p17"/>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0" name="Google Shape;5280;p17"/>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1" name="Google Shape;5281;p17"/>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2" name="Google Shape;5282;p17"/>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3" name="Google Shape;5283;p17"/>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284" name="Google Shape;5284;p17"/>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285" name="Google Shape;5285;p17"/>
          <p:cNvGrpSpPr/>
          <p:nvPr/>
        </p:nvGrpSpPr>
        <p:grpSpPr>
          <a:xfrm>
            <a:off x="3066955" y="1380546"/>
            <a:ext cx="353645" cy="353645"/>
            <a:chOff x="-34003850" y="3227275"/>
            <a:chExt cx="291450" cy="291450"/>
          </a:xfrm>
        </p:grpSpPr>
        <p:sp>
          <p:nvSpPr>
            <p:cNvPr id="5286" name="Google Shape;5286;p17"/>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7" name="Google Shape;5287;p17"/>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8" name="Google Shape;5288;p17"/>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89" name="Google Shape;5289;p17"/>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0" name="Google Shape;5290;p17"/>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91" name="Google Shape;5291;p17"/>
          <p:cNvGrpSpPr/>
          <p:nvPr/>
        </p:nvGrpSpPr>
        <p:grpSpPr>
          <a:xfrm>
            <a:off x="3066485" y="1821238"/>
            <a:ext cx="354586" cy="354343"/>
            <a:chOff x="-34004625" y="3585850"/>
            <a:chExt cx="292225" cy="292025"/>
          </a:xfrm>
        </p:grpSpPr>
        <p:sp>
          <p:nvSpPr>
            <p:cNvPr id="5292" name="Google Shape;5292;p17"/>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3" name="Google Shape;5293;p17"/>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4" name="Google Shape;5294;p17"/>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5" name="Google Shape;5295;p17"/>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6" name="Google Shape;5296;p17"/>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297" name="Google Shape;5297;p17"/>
          <p:cNvGrpSpPr/>
          <p:nvPr/>
        </p:nvGrpSpPr>
        <p:grpSpPr>
          <a:xfrm>
            <a:off x="3066000" y="2256439"/>
            <a:ext cx="355557" cy="354616"/>
            <a:chOff x="-34005425" y="3945575"/>
            <a:chExt cx="293025" cy="292250"/>
          </a:xfrm>
        </p:grpSpPr>
        <p:sp>
          <p:nvSpPr>
            <p:cNvPr id="5298" name="Google Shape;5298;p17"/>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99" name="Google Shape;5299;p17"/>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0" name="Google Shape;5300;p17"/>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01" name="Google Shape;5301;p17"/>
          <p:cNvGrpSpPr/>
          <p:nvPr/>
        </p:nvGrpSpPr>
        <p:grpSpPr>
          <a:xfrm>
            <a:off x="1713099" y="2729615"/>
            <a:ext cx="358408" cy="355557"/>
            <a:chOff x="-32174975" y="3192625"/>
            <a:chExt cx="295375" cy="293025"/>
          </a:xfrm>
        </p:grpSpPr>
        <p:sp>
          <p:nvSpPr>
            <p:cNvPr id="5302" name="Google Shape;5302;p17"/>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3" name="Google Shape;5303;p17"/>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4" name="Google Shape;5304;p17"/>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5" name="Google Shape;5305;p17"/>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306" name="Google Shape;5306;p17"/>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07" name="Google Shape;5307;p17"/>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308" name="Google Shape;5308;p17"/>
          <p:cNvGrpSpPr/>
          <p:nvPr/>
        </p:nvGrpSpPr>
        <p:grpSpPr>
          <a:xfrm>
            <a:off x="3952249" y="2730570"/>
            <a:ext cx="354586" cy="353645"/>
            <a:chOff x="-30345325" y="3184750"/>
            <a:chExt cx="292225" cy="291450"/>
          </a:xfrm>
        </p:grpSpPr>
        <p:sp>
          <p:nvSpPr>
            <p:cNvPr id="5309" name="Google Shape;5309;p17"/>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0" name="Google Shape;5310;p17"/>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1" name="Google Shape;5311;p17"/>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2" name="Google Shape;5312;p17"/>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3" name="Google Shape;5313;p17"/>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14" name="Google Shape;5314;p17"/>
          <p:cNvGrpSpPr/>
          <p:nvPr/>
        </p:nvGrpSpPr>
        <p:grpSpPr>
          <a:xfrm>
            <a:off x="1277001" y="1380546"/>
            <a:ext cx="353645" cy="353645"/>
            <a:chOff x="-35481425" y="3202075"/>
            <a:chExt cx="291450" cy="291450"/>
          </a:xfrm>
        </p:grpSpPr>
        <p:sp>
          <p:nvSpPr>
            <p:cNvPr id="5315" name="Google Shape;5315;p17"/>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6" name="Google Shape;5316;p17"/>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7" name="Google Shape;5317;p17"/>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8" name="Google Shape;5318;p17"/>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19" name="Google Shape;5319;p17"/>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0" name="Google Shape;5320;p17"/>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1" name="Google Shape;5321;p17"/>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22" name="Google Shape;5322;p17"/>
          <p:cNvGrpSpPr/>
          <p:nvPr/>
        </p:nvGrpSpPr>
        <p:grpSpPr>
          <a:xfrm>
            <a:off x="1276531" y="1822072"/>
            <a:ext cx="354586" cy="352675"/>
            <a:chOff x="-35482200" y="3561225"/>
            <a:chExt cx="292225" cy="290650"/>
          </a:xfrm>
        </p:grpSpPr>
        <p:sp>
          <p:nvSpPr>
            <p:cNvPr id="5323" name="Google Shape;5323;p17"/>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4" name="Google Shape;5324;p17"/>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5" name="Google Shape;5325;p17"/>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26" name="Google Shape;5326;p17"/>
          <p:cNvGrpSpPr/>
          <p:nvPr/>
        </p:nvGrpSpPr>
        <p:grpSpPr>
          <a:xfrm>
            <a:off x="1277001" y="2256940"/>
            <a:ext cx="353645" cy="353615"/>
            <a:chOff x="-35481425" y="3919600"/>
            <a:chExt cx="291450" cy="291425"/>
          </a:xfrm>
        </p:grpSpPr>
        <p:sp>
          <p:nvSpPr>
            <p:cNvPr id="5327" name="Google Shape;5327;p17"/>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8" name="Google Shape;5328;p17"/>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29" name="Google Shape;5329;p17"/>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0" name="Google Shape;5330;p17"/>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1" name="Google Shape;5331;p17"/>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2" name="Google Shape;5332;p17"/>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3" name="Google Shape;5333;p17"/>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4" name="Google Shape;5334;p17"/>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35" name="Google Shape;5335;p17"/>
          <p:cNvGrpSpPr/>
          <p:nvPr/>
        </p:nvGrpSpPr>
        <p:grpSpPr>
          <a:xfrm>
            <a:off x="3512636" y="1381031"/>
            <a:ext cx="357468" cy="352675"/>
            <a:chOff x="-33645475" y="3228075"/>
            <a:chExt cx="294600" cy="290650"/>
          </a:xfrm>
        </p:grpSpPr>
        <p:sp>
          <p:nvSpPr>
            <p:cNvPr id="5336" name="Google Shape;5336;p17"/>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7" name="Google Shape;5337;p17"/>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8" name="Google Shape;5338;p17"/>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39" name="Google Shape;5339;p17"/>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0" name="Google Shape;5340;p17"/>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1" name="Google Shape;5341;p17"/>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2" name="Google Shape;5342;p17"/>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43" name="Google Shape;5343;p17"/>
          <p:cNvGrpSpPr/>
          <p:nvPr/>
        </p:nvGrpSpPr>
        <p:grpSpPr>
          <a:xfrm>
            <a:off x="3513606" y="1821116"/>
            <a:ext cx="355526" cy="354586"/>
            <a:chOff x="-33646250" y="3586425"/>
            <a:chExt cx="293000" cy="292225"/>
          </a:xfrm>
        </p:grpSpPr>
        <p:sp>
          <p:nvSpPr>
            <p:cNvPr id="5344" name="Google Shape;5344;p17"/>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5" name="Google Shape;5345;p17"/>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46" name="Google Shape;5346;p17"/>
          <p:cNvGrpSpPr/>
          <p:nvPr/>
        </p:nvGrpSpPr>
        <p:grpSpPr>
          <a:xfrm>
            <a:off x="3514076" y="2255969"/>
            <a:ext cx="354586" cy="355557"/>
            <a:chOff x="-33645475" y="3944800"/>
            <a:chExt cx="292225" cy="293025"/>
          </a:xfrm>
        </p:grpSpPr>
        <p:sp>
          <p:nvSpPr>
            <p:cNvPr id="5347" name="Google Shape;5347;p17"/>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8" name="Google Shape;5348;p17"/>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49" name="Google Shape;5349;p17"/>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0" name="Google Shape;5350;p17"/>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1" name="Google Shape;5351;p17"/>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2" name="Google Shape;5352;p17"/>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3" name="Google Shape;5353;p17"/>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4" name="Google Shape;5354;p17"/>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5" name="Google Shape;5355;p17"/>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6" name="Google Shape;5356;p17"/>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57" name="Google Shape;5357;p17"/>
          <p:cNvGrpSpPr/>
          <p:nvPr/>
        </p:nvGrpSpPr>
        <p:grpSpPr>
          <a:xfrm>
            <a:off x="2167295" y="2729706"/>
            <a:ext cx="352675" cy="355375"/>
            <a:chOff x="-31809525" y="3192625"/>
            <a:chExt cx="290650" cy="292875"/>
          </a:xfrm>
        </p:grpSpPr>
        <p:sp>
          <p:nvSpPr>
            <p:cNvPr id="5358" name="Google Shape;5358;p17"/>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59" name="Google Shape;5359;p17"/>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0" name="Google Shape;5360;p17"/>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1" name="Google Shape;5361;p17"/>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62" name="Google Shape;5362;p17"/>
          <p:cNvGrpSpPr/>
          <p:nvPr/>
        </p:nvGrpSpPr>
        <p:grpSpPr>
          <a:xfrm>
            <a:off x="2166810" y="3200258"/>
            <a:ext cx="353645" cy="355557"/>
            <a:chOff x="-31811100" y="3550975"/>
            <a:chExt cx="291450" cy="293025"/>
          </a:xfrm>
        </p:grpSpPr>
        <p:sp>
          <p:nvSpPr>
            <p:cNvPr id="5363" name="Google Shape;5363;p17"/>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4" name="Google Shape;5364;p17"/>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5" name="Google Shape;5365;p17"/>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6" name="Google Shape;5366;p17"/>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7" name="Google Shape;5367;p17"/>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8" name="Google Shape;5368;p17"/>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69" name="Google Shape;5369;p17"/>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70" name="Google Shape;5370;p17"/>
          <p:cNvGrpSpPr/>
          <p:nvPr/>
        </p:nvGrpSpPr>
        <p:grpSpPr>
          <a:xfrm>
            <a:off x="2160606" y="3664562"/>
            <a:ext cx="366052" cy="356831"/>
            <a:chOff x="-31817400" y="3910025"/>
            <a:chExt cx="301675" cy="294075"/>
          </a:xfrm>
        </p:grpSpPr>
        <p:sp>
          <p:nvSpPr>
            <p:cNvPr id="5371" name="Google Shape;5371;p17"/>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2" name="Google Shape;5372;p17"/>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3" name="Google Shape;5373;p17"/>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74" name="Google Shape;5374;p17"/>
          <p:cNvGrpSpPr/>
          <p:nvPr/>
        </p:nvGrpSpPr>
        <p:grpSpPr>
          <a:xfrm>
            <a:off x="3952234" y="3200743"/>
            <a:ext cx="354616" cy="354586"/>
            <a:chOff x="-30354000" y="3569100"/>
            <a:chExt cx="292250" cy="292225"/>
          </a:xfrm>
        </p:grpSpPr>
        <p:sp>
          <p:nvSpPr>
            <p:cNvPr id="5375" name="Google Shape;5375;p17"/>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6" name="Google Shape;5376;p17"/>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7" name="Google Shape;5377;p17"/>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8" name="Google Shape;5378;p17"/>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79" name="Google Shape;5379;p17"/>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0" name="Google Shape;5380;p17"/>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81" name="Google Shape;5381;p17"/>
          <p:cNvGrpSpPr/>
          <p:nvPr/>
        </p:nvGrpSpPr>
        <p:grpSpPr>
          <a:xfrm>
            <a:off x="1730812" y="1380546"/>
            <a:ext cx="342148" cy="353645"/>
            <a:chOff x="-35118325" y="3202075"/>
            <a:chExt cx="281975" cy="291450"/>
          </a:xfrm>
        </p:grpSpPr>
        <p:sp>
          <p:nvSpPr>
            <p:cNvPr id="5382" name="Google Shape;5382;p17"/>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3" name="Google Shape;5383;p17"/>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4" name="Google Shape;5384;p17"/>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5" name="Google Shape;5385;p17"/>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86" name="Google Shape;5386;p17"/>
          <p:cNvGrpSpPr/>
          <p:nvPr/>
        </p:nvGrpSpPr>
        <p:grpSpPr>
          <a:xfrm>
            <a:off x="1724593" y="1821799"/>
            <a:ext cx="354586" cy="353221"/>
            <a:chOff x="-35123050" y="3561225"/>
            <a:chExt cx="292225" cy="291100"/>
          </a:xfrm>
        </p:grpSpPr>
        <p:sp>
          <p:nvSpPr>
            <p:cNvPr id="5387" name="Google Shape;5387;p17"/>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88" name="Google Shape;5388;p17"/>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89" name="Google Shape;5389;p17"/>
          <p:cNvGrpSpPr/>
          <p:nvPr/>
        </p:nvGrpSpPr>
        <p:grpSpPr>
          <a:xfrm>
            <a:off x="1766652" y="2256940"/>
            <a:ext cx="270467" cy="353615"/>
            <a:chOff x="-35089175" y="3919600"/>
            <a:chExt cx="222900" cy="291425"/>
          </a:xfrm>
        </p:grpSpPr>
        <p:sp>
          <p:nvSpPr>
            <p:cNvPr id="5390" name="Google Shape;5390;p17"/>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1" name="Google Shape;5391;p17"/>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392" name="Google Shape;5392;p17"/>
          <p:cNvGrpSpPr/>
          <p:nvPr/>
        </p:nvGrpSpPr>
        <p:grpSpPr>
          <a:xfrm>
            <a:off x="3963648" y="1380303"/>
            <a:ext cx="336445" cy="354131"/>
            <a:chOff x="-33277650" y="3226875"/>
            <a:chExt cx="277275" cy="291850"/>
          </a:xfrm>
        </p:grpSpPr>
        <p:sp>
          <p:nvSpPr>
            <p:cNvPr id="5393" name="Google Shape;5393;p17"/>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4" name="Google Shape;5394;p17"/>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5" name="Google Shape;5395;p17"/>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6" name="Google Shape;5396;p17"/>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7" name="Google Shape;5397;p17"/>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8" name="Google Shape;5398;p17"/>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99" name="Google Shape;5399;p17"/>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00" name="Google Shape;5400;p17"/>
          <p:cNvGrpSpPr/>
          <p:nvPr/>
        </p:nvGrpSpPr>
        <p:grpSpPr>
          <a:xfrm>
            <a:off x="3955048" y="1821587"/>
            <a:ext cx="353645" cy="353645"/>
            <a:chOff x="-33286325" y="3586425"/>
            <a:chExt cx="291450" cy="291450"/>
          </a:xfrm>
        </p:grpSpPr>
        <p:sp>
          <p:nvSpPr>
            <p:cNvPr id="5401" name="Google Shape;5401;p17"/>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2" name="Google Shape;5402;p17"/>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3" name="Google Shape;5403;p17"/>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4" name="Google Shape;5404;p17"/>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5" name="Google Shape;5405;p17"/>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06" name="Google Shape;5406;p17"/>
          <p:cNvGrpSpPr/>
          <p:nvPr/>
        </p:nvGrpSpPr>
        <p:grpSpPr>
          <a:xfrm>
            <a:off x="3955048" y="2255969"/>
            <a:ext cx="353645" cy="355557"/>
            <a:chOff x="-33286325" y="3944800"/>
            <a:chExt cx="291450" cy="293025"/>
          </a:xfrm>
        </p:grpSpPr>
        <p:sp>
          <p:nvSpPr>
            <p:cNvPr id="5407" name="Google Shape;5407;p17"/>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8" name="Google Shape;5408;p17"/>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09" name="Google Shape;5409;p17"/>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0" name="Google Shape;5410;p17"/>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11" name="Google Shape;5411;p17"/>
          <p:cNvGrpSpPr/>
          <p:nvPr/>
        </p:nvGrpSpPr>
        <p:grpSpPr>
          <a:xfrm>
            <a:off x="2613445" y="2729129"/>
            <a:ext cx="353645" cy="356527"/>
            <a:chOff x="-31452725" y="3191825"/>
            <a:chExt cx="291450" cy="293825"/>
          </a:xfrm>
        </p:grpSpPr>
        <p:sp>
          <p:nvSpPr>
            <p:cNvPr id="5412" name="Google Shape;5412;p17"/>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3" name="Google Shape;5413;p17"/>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4" name="Google Shape;5414;p17"/>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5" name="Google Shape;5415;p17"/>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16" name="Google Shape;5416;p17"/>
          <p:cNvGrpSpPr/>
          <p:nvPr/>
        </p:nvGrpSpPr>
        <p:grpSpPr>
          <a:xfrm>
            <a:off x="2612975" y="3200744"/>
            <a:ext cx="354586" cy="354586"/>
            <a:chOff x="-31452725" y="3551775"/>
            <a:chExt cx="292225" cy="292225"/>
          </a:xfrm>
        </p:grpSpPr>
        <p:sp>
          <p:nvSpPr>
            <p:cNvPr id="5417" name="Google Shape;5417;p17"/>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8" name="Google Shape;5418;p17"/>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19" name="Google Shape;5419;p17"/>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0" name="Google Shape;5420;p17"/>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21" name="Google Shape;5421;p17"/>
          <p:cNvGrpSpPr/>
          <p:nvPr/>
        </p:nvGrpSpPr>
        <p:grpSpPr>
          <a:xfrm>
            <a:off x="2611534" y="3664729"/>
            <a:ext cx="357468" cy="356497"/>
            <a:chOff x="-31455100" y="3909350"/>
            <a:chExt cx="294600" cy="293800"/>
          </a:xfrm>
        </p:grpSpPr>
        <p:sp>
          <p:nvSpPr>
            <p:cNvPr id="5422" name="Google Shape;5422;p17"/>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3" name="Google Shape;5423;p17"/>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24" name="Google Shape;5424;p17"/>
          <p:cNvGrpSpPr/>
          <p:nvPr/>
        </p:nvGrpSpPr>
        <p:grpSpPr>
          <a:xfrm>
            <a:off x="3952719" y="3665684"/>
            <a:ext cx="353645" cy="354586"/>
            <a:chOff x="-30345325" y="3918800"/>
            <a:chExt cx="291450" cy="292225"/>
          </a:xfrm>
        </p:grpSpPr>
        <p:sp>
          <p:nvSpPr>
            <p:cNvPr id="5425" name="Google Shape;5425;p17"/>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6" name="Google Shape;5426;p17"/>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7" name="Google Shape;5427;p17"/>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8" name="Google Shape;5428;p17"/>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29" name="Google Shape;5429;p17"/>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30" name="Google Shape;5430;p17"/>
          <p:cNvGrpSpPr/>
          <p:nvPr/>
        </p:nvGrpSpPr>
        <p:grpSpPr>
          <a:xfrm>
            <a:off x="2172184" y="1821587"/>
            <a:ext cx="353645" cy="353645"/>
            <a:chOff x="-34763900" y="3561225"/>
            <a:chExt cx="291450" cy="291450"/>
          </a:xfrm>
        </p:grpSpPr>
        <p:sp>
          <p:nvSpPr>
            <p:cNvPr id="5431" name="Google Shape;5431;p17"/>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2" name="Google Shape;5432;p17"/>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3" name="Google Shape;5433;p17"/>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434" name="Google Shape;5434;p17"/>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435" name="Google Shape;5435;p17"/>
          <p:cNvGrpSpPr/>
          <p:nvPr/>
        </p:nvGrpSpPr>
        <p:grpSpPr>
          <a:xfrm>
            <a:off x="827081" y="2730099"/>
            <a:ext cx="354586" cy="354586"/>
            <a:chOff x="-32927950" y="3227275"/>
            <a:chExt cx="292225" cy="292225"/>
          </a:xfrm>
        </p:grpSpPr>
        <p:sp>
          <p:nvSpPr>
            <p:cNvPr id="5436" name="Google Shape;5436;p17"/>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7" name="Google Shape;5437;p17"/>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8" name="Google Shape;5438;p17"/>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39" name="Google Shape;5439;p17"/>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0" name="Google Shape;5440;p17"/>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41" name="Google Shape;5441;p17"/>
          <p:cNvGrpSpPr/>
          <p:nvPr/>
        </p:nvGrpSpPr>
        <p:grpSpPr>
          <a:xfrm>
            <a:off x="826596" y="3201213"/>
            <a:ext cx="355557" cy="353645"/>
            <a:chOff x="-32927950" y="3586425"/>
            <a:chExt cx="293025" cy="291450"/>
          </a:xfrm>
        </p:grpSpPr>
        <p:sp>
          <p:nvSpPr>
            <p:cNvPr id="5442" name="Google Shape;5442;p17"/>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3" name="Google Shape;5443;p17"/>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4" name="Google Shape;5444;p17"/>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5" name="Google Shape;5445;p17"/>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6" name="Google Shape;5446;p17"/>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47" name="Google Shape;5447;p17"/>
          <p:cNvGrpSpPr/>
          <p:nvPr/>
        </p:nvGrpSpPr>
        <p:grpSpPr>
          <a:xfrm>
            <a:off x="827081" y="3665198"/>
            <a:ext cx="354586" cy="355557"/>
            <a:chOff x="-32927950" y="3944800"/>
            <a:chExt cx="292225" cy="293025"/>
          </a:xfrm>
        </p:grpSpPr>
        <p:sp>
          <p:nvSpPr>
            <p:cNvPr id="5448" name="Google Shape;5448;p17"/>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49" name="Google Shape;5449;p17"/>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0" name="Google Shape;5450;p17"/>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1" name="Google Shape;5451;p17"/>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2" name="Google Shape;5452;p17"/>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3" name="Google Shape;5453;p17"/>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4" name="Google Shape;5454;p17"/>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5" name="Google Shape;5455;p17"/>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6" name="Google Shape;5456;p17"/>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57" name="Google Shape;5457;p17"/>
          <p:cNvGrpSpPr/>
          <p:nvPr/>
        </p:nvGrpSpPr>
        <p:grpSpPr>
          <a:xfrm>
            <a:off x="3055873" y="2730449"/>
            <a:ext cx="354586" cy="353888"/>
            <a:chOff x="-31094350" y="3194000"/>
            <a:chExt cx="292225" cy="291650"/>
          </a:xfrm>
        </p:grpSpPr>
        <p:sp>
          <p:nvSpPr>
            <p:cNvPr id="5458" name="Google Shape;5458;p17"/>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59" name="Google Shape;5459;p17"/>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0" name="Google Shape;5460;p17"/>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1" name="Google Shape;5461;p17"/>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2" name="Google Shape;5462;p17"/>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3" name="Google Shape;5463;p17"/>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4" name="Google Shape;5464;p17"/>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5" name="Google Shape;5465;p17"/>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66" name="Google Shape;5466;p17"/>
          <p:cNvGrpSpPr/>
          <p:nvPr/>
        </p:nvGrpSpPr>
        <p:grpSpPr>
          <a:xfrm>
            <a:off x="3056343" y="3200941"/>
            <a:ext cx="353645" cy="354191"/>
            <a:chOff x="-31093575" y="3552550"/>
            <a:chExt cx="291450" cy="291900"/>
          </a:xfrm>
        </p:grpSpPr>
        <p:sp>
          <p:nvSpPr>
            <p:cNvPr id="5467" name="Google Shape;5467;p17"/>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8" name="Google Shape;5468;p17"/>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69" name="Google Shape;5469;p17"/>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0" name="Google Shape;5470;p17"/>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71" name="Google Shape;5471;p17"/>
          <p:cNvGrpSpPr/>
          <p:nvPr/>
        </p:nvGrpSpPr>
        <p:grpSpPr>
          <a:xfrm>
            <a:off x="2182711" y="1380546"/>
            <a:ext cx="332593" cy="353645"/>
            <a:chOff x="-34755225" y="3202075"/>
            <a:chExt cx="274100" cy="291450"/>
          </a:xfrm>
        </p:grpSpPr>
        <p:sp>
          <p:nvSpPr>
            <p:cNvPr id="5472" name="Google Shape;5472;p17"/>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3" name="Google Shape;5473;p17"/>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4" name="Google Shape;5474;p17"/>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5" name="Google Shape;5475;p17"/>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6" name="Google Shape;5476;p17"/>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7" name="Google Shape;5477;p17"/>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78" name="Google Shape;5478;p17"/>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79" name="Google Shape;5479;p17"/>
          <p:cNvGrpSpPr/>
          <p:nvPr/>
        </p:nvGrpSpPr>
        <p:grpSpPr>
          <a:xfrm>
            <a:off x="3056343" y="3666169"/>
            <a:ext cx="353645" cy="353615"/>
            <a:chOff x="-31093575" y="3911725"/>
            <a:chExt cx="291450" cy="291425"/>
          </a:xfrm>
        </p:grpSpPr>
        <p:sp>
          <p:nvSpPr>
            <p:cNvPr id="5480" name="Google Shape;5480;p17"/>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1" name="Google Shape;5481;p17"/>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82" name="Google Shape;5482;p17"/>
          <p:cNvGrpSpPr/>
          <p:nvPr/>
        </p:nvGrpSpPr>
        <p:grpSpPr>
          <a:xfrm>
            <a:off x="2165773" y="4123136"/>
            <a:ext cx="356497" cy="354586"/>
            <a:chOff x="-29946000" y="3183175"/>
            <a:chExt cx="293800" cy="292225"/>
          </a:xfrm>
        </p:grpSpPr>
        <p:sp>
          <p:nvSpPr>
            <p:cNvPr id="5483" name="Google Shape;5483;p17"/>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4" name="Google Shape;5484;p17"/>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5" name="Google Shape;5485;p17"/>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6" name="Google Shape;5486;p17"/>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7" name="Google Shape;5487;p17"/>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88" name="Google Shape;5488;p17"/>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89" name="Google Shape;5489;p17"/>
          <p:cNvGrpSpPr/>
          <p:nvPr/>
        </p:nvGrpSpPr>
        <p:grpSpPr>
          <a:xfrm>
            <a:off x="2610305" y="1380289"/>
            <a:ext cx="358408" cy="354161"/>
            <a:chOff x="-34408675" y="3202075"/>
            <a:chExt cx="295375" cy="291875"/>
          </a:xfrm>
        </p:grpSpPr>
        <p:sp>
          <p:nvSpPr>
            <p:cNvPr id="5490" name="Google Shape;5490;p17"/>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1" name="Google Shape;5491;p17"/>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2" name="Google Shape;5492;p17"/>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3" name="Google Shape;5493;p17"/>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94" name="Google Shape;5494;p17"/>
          <p:cNvGrpSpPr/>
          <p:nvPr/>
        </p:nvGrpSpPr>
        <p:grpSpPr>
          <a:xfrm>
            <a:off x="2612216" y="1820283"/>
            <a:ext cx="354586" cy="356254"/>
            <a:chOff x="-34405525" y="3558075"/>
            <a:chExt cx="292225" cy="293600"/>
          </a:xfrm>
        </p:grpSpPr>
        <p:sp>
          <p:nvSpPr>
            <p:cNvPr id="5495" name="Google Shape;5495;p17"/>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6" name="Google Shape;5496;p17"/>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97" name="Google Shape;5497;p17"/>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498" name="Google Shape;5498;p17"/>
          <p:cNvGrpSpPr/>
          <p:nvPr/>
        </p:nvGrpSpPr>
        <p:grpSpPr>
          <a:xfrm>
            <a:off x="2611730" y="2256940"/>
            <a:ext cx="355557" cy="353615"/>
            <a:chOff x="-34406325" y="3919600"/>
            <a:chExt cx="293025" cy="291425"/>
          </a:xfrm>
        </p:grpSpPr>
        <p:sp>
          <p:nvSpPr>
            <p:cNvPr id="5499" name="Google Shape;5499;p17"/>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0" name="Google Shape;5500;p17"/>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1" name="Google Shape;5501;p17"/>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2" name="Google Shape;5502;p17"/>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3" name="Google Shape;5503;p17"/>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4" name="Google Shape;5504;p17"/>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5" name="Google Shape;5505;p17"/>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06" name="Google Shape;5506;p17"/>
          <p:cNvGrpSpPr/>
          <p:nvPr/>
        </p:nvGrpSpPr>
        <p:grpSpPr>
          <a:xfrm>
            <a:off x="1275628" y="2736303"/>
            <a:ext cx="353645" cy="342179"/>
            <a:chOff x="-32568800" y="3232000"/>
            <a:chExt cx="291450" cy="282000"/>
          </a:xfrm>
        </p:grpSpPr>
        <p:sp>
          <p:nvSpPr>
            <p:cNvPr id="5507" name="Google Shape;5507;p17"/>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08" name="Google Shape;5508;p17"/>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09" name="Google Shape;5509;p17"/>
          <p:cNvGrpSpPr/>
          <p:nvPr/>
        </p:nvGrpSpPr>
        <p:grpSpPr>
          <a:xfrm>
            <a:off x="1275158" y="3201213"/>
            <a:ext cx="354586" cy="353645"/>
            <a:chOff x="-32569575" y="3586425"/>
            <a:chExt cx="292225" cy="291450"/>
          </a:xfrm>
        </p:grpSpPr>
        <p:sp>
          <p:nvSpPr>
            <p:cNvPr id="5510" name="Google Shape;5510;p17"/>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1" name="Google Shape;5511;p17"/>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12" name="Google Shape;5512;p17"/>
          <p:cNvGrpSpPr/>
          <p:nvPr/>
        </p:nvGrpSpPr>
        <p:grpSpPr>
          <a:xfrm>
            <a:off x="1266073" y="3665805"/>
            <a:ext cx="372756" cy="354343"/>
            <a:chOff x="-32576675" y="3944600"/>
            <a:chExt cx="307200" cy="292025"/>
          </a:xfrm>
        </p:grpSpPr>
        <p:sp>
          <p:nvSpPr>
            <p:cNvPr id="5513" name="Google Shape;5513;p17"/>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4" name="Google Shape;5514;p17"/>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15" name="Google Shape;5515;p17"/>
          <p:cNvGrpSpPr/>
          <p:nvPr/>
        </p:nvGrpSpPr>
        <p:grpSpPr>
          <a:xfrm>
            <a:off x="3511040" y="2730100"/>
            <a:ext cx="354586" cy="354586"/>
            <a:chOff x="-30735200" y="3192625"/>
            <a:chExt cx="292225" cy="292225"/>
          </a:xfrm>
        </p:grpSpPr>
        <p:sp>
          <p:nvSpPr>
            <p:cNvPr id="5516" name="Google Shape;5516;p17"/>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7" name="Google Shape;5517;p17"/>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8" name="Google Shape;5518;p17"/>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19" name="Google Shape;5519;p17"/>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0" name="Google Shape;5520;p17"/>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1" name="Google Shape;5521;p17"/>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2" name="Google Shape;5522;p17"/>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23" name="Google Shape;5523;p17"/>
          <p:cNvGrpSpPr/>
          <p:nvPr/>
        </p:nvGrpSpPr>
        <p:grpSpPr>
          <a:xfrm>
            <a:off x="3511040" y="3201532"/>
            <a:ext cx="354586" cy="353008"/>
            <a:chOff x="-30735200" y="3552550"/>
            <a:chExt cx="292225" cy="290925"/>
          </a:xfrm>
        </p:grpSpPr>
        <p:sp>
          <p:nvSpPr>
            <p:cNvPr id="5524" name="Google Shape;5524;p17"/>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5" name="Google Shape;5525;p17"/>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26" name="Google Shape;5526;p17"/>
          <p:cNvGrpSpPr/>
          <p:nvPr/>
        </p:nvGrpSpPr>
        <p:grpSpPr>
          <a:xfrm>
            <a:off x="3511040" y="3666154"/>
            <a:ext cx="354586" cy="353645"/>
            <a:chOff x="-30735200" y="3910925"/>
            <a:chExt cx="292225" cy="291450"/>
          </a:xfrm>
        </p:grpSpPr>
        <p:sp>
          <p:nvSpPr>
            <p:cNvPr id="5527" name="Google Shape;5527;p17"/>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28" name="Google Shape;5528;p17"/>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529" name="Google Shape;5529;p17"/>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530" name="Google Shape;5530;p17"/>
          <p:cNvGrpSpPr/>
          <p:nvPr/>
        </p:nvGrpSpPr>
        <p:grpSpPr>
          <a:xfrm>
            <a:off x="4864547" y="1375808"/>
            <a:ext cx="358971" cy="359224"/>
            <a:chOff x="-57956275" y="3197925"/>
            <a:chExt cx="319000" cy="319225"/>
          </a:xfrm>
        </p:grpSpPr>
        <p:sp>
          <p:nvSpPr>
            <p:cNvPr id="5531" name="Google Shape;5531;p1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2" name="Google Shape;5532;p1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3" name="Google Shape;5533;p1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4" name="Google Shape;5534;p1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5" name="Google Shape;5535;p1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6" name="Google Shape;5536;p1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37" name="Google Shape;5537;p1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38" name="Google Shape;5538;p17"/>
          <p:cNvGrpSpPr/>
          <p:nvPr/>
        </p:nvGrpSpPr>
        <p:grpSpPr>
          <a:xfrm>
            <a:off x="4886701" y="1832234"/>
            <a:ext cx="314662" cy="358971"/>
            <a:chOff x="-57940525" y="3590375"/>
            <a:chExt cx="279625" cy="319000"/>
          </a:xfrm>
        </p:grpSpPr>
        <p:sp>
          <p:nvSpPr>
            <p:cNvPr id="5539" name="Google Shape;5539;p1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0" name="Google Shape;5540;p1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1" name="Google Shape;5541;p1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2" name="Google Shape;5542;p1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3" name="Google Shape;5543;p1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44" name="Google Shape;5544;p17"/>
          <p:cNvGrpSpPr/>
          <p:nvPr/>
        </p:nvGrpSpPr>
        <p:grpSpPr>
          <a:xfrm>
            <a:off x="4857582" y="2273605"/>
            <a:ext cx="358099" cy="358999"/>
            <a:chOff x="-57959425" y="3982600"/>
            <a:chExt cx="318225" cy="319025"/>
          </a:xfrm>
        </p:grpSpPr>
        <p:sp>
          <p:nvSpPr>
            <p:cNvPr id="5545" name="Google Shape;5545;p1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6" name="Google Shape;5546;p1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7" name="Google Shape;5547;p1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48" name="Google Shape;5548;p1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49" name="Google Shape;5549;p17"/>
          <p:cNvGrpSpPr/>
          <p:nvPr/>
        </p:nvGrpSpPr>
        <p:grpSpPr>
          <a:xfrm>
            <a:off x="7057749" y="1376934"/>
            <a:ext cx="357226" cy="357226"/>
            <a:chOff x="-55987225" y="3198925"/>
            <a:chExt cx="317450" cy="317450"/>
          </a:xfrm>
        </p:grpSpPr>
        <p:sp>
          <p:nvSpPr>
            <p:cNvPr id="5550" name="Google Shape;5550;p1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1" name="Google Shape;5551;p1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2" name="Google Shape;5552;p1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3" name="Google Shape;5553;p1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54" name="Google Shape;5554;p17"/>
          <p:cNvGrpSpPr/>
          <p:nvPr/>
        </p:nvGrpSpPr>
        <p:grpSpPr>
          <a:xfrm>
            <a:off x="7057749" y="1832965"/>
            <a:ext cx="357226" cy="357367"/>
            <a:chOff x="-55987225" y="3591025"/>
            <a:chExt cx="317450" cy="317575"/>
          </a:xfrm>
        </p:grpSpPr>
        <p:sp>
          <p:nvSpPr>
            <p:cNvPr id="5555" name="Google Shape;5555;p1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6" name="Google Shape;5556;p1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7" name="Google Shape;5557;p1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8" name="Google Shape;5558;p1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59" name="Google Shape;5559;p1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60" name="Google Shape;5560;p17"/>
          <p:cNvGrpSpPr/>
          <p:nvPr/>
        </p:nvGrpSpPr>
        <p:grpSpPr>
          <a:xfrm>
            <a:off x="7071665" y="2273605"/>
            <a:ext cx="358999" cy="358999"/>
            <a:chOff x="-55988800" y="3982600"/>
            <a:chExt cx="319025" cy="319025"/>
          </a:xfrm>
        </p:grpSpPr>
        <p:sp>
          <p:nvSpPr>
            <p:cNvPr id="5561" name="Google Shape;5561;p1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2" name="Google Shape;5562;p1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3" name="Google Shape;5563;p1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4" name="Google Shape;5564;p1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5" name="Google Shape;5565;p1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66" name="Google Shape;5566;p17"/>
          <p:cNvGrpSpPr/>
          <p:nvPr/>
        </p:nvGrpSpPr>
        <p:grpSpPr>
          <a:xfrm>
            <a:off x="5730184" y="2731562"/>
            <a:ext cx="356326" cy="358971"/>
            <a:chOff x="-54026025" y="3192625"/>
            <a:chExt cx="316650" cy="319000"/>
          </a:xfrm>
        </p:grpSpPr>
        <p:sp>
          <p:nvSpPr>
            <p:cNvPr id="5567" name="Google Shape;5567;p1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8" name="Google Shape;5568;p1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69" name="Google Shape;5569;p1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0" name="Google Shape;5570;p1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1" name="Google Shape;5571;p1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2" name="Google Shape;5572;p1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3" name="Google Shape;5573;p1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4" name="Google Shape;5574;p1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75" name="Google Shape;5575;p17"/>
          <p:cNvGrpSpPr/>
          <p:nvPr/>
        </p:nvGrpSpPr>
        <p:grpSpPr>
          <a:xfrm>
            <a:off x="5750130" y="3202536"/>
            <a:ext cx="316434" cy="358099"/>
            <a:chOff x="-54007925" y="3584850"/>
            <a:chExt cx="281200" cy="318225"/>
          </a:xfrm>
        </p:grpSpPr>
        <p:sp>
          <p:nvSpPr>
            <p:cNvPr id="5576" name="Google Shape;5576;p1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7" name="Google Shape;5577;p1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8" name="Google Shape;5578;p1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79" name="Google Shape;5579;p1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0" name="Google Shape;5580;p1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1" name="Google Shape;5581;p1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82" name="Google Shape;5582;p17"/>
          <p:cNvGrpSpPr/>
          <p:nvPr/>
        </p:nvGrpSpPr>
        <p:grpSpPr>
          <a:xfrm>
            <a:off x="5750130" y="3664421"/>
            <a:ext cx="316434" cy="358914"/>
            <a:chOff x="-54007925" y="3975575"/>
            <a:chExt cx="281200" cy="318950"/>
          </a:xfrm>
        </p:grpSpPr>
        <p:sp>
          <p:nvSpPr>
            <p:cNvPr id="5583" name="Google Shape;5583;p1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4" name="Google Shape;5584;p1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5" name="Google Shape;5585;p1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6" name="Google Shape;5586;p1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87" name="Google Shape;5587;p17"/>
          <p:cNvGrpSpPr/>
          <p:nvPr/>
        </p:nvGrpSpPr>
        <p:grpSpPr>
          <a:xfrm>
            <a:off x="7984996" y="2748891"/>
            <a:ext cx="274770" cy="358492"/>
            <a:chOff x="-52005775" y="3208025"/>
            <a:chExt cx="244175" cy="318575"/>
          </a:xfrm>
        </p:grpSpPr>
        <p:sp>
          <p:nvSpPr>
            <p:cNvPr id="5588" name="Google Shape;5588;p1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89" name="Google Shape;5589;p1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0" name="Google Shape;5590;p1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1" name="Google Shape;5591;p1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2" name="Google Shape;5592;p1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3" name="Google Shape;5593;p1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4" name="Google Shape;5594;p1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5" name="Google Shape;5595;p1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6" name="Google Shape;5596;p1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7" name="Google Shape;5597;p1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98" name="Google Shape;5598;p1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599" name="Google Shape;5599;p17"/>
          <p:cNvGrpSpPr/>
          <p:nvPr/>
        </p:nvGrpSpPr>
        <p:grpSpPr>
          <a:xfrm>
            <a:off x="5291462" y="1376934"/>
            <a:ext cx="358099" cy="358099"/>
            <a:chOff x="-57568775" y="3198925"/>
            <a:chExt cx="318225" cy="318225"/>
          </a:xfrm>
        </p:grpSpPr>
        <p:sp>
          <p:nvSpPr>
            <p:cNvPr id="5600" name="Google Shape;5600;p1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1" name="Google Shape;5601;p1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2" name="Google Shape;5602;p1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3" name="Google Shape;5603;p1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4" name="Google Shape;5604;p1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5" name="Google Shape;5605;p1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06" name="Google Shape;5606;p17"/>
          <p:cNvGrpSpPr/>
          <p:nvPr/>
        </p:nvGrpSpPr>
        <p:grpSpPr>
          <a:xfrm>
            <a:off x="5313181" y="1832234"/>
            <a:ext cx="314662" cy="358099"/>
            <a:chOff x="-57549075" y="3590375"/>
            <a:chExt cx="279625" cy="318225"/>
          </a:xfrm>
        </p:grpSpPr>
        <p:sp>
          <p:nvSpPr>
            <p:cNvPr id="5607" name="Google Shape;5607;p1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8" name="Google Shape;5608;p1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09" name="Google Shape;5609;p1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0" name="Google Shape;5610;p1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11" name="Google Shape;5611;p17"/>
          <p:cNvGrpSpPr/>
          <p:nvPr/>
        </p:nvGrpSpPr>
        <p:grpSpPr>
          <a:xfrm>
            <a:off x="5305378" y="2273605"/>
            <a:ext cx="359871" cy="359871"/>
            <a:chOff x="-57570350" y="3982600"/>
            <a:chExt cx="319800" cy="319800"/>
          </a:xfrm>
        </p:grpSpPr>
        <p:sp>
          <p:nvSpPr>
            <p:cNvPr id="5612" name="Google Shape;5612;p1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3" name="Google Shape;5613;p1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4" name="Google Shape;5614;p1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5" name="Google Shape;5615;p1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16" name="Google Shape;5616;p17"/>
          <p:cNvGrpSpPr/>
          <p:nvPr/>
        </p:nvGrpSpPr>
        <p:grpSpPr>
          <a:xfrm>
            <a:off x="7520416" y="1376033"/>
            <a:ext cx="314662" cy="358999"/>
            <a:chOff x="-55576850" y="3198125"/>
            <a:chExt cx="279625" cy="319025"/>
          </a:xfrm>
        </p:grpSpPr>
        <p:sp>
          <p:nvSpPr>
            <p:cNvPr id="5617" name="Google Shape;5617;p1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8" name="Google Shape;5618;p1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19" name="Google Shape;5619;p1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0" name="Google Shape;5620;p1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21" name="Google Shape;5621;p17"/>
          <p:cNvGrpSpPr/>
          <p:nvPr/>
        </p:nvGrpSpPr>
        <p:grpSpPr>
          <a:xfrm>
            <a:off x="7497812" y="1832009"/>
            <a:ext cx="359871" cy="358324"/>
            <a:chOff x="-55596550" y="3590175"/>
            <a:chExt cx="319800" cy="318425"/>
          </a:xfrm>
        </p:grpSpPr>
        <p:sp>
          <p:nvSpPr>
            <p:cNvPr id="5622" name="Google Shape;5622;p1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3" name="Google Shape;5623;p1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4" name="Google Shape;5624;p1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5" name="Google Shape;5625;p1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26" name="Google Shape;5626;p17"/>
          <p:cNvGrpSpPr/>
          <p:nvPr/>
        </p:nvGrpSpPr>
        <p:grpSpPr>
          <a:xfrm>
            <a:off x="7513049" y="2273351"/>
            <a:ext cx="358999" cy="359252"/>
            <a:chOff x="-55595775" y="3982375"/>
            <a:chExt cx="319025" cy="319250"/>
          </a:xfrm>
        </p:grpSpPr>
        <p:sp>
          <p:nvSpPr>
            <p:cNvPr id="5627" name="Google Shape;5627;p1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8" name="Google Shape;5628;p1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29" name="Google Shape;5629;p1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0" name="Google Shape;5630;p1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1" name="Google Shape;5631;p1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2" name="Google Shape;5632;p1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33" name="Google Shape;5633;p17"/>
          <p:cNvGrpSpPr/>
          <p:nvPr/>
        </p:nvGrpSpPr>
        <p:grpSpPr>
          <a:xfrm>
            <a:off x="6170232" y="2731562"/>
            <a:ext cx="358999" cy="358099"/>
            <a:chOff x="-53635375" y="3192625"/>
            <a:chExt cx="319025" cy="318225"/>
          </a:xfrm>
        </p:grpSpPr>
        <p:sp>
          <p:nvSpPr>
            <p:cNvPr id="5634" name="Google Shape;5634;p1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5" name="Google Shape;5635;p1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6" name="Google Shape;5636;p1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37" name="Google Shape;5637;p17"/>
          <p:cNvGrpSpPr/>
          <p:nvPr/>
        </p:nvGrpSpPr>
        <p:grpSpPr>
          <a:xfrm>
            <a:off x="6192401" y="3202536"/>
            <a:ext cx="314662" cy="358999"/>
            <a:chOff x="-53615675" y="3584850"/>
            <a:chExt cx="279625" cy="319025"/>
          </a:xfrm>
        </p:grpSpPr>
        <p:sp>
          <p:nvSpPr>
            <p:cNvPr id="5638" name="Google Shape;5638;p1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39" name="Google Shape;5639;p1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0" name="Google Shape;5640;p1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41" name="Google Shape;5641;p17"/>
          <p:cNvGrpSpPr/>
          <p:nvPr/>
        </p:nvGrpSpPr>
        <p:grpSpPr>
          <a:xfrm>
            <a:off x="6170246" y="3665461"/>
            <a:ext cx="358971" cy="357874"/>
            <a:chOff x="-53634575" y="3976500"/>
            <a:chExt cx="319000" cy="318025"/>
          </a:xfrm>
        </p:grpSpPr>
        <p:sp>
          <p:nvSpPr>
            <p:cNvPr id="5642" name="Google Shape;5642;p1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3" name="Google Shape;5643;p1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4" name="Google Shape;5644;p1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5" name="Google Shape;5645;p1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6" name="Google Shape;5646;p1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7" name="Google Shape;5647;p1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8" name="Google Shape;5648;p1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49" name="Google Shape;5649;p1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50" name="Google Shape;5650;p17"/>
          <p:cNvGrpSpPr/>
          <p:nvPr/>
        </p:nvGrpSpPr>
        <p:grpSpPr>
          <a:xfrm>
            <a:off x="7965050" y="3208415"/>
            <a:ext cx="314662" cy="358436"/>
            <a:chOff x="-52023900" y="3590075"/>
            <a:chExt cx="279625" cy="318525"/>
          </a:xfrm>
        </p:grpSpPr>
        <p:sp>
          <p:nvSpPr>
            <p:cNvPr id="5651" name="Google Shape;5651;p1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2" name="Google Shape;5652;p1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3" name="Google Shape;5653;p1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4" name="Google Shape;5654;p1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5" name="Google Shape;5655;p1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6" name="Google Shape;5656;p1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57" name="Google Shape;5657;p1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58" name="Google Shape;5658;p17"/>
          <p:cNvGrpSpPr/>
          <p:nvPr/>
        </p:nvGrpSpPr>
        <p:grpSpPr>
          <a:xfrm>
            <a:off x="5728292" y="1376934"/>
            <a:ext cx="358971" cy="358971"/>
            <a:chOff x="-57173375" y="3198925"/>
            <a:chExt cx="319000" cy="319000"/>
          </a:xfrm>
        </p:grpSpPr>
        <p:sp>
          <p:nvSpPr>
            <p:cNvPr id="5659" name="Google Shape;5659;p1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0" name="Google Shape;5660;p1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1" name="Google Shape;5661;p1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2" name="Google Shape;5662;p1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63" name="Google Shape;5663;p17"/>
          <p:cNvGrpSpPr/>
          <p:nvPr/>
        </p:nvGrpSpPr>
        <p:grpSpPr>
          <a:xfrm>
            <a:off x="5729178" y="1854374"/>
            <a:ext cx="357198" cy="314690"/>
            <a:chOff x="-57176525" y="3610050"/>
            <a:chExt cx="317425" cy="279650"/>
          </a:xfrm>
        </p:grpSpPr>
        <p:sp>
          <p:nvSpPr>
            <p:cNvPr id="5664" name="Google Shape;5664;p1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5" name="Google Shape;5665;p1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6" name="Google Shape;5666;p1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7" name="Google Shape;5667;p1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68" name="Google Shape;5668;p1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69" name="Google Shape;5669;p17"/>
          <p:cNvGrpSpPr/>
          <p:nvPr/>
        </p:nvGrpSpPr>
        <p:grpSpPr>
          <a:xfrm>
            <a:off x="7939633" y="1376934"/>
            <a:ext cx="358099" cy="356326"/>
            <a:chOff x="-55202750" y="3198925"/>
            <a:chExt cx="318225" cy="316650"/>
          </a:xfrm>
        </p:grpSpPr>
        <p:sp>
          <p:nvSpPr>
            <p:cNvPr id="5670" name="Google Shape;5670;p1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1" name="Google Shape;5671;p1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72" name="Google Shape;5672;p17"/>
          <p:cNvGrpSpPr/>
          <p:nvPr/>
        </p:nvGrpSpPr>
        <p:grpSpPr>
          <a:xfrm>
            <a:off x="7950267" y="1832234"/>
            <a:ext cx="336830" cy="358099"/>
            <a:chOff x="-55194875" y="3590375"/>
            <a:chExt cx="299325" cy="318225"/>
          </a:xfrm>
        </p:grpSpPr>
        <p:sp>
          <p:nvSpPr>
            <p:cNvPr id="5673" name="Google Shape;5673;p1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4" name="Google Shape;5674;p1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5" name="Google Shape;5675;p1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6" name="Google Shape;5676;p1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77" name="Google Shape;5677;p1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78" name="Google Shape;5678;p17"/>
          <p:cNvGrpSpPr/>
          <p:nvPr/>
        </p:nvGrpSpPr>
        <p:grpSpPr>
          <a:xfrm>
            <a:off x="7954884" y="2274505"/>
            <a:ext cx="357198" cy="357198"/>
            <a:chOff x="-55203525" y="3983400"/>
            <a:chExt cx="317425" cy="317425"/>
          </a:xfrm>
        </p:grpSpPr>
        <p:sp>
          <p:nvSpPr>
            <p:cNvPr id="5679" name="Google Shape;5679;p1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0" name="Google Shape;5680;p1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1" name="Google Shape;5681;p1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82" name="Google Shape;5682;p17"/>
          <p:cNvGrpSpPr/>
          <p:nvPr/>
        </p:nvGrpSpPr>
        <p:grpSpPr>
          <a:xfrm>
            <a:off x="6621365" y="2731562"/>
            <a:ext cx="335930" cy="358971"/>
            <a:chOff x="-53232900" y="3192625"/>
            <a:chExt cx="298525" cy="319000"/>
          </a:xfrm>
        </p:grpSpPr>
        <p:sp>
          <p:nvSpPr>
            <p:cNvPr id="5683" name="Google Shape;5683;p1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4" name="Google Shape;5684;p1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5" name="Google Shape;5685;p1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6" name="Google Shape;5686;p1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7" name="Google Shape;5687;p1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8" name="Google Shape;5688;p1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89" name="Google Shape;5689;p1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0" name="Google Shape;5690;p1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91" name="Google Shape;5691;p17"/>
          <p:cNvGrpSpPr/>
          <p:nvPr/>
        </p:nvGrpSpPr>
        <p:grpSpPr>
          <a:xfrm>
            <a:off x="6610731" y="3202536"/>
            <a:ext cx="357198" cy="356326"/>
            <a:chOff x="-53242350" y="3584850"/>
            <a:chExt cx="317425" cy="316650"/>
          </a:xfrm>
        </p:grpSpPr>
        <p:sp>
          <p:nvSpPr>
            <p:cNvPr id="5692" name="Google Shape;5692;p1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3" name="Google Shape;5693;p1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4" name="Google Shape;5694;p1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5" name="Google Shape;5695;p1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6" name="Google Shape;5696;p1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697" name="Google Shape;5697;p17"/>
          <p:cNvGrpSpPr/>
          <p:nvPr/>
        </p:nvGrpSpPr>
        <p:grpSpPr>
          <a:xfrm>
            <a:off x="6631999" y="3665236"/>
            <a:ext cx="314662" cy="358999"/>
            <a:chOff x="-53224225" y="3976300"/>
            <a:chExt cx="279625" cy="319025"/>
          </a:xfrm>
        </p:grpSpPr>
        <p:sp>
          <p:nvSpPr>
            <p:cNvPr id="5698" name="Google Shape;5698;p1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99" name="Google Shape;5699;p1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0" name="Google Shape;5700;p1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1" name="Google Shape;5701;p1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2" name="Google Shape;5702;p1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3" name="Google Shape;5703;p1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4" name="Google Shape;5704;p1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705" name="Google Shape;5705;p17"/>
          <p:cNvGrpSpPr/>
          <p:nvPr/>
        </p:nvGrpSpPr>
        <p:grpSpPr>
          <a:xfrm>
            <a:off x="7942896" y="3672917"/>
            <a:ext cx="358971" cy="358408"/>
            <a:chOff x="-52043575" y="3983125"/>
            <a:chExt cx="319000" cy="318500"/>
          </a:xfrm>
        </p:grpSpPr>
        <p:sp>
          <p:nvSpPr>
            <p:cNvPr id="5706" name="Google Shape;5706;p1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7" name="Google Shape;5707;p1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8" name="Google Shape;5708;p1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09" name="Google Shape;5709;p1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0" name="Google Shape;5710;p1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1" name="Google Shape;5711;p1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2" name="Google Shape;5712;p1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3" name="Google Shape;5713;p1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4" name="Google Shape;5714;p1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715" name="Google Shape;5715;p17"/>
          <p:cNvGrpSpPr/>
          <p:nvPr/>
        </p:nvGrpSpPr>
        <p:grpSpPr>
          <a:xfrm>
            <a:off x="6196836" y="1376934"/>
            <a:ext cx="314662" cy="358971"/>
            <a:chOff x="-56766175" y="3198925"/>
            <a:chExt cx="279625" cy="319000"/>
          </a:xfrm>
        </p:grpSpPr>
        <p:sp>
          <p:nvSpPr>
            <p:cNvPr id="5716" name="Google Shape;5716;p1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7" name="Google Shape;5717;p1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8" name="Google Shape;5718;p1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19" name="Google Shape;5719;p1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0" name="Google Shape;5720;p1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1" name="Google Shape;5721;p1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2" name="Google Shape;5722;p1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723" name="Google Shape;5723;p17"/>
          <p:cNvGrpSpPr/>
          <p:nvPr/>
        </p:nvGrpSpPr>
        <p:grpSpPr>
          <a:xfrm>
            <a:off x="6195950" y="1832234"/>
            <a:ext cx="316434" cy="358099"/>
            <a:chOff x="-56766175" y="3590375"/>
            <a:chExt cx="281200" cy="318225"/>
          </a:xfrm>
        </p:grpSpPr>
        <p:sp>
          <p:nvSpPr>
            <p:cNvPr id="5724" name="Google Shape;5724;p1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5" name="Google Shape;5725;p1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6" name="Google Shape;5726;p1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27" name="Google Shape;5727;p1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728" name="Google Shape;5728;p17"/>
          <p:cNvGrpSpPr/>
          <p:nvPr/>
        </p:nvGrpSpPr>
        <p:grpSpPr>
          <a:xfrm>
            <a:off x="6232906" y="2273605"/>
            <a:ext cx="272126" cy="358099"/>
            <a:chOff x="-56747275" y="3982600"/>
            <a:chExt cx="241825" cy="318225"/>
          </a:xfrm>
        </p:grpSpPr>
        <p:sp>
          <p:nvSpPr>
            <p:cNvPr id="5729" name="Google Shape;5729;p1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0" name="Google Shape;5730;p1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1" name="Google Shape;5731;p1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2" name="Google Shape;5732;p1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3" name="Google Shape;5733;p1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4" name="Google Shape;5734;p1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5" name="Google Shape;5735;p1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736" name="Google Shape;5736;p17"/>
          <p:cNvGrpSpPr/>
          <p:nvPr/>
        </p:nvGrpSpPr>
        <p:grpSpPr>
          <a:xfrm>
            <a:off x="4840657" y="3215842"/>
            <a:ext cx="358999" cy="342991"/>
            <a:chOff x="-54812875" y="3596675"/>
            <a:chExt cx="319025" cy="304800"/>
          </a:xfrm>
        </p:grpSpPr>
        <p:sp>
          <p:nvSpPr>
            <p:cNvPr id="5737" name="Google Shape;5737;p1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8" name="Google Shape;5738;p1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39" name="Google Shape;5739;p1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0" name="Google Shape;5740;p1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1" name="Google Shape;5741;p1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2" name="Google Shape;5742;p1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3" name="Google Shape;5743;p1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744" name="Google Shape;5744;p17"/>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5" name="Google Shape;5745;p17"/>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5746" name="Google Shape;5746;p17"/>
          <p:cNvGrpSpPr/>
          <p:nvPr/>
        </p:nvGrpSpPr>
        <p:grpSpPr>
          <a:xfrm>
            <a:off x="4862826" y="3672326"/>
            <a:ext cx="314662" cy="358099"/>
            <a:chOff x="-54793175" y="3982600"/>
            <a:chExt cx="279625" cy="318225"/>
          </a:xfrm>
        </p:grpSpPr>
        <p:sp>
          <p:nvSpPr>
            <p:cNvPr id="5747" name="Google Shape;5747;p1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8" name="Google Shape;5748;p1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49" name="Google Shape;5749;p1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0" name="Google Shape;5750;p1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1" name="Google Shape;5751;p1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2" name="Google Shape;5752;p1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3" name="Google Shape;5753;p1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754" name="Google Shape;5754;p17"/>
          <p:cNvGrpSpPr/>
          <p:nvPr/>
        </p:nvGrpSpPr>
        <p:grpSpPr>
          <a:xfrm>
            <a:off x="7074284" y="2731562"/>
            <a:ext cx="314662" cy="358099"/>
            <a:chOff x="-52832000" y="3192625"/>
            <a:chExt cx="279625" cy="318225"/>
          </a:xfrm>
        </p:grpSpPr>
        <p:sp>
          <p:nvSpPr>
            <p:cNvPr id="5755" name="Google Shape;5755;p1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6" name="Google Shape;5756;p1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7" name="Google Shape;5757;p1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8" name="Google Shape;5758;p1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59" name="Google Shape;5759;p1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0" name="Google Shape;5760;p1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1" name="Google Shape;5761;p1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2" name="Google Shape;5762;p1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763" name="Google Shape;5763;p17"/>
          <p:cNvGrpSpPr/>
          <p:nvPr/>
        </p:nvGrpSpPr>
        <p:grpSpPr>
          <a:xfrm>
            <a:off x="5760817" y="2272929"/>
            <a:ext cx="323524" cy="358774"/>
            <a:chOff x="-57162350" y="3982000"/>
            <a:chExt cx="287500" cy="318825"/>
          </a:xfrm>
        </p:grpSpPr>
        <p:sp>
          <p:nvSpPr>
            <p:cNvPr id="5764" name="Google Shape;5764;p1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5" name="Google Shape;5765;p1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6" name="Google Shape;5766;p1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7" name="Google Shape;5767;p1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8" name="Google Shape;5768;p1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69" name="Google Shape;5769;p1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0" name="Google Shape;5770;p1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1" name="Google Shape;5771;p1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772" name="Google Shape;5772;p17"/>
          <p:cNvGrpSpPr/>
          <p:nvPr/>
        </p:nvGrpSpPr>
        <p:grpSpPr>
          <a:xfrm>
            <a:off x="7052130" y="3203436"/>
            <a:ext cx="358971" cy="357198"/>
            <a:chOff x="-52851675" y="3585650"/>
            <a:chExt cx="319000" cy="317425"/>
          </a:xfrm>
        </p:grpSpPr>
        <p:sp>
          <p:nvSpPr>
            <p:cNvPr id="5773" name="Google Shape;5773;p1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4" name="Google Shape;5774;p1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5" name="Google Shape;5775;p1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6" name="Google Shape;5776;p1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7" name="Google Shape;5777;p1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78" name="Google Shape;5778;p1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779" name="Google Shape;5779;p17"/>
          <p:cNvGrpSpPr/>
          <p:nvPr/>
        </p:nvGrpSpPr>
        <p:grpSpPr>
          <a:xfrm>
            <a:off x="7074284" y="3665236"/>
            <a:ext cx="314662" cy="358999"/>
            <a:chOff x="-52832000" y="3976300"/>
            <a:chExt cx="279625" cy="319025"/>
          </a:xfrm>
        </p:grpSpPr>
        <p:sp>
          <p:nvSpPr>
            <p:cNvPr id="5780" name="Google Shape;5780;p1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1" name="Google Shape;5781;p1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2" name="Google Shape;5782;p1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3" name="Google Shape;5783;p1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4" name="Google Shape;5784;p1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785" name="Google Shape;5785;p17"/>
          <p:cNvGrpSpPr/>
          <p:nvPr/>
        </p:nvGrpSpPr>
        <p:grpSpPr>
          <a:xfrm>
            <a:off x="6191490" y="4119884"/>
            <a:ext cx="316434" cy="358099"/>
            <a:chOff x="-51633225" y="3198925"/>
            <a:chExt cx="281200" cy="318225"/>
          </a:xfrm>
        </p:grpSpPr>
        <p:sp>
          <p:nvSpPr>
            <p:cNvPr id="5786" name="Google Shape;5786;p1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7" name="Google Shape;5787;p1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8" name="Google Shape;5788;p1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89" name="Google Shape;5789;p1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0" name="Google Shape;5790;p1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1" name="Google Shape;5791;p1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2" name="Google Shape;5792;p1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793" name="Google Shape;5793;p17"/>
          <p:cNvGrpSpPr/>
          <p:nvPr/>
        </p:nvGrpSpPr>
        <p:grpSpPr>
          <a:xfrm>
            <a:off x="6610314" y="1377806"/>
            <a:ext cx="365188" cy="357226"/>
            <a:chOff x="-56396775" y="3199700"/>
            <a:chExt cx="324525" cy="317450"/>
          </a:xfrm>
        </p:grpSpPr>
        <p:sp>
          <p:nvSpPr>
            <p:cNvPr id="5794" name="Google Shape;5794;p1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5" name="Google Shape;5795;p1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6" name="Google Shape;5796;p1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7" name="Google Shape;5797;p1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8" name="Google Shape;5798;p1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99" name="Google Shape;5799;p1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00" name="Google Shape;5800;p17"/>
          <p:cNvGrpSpPr/>
          <p:nvPr/>
        </p:nvGrpSpPr>
        <p:grpSpPr>
          <a:xfrm>
            <a:off x="6613408" y="1843740"/>
            <a:ext cx="358999" cy="335958"/>
            <a:chOff x="-56394425" y="3600600"/>
            <a:chExt cx="319025" cy="298550"/>
          </a:xfrm>
        </p:grpSpPr>
        <p:sp>
          <p:nvSpPr>
            <p:cNvPr id="5801" name="Google Shape;5801;p1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2" name="Google Shape;5802;p1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3" name="Google Shape;5803;p1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04" name="Google Shape;5804;p17"/>
          <p:cNvGrpSpPr/>
          <p:nvPr/>
        </p:nvGrpSpPr>
        <p:grpSpPr>
          <a:xfrm>
            <a:off x="6644175" y="2274505"/>
            <a:ext cx="327068" cy="357198"/>
            <a:chOff x="-56379450" y="3983400"/>
            <a:chExt cx="290650" cy="317425"/>
          </a:xfrm>
        </p:grpSpPr>
        <p:sp>
          <p:nvSpPr>
            <p:cNvPr id="5805" name="Google Shape;5805;p1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6" name="Google Shape;5806;p1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7" name="Google Shape;5807;p1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8" name="Google Shape;5808;p1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09" name="Google Shape;5809;p1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0" name="Google Shape;5810;p1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1" name="Google Shape;5811;p17"/>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2" name="Google Shape;5812;p17"/>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13" name="Google Shape;5813;p17"/>
          <p:cNvGrpSpPr/>
          <p:nvPr/>
        </p:nvGrpSpPr>
        <p:grpSpPr>
          <a:xfrm>
            <a:off x="5307879" y="2738651"/>
            <a:ext cx="316434" cy="358971"/>
            <a:chOff x="-54401725" y="3198925"/>
            <a:chExt cx="281200" cy="319000"/>
          </a:xfrm>
        </p:grpSpPr>
        <p:sp>
          <p:nvSpPr>
            <p:cNvPr id="5814" name="Google Shape;5814;p1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5" name="Google Shape;5815;p1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6" name="Google Shape;5816;p1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7" name="Google Shape;5817;p1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8" name="Google Shape;5818;p1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19" name="Google Shape;5819;p1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0" name="Google Shape;5820;p1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1" name="Google Shape;5821;p1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2" name="Google Shape;5822;p1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3" name="Google Shape;5823;p1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4" name="Google Shape;5824;p1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25" name="Google Shape;5825;p17"/>
          <p:cNvGrpSpPr/>
          <p:nvPr/>
        </p:nvGrpSpPr>
        <p:grpSpPr>
          <a:xfrm>
            <a:off x="5308766" y="3208753"/>
            <a:ext cx="314662" cy="358099"/>
            <a:chOff x="-54401725" y="3590375"/>
            <a:chExt cx="279625" cy="318225"/>
          </a:xfrm>
        </p:grpSpPr>
        <p:sp>
          <p:nvSpPr>
            <p:cNvPr id="5826" name="Google Shape;5826;p1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7" name="Google Shape;5827;p1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8" name="Google Shape;5828;p1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29" name="Google Shape;5829;p1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0" name="Google Shape;5830;p1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1" name="Google Shape;5831;p1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32" name="Google Shape;5832;p17"/>
          <p:cNvGrpSpPr/>
          <p:nvPr/>
        </p:nvGrpSpPr>
        <p:grpSpPr>
          <a:xfrm>
            <a:off x="5306557" y="3672326"/>
            <a:ext cx="319079" cy="358099"/>
            <a:chOff x="-54403300" y="3982600"/>
            <a:chExt cx="283550" cy="318225"/>
          </a:xfrm>
        </p:grpSpPr>
        <p:sp>
          <p:nvSpPr>
            <p:cNvPr id="5833" name="Google Shape;5833;p1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4" name="Google Shape;5834;p1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5" name="Google Shape;5835;p1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6" name="Google Shape;5836;p1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37" name="Google Shape;5837;p1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38" name="Google Shape;5838;p17"/>
          <p:cNvGrpSpPr/>
          <p:nvPr/>
        </p:nvGrpSpPr>
        <p:grpSpPr>
          <a:xfrm>
            <a:off x="7493951" y="2733559"/>
            <a:ext cx="356298" cy="356973"/>
            <a:chOff x="-52458650" y="3194400"/>
            <a:chExt cx="316625" cy="317225"/>
          </a:xfrm>
        </p:grpSpPr>
        <p:sp>
          <p:nvSpPr>
            <p:cNvPr id="5839" name="Google Shape;5839;p1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0" name="Google Shape;5840;p1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1" name="Google Shape;5841;p1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2" name="Google Shape;5842;p1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3" name="Google Shape;5843;p1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4" name="Google Shape;5844;p1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5" name="Google Shape;5845;p1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6" name="Google Shape;5846;p1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47" name="Google Shape;5847;p17"/>
          <p:cNvGrpSpPr/>
          <p:nvPr/>
        </p:nvGrpSpPr>
        <p:grpSpPr>
          <a:xfrm>
            <a:off x="4862826" y="2738651"/>
            <a:ext cx="314662" cy="358971"/>
            <a:chOff x="-54793175" y="3198925"/>
            <a:chExt cx="279625" cy="319000"/>
          </a:xfrm>
        </p:grpSpPr>
        <p:sp>
          <p:nvSpPr>
            <p:cNvPr id="5848" name="Google Shape;5848;p1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49" name="Google Shape;5849;p1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0" name="Google Shape;5850;p1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1" name="Google Shape;5851;p1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2" name="Google Shape;5852;p1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3" name="Google Shape;5853;p1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4" name="Google Shape;5854;p1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55" name="Google Shape;5855;p17"/>
          <p:cNvGrpSpPr/>
          <p:nvPr/>
        </p:nvGrpSpPr>
        <p:grpSpPr>
          <a:xfrm>
            <a:off x="7503249" y="3202536"/>
            <a:ext cx="337703" cy="357845"/>
            <a:chOff x="-52450000" y="3584850"/>
            <a:chExt cx="300100" cy="318000"/>
          </a:xfrm>
        </p:grpSpPr>
        <p:sp>
          <p:nvSpPr>
            <p:cNvPr id="5856" name="Google Shape;5856;p1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7" name="Google Shape;5857;p1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8" name="Google Shape;5858;p1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59" name="Google Shape;5859;p1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0" name="Google Shape;5860;p1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1" name="Google Shape;5861;p1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2" name="Google Shape;5862;p1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63" name="Google Shape;5863;p17"/>
          <p:cNvGrpSpPr/>
          <p:nvPr/>
        </p:nvGrpSpPr>
        <p:grpSpPr>
          <a:xfrm>
            <a:off x="7514769" y="3667009"/>
            <a:ext cx="314662" cy="357226"/>
            <a:chOff x="-52440550" y="3977875"/>
            <a:chExt cx="279625" cy="317450"/>
          </a:xfrm>
        </p:grpSpPr>
        <p:sp>
          <p:nvSpPr>
            <p:cNvPr id="5864" name="Google Shape;5864;p1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5" name="Google Shape;5865;p1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6" name="Google Shape;5866;p1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7" name="Google Shape;5867;p1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8" name="Google Shape;5868;p1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69" name="Google Shape;5869;p1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0" name="Google Shape;5870;p1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1" name="Google Shape;5871;p1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72" name="Google Shape;5872;p17"/>
          <p:cNvGrpSpPr/>
          <p:nvPr/>
        </p:nvGrpSpPr>
        <p:grpSpPr>
          <a:xfrm>
            <a:off x="6626703" y="4123215"/>
            <a:ext cx="314662" cy="358999"/>
            <a:chOff x="-51623775" y="3584850"/>
            <a:chExt cx="279625" cy="319025"/>
          </a:xfrm>
        </p:grpSpPr>
        <p:sp>
          <p:nvSpPr>
            <p:cNvPr id="5873" name="Google Shape;5873;p1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4" name="Google Shape;5874;p1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5" name="Google Shape;5875;p1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6" name="Google Shape;5876;p1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7" name="Google Shape;5877;p1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8" name="Google Shape;5878;p1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79" name="Google Shape;5879;p1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0" name="Google Shape;5880;p1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81" name="Google Shape;5881;p1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5882" name="Google Shape;5882;p17"/>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Help &amp; Support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5883" name="Google Shape;5883;p17"/>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Avatar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87"/>
        <p:cNvGrpSpPr/>
        <p:nvPr/>
      </p:nvGrpSpPr>
      <p:grpSpPr>
        <a:xfrm>
          <a:off x="0" y="0"/>
          <a:ext cx="0" cy="0"/>
          <a:chOff x="0" y="0"/>
          <a:chExt cx="0" cy="0"/>
        </a:xfrm>
      </p:grpSpPr>
      <p:grpSp>
        <p:nvGrpSpPr>
          <p:cNvPr id="5888" name="Google Shape;5888;p18"/>
          <p:cNvGrpSpPr/>
          <p:nvPr/>
        </p:nvGrpSpPr>
        <p:grpSpPr>
          <a:xfrm>
            <a:off x="866775" y="1386849"/>
            <a:ext cx="276003" cy="357300"/>
            <a:chOff x="-50469125" y="3183175"/>
            <a:chExt cx="233150" cy="301825"/>
          </a:xfrm>
        </p:grpSpPr>
        <p:sp>
          <p:nvSpPr>
            <p:cNvPr id="5889" name="Google Shape;5889;p1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0" name="Google Shape;5890;p1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1" name="Google Shape;5891;p1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92" name="Google Shape;5892;p18"/>
          <p:cNvGrpSpPr/>
          <p:nvPr/>
        </p:nvGrpSpPr>
        <p:grpSpPr>
          <a:xfrm>
            <a:off x="826674" y="1822251"/>
            <a:ext cx="356205" cy="355288"/>
            <a:chOff x="-50504575" y="3550975"/>
            <a:chExt cx="300900" cy="300125"/>
          </a:xfrm>
        </p:grpSpPr>
        <p:sp>
          <p:nvSpPr>
            <p:cNvPr id="5893" name="Google Shape;5893;p1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4" name="Google Shape;5894;p1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5" name="Google Shape;5895;p1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6" name="Google Shape;5896;p1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897" name="Google Shape;5897;p18"/>
          <p:cNvGrpSpPr/>
          <p:nvPr/>
        </p:nvGrpSpPr>
        <p:grpSpPr>
          <a:xfrm>
            <a:off x="826674" y="2260493"/>
            <a:ext cx="356205" cy="354341"/>
            <a:chOff x="-50503000" y="3921175"/>
            <a:chExt cx="300900" cy="299325"/>
          </a:xfrm>
        </p:grpSpPr>
        <p:sp>
          <p:nvSpPr>
            <p:cNvPr id="5898" name="Google Shape;5898;p1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99" name="Google Shape;5899;p1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0" name="Google Shape;5900;p1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1" name="Google Shape;5901;p1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2" name="Google Shape;5902;p1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03" name="Google Shape;5903;p18"/>
          <p:cNvGrpSpPr/>
          <p:nvPr/>
        </p:nvGrpSpPr>
        <p:grpSpPr>
          <a:xfrm>
            <a:off x="3030727" y="1406411"/>
            <a:ext cx="355258" cy="356205"/>
            <a:chOff x="-48630025" y="3199700"/>
            <a:chExt cx="300100" cy="300900"/>
          </a:xfrm>
        </p:grpSpPr>
        <p:sp>
          <p:nvSpPr>
            <p:cNvPr id="5904" name="Google Shape;5904;p1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5" name="Google Shape;5905;p1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6" name="Google Shape;5906;p1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07" name="Google Shape;5907;p18"/>
          <p:cNvGrpSpPr/>
          <p:nvPr/>
        </p:nvGrpSpPr>
        <p:grpSpPr>
          <a:xfrm>
            <a:off x="3030727" y="1843707"/>
            <a:ext cx="355258" cy="355258"/>
            <a:chOff x="-48630025" y="3569100"/>
            <a:chExt cx="300100" cy="300100"/>
          </a:xfrm>
        </p:grpSpPr>
        <p:sp>
          <p:nvSpPr>
            <p:cNvPr id="5908" name="Google Shape;5908;p1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09" name="Google Shape;5909;p1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0" name="Google Shape;5910;p1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1" name="Google Shape;5911;p1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2" name="Google Shape;5912;p1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3" name="Google Shape;5913;p1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4" name="Google Shape;5914;p1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5" name="Google Shape;5915;p1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6" name="Google Shape;5916;p1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17" name="Google Shape;5917;p1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18" name="Google Shape;5918;p18"/>
          <p:cNvGrpSpPr/>
          <p:nvPr/>
        </p:nvGrpSpPr>
        <p:grpSpPr>
          <a:xfrm>
            <a:off x="3031201" y="2281003"/>
            <a:ext cx="354311" cy="353394"/>
            <a:chOff x="-48629225" y="3938500"/>
            <a:chExt cx="299300" cy="298525"/>
          </a:xfrm>
        </p:grpSpPr>
        <p:sp>
          <p:nvSpPr>
            <p:cNvPr id="5919" name="Google Shape;5919;p1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0" name="Google Shape;5920;p1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1" name="Google Shape;5921;p1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2" name="Google Shape;5922;p1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23" name="Google Shape;5923;p18"/>
          <p:cNvGrpSpPr/>
          <p:nvPr/>
        </p:nvGrpSpPr>
        <p:grpSpPr>
          <a:xfrm>
            <a:off x="1766604" y="2752344"/>
            <a:ext cx="311458" cy="354341"/>
            <a:chOff x="-46762575" y="3200500"/>
            <a:chExt cx="263100" cy="299325"/>
          </a:xfrm>
        </p:grpSpPr>
        <p:sp>
          <p:nvSpPr>
            <p:cNvPr id="5924" name="Google Shape;5924;p1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5" name="Google Shape;5925;p1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6" name="Google Shape;5926;p1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7" name="Google Shape;5927;p1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28" name="Google Shape;5928;p1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29" name="Google Shape;5929;p18"/>
          <p:cNvGrpSpPr/>
          <p:nvPr/>
        </p:nvGrpSpPr>
        <p:grpSpPr>
          <a:xfrm>
            <a:off x="1744689" y="3211066"/>
            <a:ext cx="355288" cy="312375"/>
            <a:chOff x="-46779900" y="3588000"/>
            <a:chExt cx="300125" cy="263875"/>
          </a:xfrm>
        </p:grpSpPr>
        <p:sp>
          <p:nvSpPr>
            <p:cNvPr id="5930" name="Google Shape;5930;p1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1" name="Google Shape;5931;p1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2" name="Google Shape;5932;p1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3" name="Google Shape;5933;p1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34" name="Google Shape;5934;p18"/>
          <p:cNvGrpSpPr/>
          <p:nvPr/>
        </p:nvGrpSpPr>
        <p:grpSpPr>
          <a:xfrm>
            <a:off x="1745162" y="3625988"/>
            <a:ext cx="354341" cy="353394"/>
            <a:chOff x="-46779100" y="3938500"/>
            <a:chExt cx="299325" cy="298525"/>
          </a:xfrm>
        </p:grpSpPr>
        <p:sp>
          <p:nvSpPr>
            <p:cNvPr id="5935" name="Google Shape;5935;p1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6" name="Google Shape;5936;p1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37" name="Google Shape;5937;p18"/>
          <p:cNvGrpSpPr/>
          <p:nvPr/>
        </p:nvGrpSpPr>
        <p:grpSpPr>
          <a:xfrm>
            <a:off x="3952900" y="2758855"/>
            <a:ext cx="355258" cy="355288"/>
            <a:chOff x="-44924250" y="3206000"/>
            <a:chExt cx="300100" cy="300125"/>
          </a:xfrm>
        </p:grpSpPr>
        <p:sp>
          <p:nvSpPr>
            <p:cNvPr id="5938" name="Google Shape;5938;p1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39" name="Google Shape;5939;p1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0" name="Google Shape;5940;p1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1" name="Google Shape;5941;p1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2" name="Google Shape;5942;p1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43" name="Google Shape;5943;p18"/>
          <p:cNvGrpSpPr/>
          <p:nvPr/>
        </p:nvGrpSpPr>
        <p:grpSpPr>
          <a:xfrm>
            <a:off x="1267386" y="1386849"/>
            <a:ext cx="355258" cy="355258"/>
            <a:chOff x="-50134375" y="3183175"/>
            <a:chExt cx="300100" cy="300100"/>
          </a:xfrm>
        </p:grpSpPr>
        <p:sp>
          <p:nvSpPr>
            <p:cNvPr id="5944" name="Google Shape;5944;p1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5" name="Google Shape;5945;p1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6" name="Google Shape;5946;p1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7" name="Google Shape;5947;p1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8" name="Google Shape;5948;p1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49" name="Google Shape;5949;p1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0" name="Google Shape;5950;p1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1" name="Google Shape;5951;p1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2" name="Google Shape;5952;p1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3" name="Google Shape;5953;p1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54" name="Google Shape;5954;p18"/>
          <p:cNvGrpSpPr/>
          <p:nvPr/>
        </p:nvGrpSpPr>
        <p:grpSpPr>
          <a:xfrm>
            <a:off x="1267386" y="1822251"/>
            <a:ext cx="355258" cy="355288"/>
            <a:chOff x="-50134375" y="3550975"/>
            <a:chExt cx="300100" cy="300125"/>
          </a:xfrm>
        </p:grpSpPr>
        <p:sp>
          <p:nvSpPr>
            <p:cNvPr id="5955" name="Google Shape;5955;p1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6" name="Google Shape;5956;p1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57" name="Google Shape;5957;p18"/>
          <p:cNvGrpSpPr/>
          <p:nvPr/>
        </p:nvGrpSpPr>
        <p:grpSpPr>
          <a:xfrm>
            <a:off x="1267386" y="2259783"/>
            <a:ext cx="355258" cy="355051"/>
            <a:chOff x="-50134375" y="3920575"/>
            <a:chExt cx="300100" cy="299925"/>
          </a:xfrm>
        </p:grpSpPr>
        <p:sp>
          <p:nvSpPr>
            <p:cNvPr id="5958" name="Google Shape;5958;p1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59" name="Google Shape;5959;p1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0" name="Google Shape;5960;p1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61" name="Google Shape;5961;p18"/>
          <p:cNvGrpSpPr/>
          <p:nvPr/>
        </p:nvGrpSpPr>
        <p:grpSpPr>
          <a:xfrm>
            <a:off x="3478110" y="1407358"/>
            <a:ext cx="357123" cy="355258"/>
            <a:chOff x="-48262200" y="3200500"/>
            <a:chExt cx="301675" cy="300100"/>
          </a:xfrm>
        </p:grpSpPr>
        <p:sp>
          <p:nvSpPr>
            <p:cNvPr id="5962" name="Google Shape;5962;p1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3" name="Google Shape;5963;p1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4" name="Google Shape;5964;p1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5" name="Google Shape;5965;p1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6" name="Google Shape;5966;p1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7" name="Google Shape;5967;p1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8" name="Google Shape;5968;p1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69" name="Google Shape;5969;p1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0" name="Google Shape;5970;p1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71" name="Google Shape;5971;p18"/>
          <p:cNvGrpSpPr/>
          <p:nvPr/>
        </p:nvGrpSpPr>
        <p:grpSpPr>
          <a:xfrm>
            <a:off x="3507483" y="1844447"/>
            <a:ext cx="298377" cy="354519"/>
            <a:chOff x="-48233050" y="3569725"/>
            <a:chExt cx="252050" cy="299475"/>
          </a:xfrm>
        </p:grpSpPr>
        <p:sp>
          <p:nvSpPr>
            <p:cNvPr id="5972" name="Google Shape;5972;p1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3" name="Google Shape;5973;p1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4" name="Google Shape;5974;p1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75" name="Google Shape;5975;p18"/>
          <p:cNvGrpSpPr/>
          <p:nvPr/>
        </p:nvGrpSpPr>
        <p:grpSpPr>
          <a:xfrm>
            <a:off x="3531248" y="2278191"/>
            <a:ext cx="250847" cy="358070"/>
            <a:chOff x="-48216525" y="3936125"/>
            <a:chExt cx="211900" cy="302475"/>
          </a:xfrm>
        </p:grpSpPr>
        <p:sp>
          <p:nvSpPr>
            <p:cNvPr id="5976" name="Google Shape;5976;p1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7" name="Google Shape;5977;p1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8" name="Google Shape;5978;p1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79" name="Google Shape;5979;p1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80" name="Google Shape;5980;p18"/>
          <p:cNvGrpSpPr/>
          <p:nvPr/>
        </p:nvGrpSpPr>
        <p:grpSpPr>
          <a:xfrm>
            <a:off x="2186966" y="2753261"/>
            <a:ext cx="355258" cy="355288"/>
            <a:chOff x="-46410500" y="3201275"/>
            <a:chExt cx="300100" cy="300125"/>
          </a:xfrm>
        </p:grpSpPr>
        <p:sp>
          <p:nvSpPr>
            <p:cNvPr id="5981" name="Google Shape;5981;p1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2" name="Google Shape;5982;p1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3" name="Google Shape;5983;p1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4" name="Google Shape;5984;p1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5" name="Google Shape;5985;p1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86" name="Google Shape;5986;p18"/>
          <p:cNvGrpSpPr/>
          <p:nvPr/>
        </p:nvGrpSpPr>
        <p:grpSpPr>
          <a:xfrm>
            <a:off x="2186966" y="3188692"/>
            <a:ext cx="355258" cy="356205"/>
            <a:chOff x="-46409700" y="3569100"/>
            <a:chExt cx="300100" cy="300900"/>
          </a:xfrm>
        </p:grpSpPr>
        <p:sp>
          <p:nvSpPr>
            <p:cNvPr id="5987" name="Google Shape;5987;p1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8" name="Google Shape;5988;p1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89" name="Google Shape;5989;p1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0" name="Google Shape;5990;p1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1" name="Google Shape;5991;p1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92" name="Google Shape;5992;p18"/>
          <p:cNvGrpSpPr/>
          <p:nvPr/>
        </p:nvGrpSpPr>
        <p:grpSpPr>
          <a:xfrm>
            <a:off x="2174847" y="3624124"/>
            <a:ext cx="379497" cy="358070"/>
            <a:chOff x="-46422300" y="3936925"/>
            <a:chExt cx="320575" cy="302475"/>
          </a:xfrm>
        </p:grpSpPr>
        <p:sp>
          <p:nvSpPr>
            <p:cNvPr id="5993" name="Google Shape;5993;p1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4" name="Google Shape;5994;p1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5995" name="Google Shape;5995;p18"/>
          <p:cNvGrpSpPr/>
          <p:nvPr/>
        </p:nvGrpSpPr>
        <p:grpSpPr>
          <a:xfrm>
            <a:off x="3952426" y="3178452"/>
            <a:ext cx="356205" cy="355258"/>
            <a:chOff x="-44914800" y="3560450"/>
            <a:chExt cx="300900" cy="300100"/>
          </a:xfrm>
        </p:grpSpPr>
        <p:sp>
          <p:nvSpPr>
            <p:cNvPr id="5996" name="Google Shape;5996;p1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7" name="Google Shape;5997;p1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8" name="Google Shape;5998;p1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999" name="Google Shape;5999;p1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0" name="Google Shape;6000;p1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01" name="Google Shape;6001;p18"/>
          <p:cNvGrpSpPr/>
          <p:nvPr/>
        </p:nvGrpSpPr>
        <p:grpSpPr>
          <a:xfrm>
            <a:off x="1707478" y="1387086"/>
            <a:ext cx="354311" cy="354104"/>
            <a:chOff x="-49764975" y="3183375"/>
            <a:chExt cx="299300" cy="299125"/>
          </a:xfrm>
        </p:grpSpPr>
        <p:sp>
          <p:nvSpPr>
            <p:cNvPr id="6002" name="Google Shape;6002;p1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3" name="Google Shape;6003;p1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4" name="Google Shape;6004;p1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5" name="Google Shape;6005;p1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6" name="Google Shape;6006;p1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7" name="Google Shape;6007;p1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8" name="Google Shape;6008;p1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09" name="Google Shape;6009;p1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0" name="Google Shape;6010;p1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11" name="Google Shape;6011;p18"/>
          <p:cNvGrpSpPr/>
          <p:nvPr/>
        </p:nvGrpSpPr>
        <p:grpSpPr>
          <a:xfrm>
            <a:off x="1707478" y="1822547"/>
            <a:ext cx="354311" cy="355909"/>
            <a:chOff x="-49764975" y="3551225"/>
            <a:chExt cx="299300" cy="300650"/>
          </a:xfrm>
        </p:grpSpPr>
        <p:sp>
          <p:nvSpPr>
            <p:cNvPr id="6012" name="Google Shape;6012;p1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3" name="Google Shape;6013;p1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4" name="Google Shape;6014;p1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5" name="Google Shape;6015;p1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6" name="Google Shape;6016;p1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7" name="Google Shape;6017;p1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8" name="Google Shape;6018;p1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19" name="Google Shape;6019;p1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0" name="Google Shape;6020;p1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1" name="Google Shape;6021;p1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2" name="Google Shape;6022;p1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23" name="Google Shape;6023;p18"/>
          <p:cNvGrpSpPr/>
          <p:nvPr/>
        </p:nvGrpSpPr>
        <p:grpSpPr>
          <a:xfrm>
            <a:off x="1705140" y="2259310"/>
            <a:ext cx="358987" cy="355525"/>
            <a:chOff x="-49766550" y="3920175"/>
            <a:chExt cx="303250" cy="300325"/>
          </a:xfrm>
        </p:grpSpPr>
        <p:sp>
          <p:nvSpPr>
            <p:cNvPr id="6024" name="Google Shape;6024;p1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5" name="Google Shape;6025;p1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6" name="Google Shape;6026;p1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27" name="Google Shape;6027;p1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28" name="Google Shape;6028;p18"/>
          <p:cNvGrpSpPr/>
          <p:nvPr/>
        </p:nvGrpSpPr>
        <p:grpSpPr>
          <a:xfrm>
            <a:off x="3920671" y="1407358"/>
            <a:ext cx="357123" cy="354341"/>
            <a:chOff x="-47892800" y="3200500"/>
            <a:chExt cx="301675" cy="299325"/>
          </a:xfrm>
        </p:grpSpPr>
        <p:sp>
          <p:nvSpPr>
            <p:cNvPr id="6029" name="Google Shape;6029;p1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0" name="Google Shape;6030;p1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1" name="Google Shape;6031;p1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2" name="Google Shape;6032;p1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3" name="Google Shape;6033;p1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4" name="Google Shape;6034;p1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35" name="Google Shape;6035;p18"/>
          <p:cNvGrpSpPr/>
          <p:nvPr/>
        </p:nvGrpSpPr>
        <p:grpSpPr>
          <a:xfrm>
            <a:off x="3984537" y="1843707"/>
            <a:ext cx="229391" cy="355258"/>
            <a:chOff x="-47839250" y="3569100"/>
            <a:chExt cx="193775" cy="300100"/>
          </a:xfrm>
        </p:grpSpPr>
        <p:sp>
          <p:nvSpPr>
            <p:cNvPr id="6036" name="Google Shape;6036;p1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7" name="Google Shape;6037;p1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8" name="Google Shape;6038;p1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39" name="Google Shape;6039;p1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0" name="Google Shape;6040;p1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1" name="Google Shape;6041;p1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42" name="Google Shape;6042;p18"/>
          <p:cNvGrpSpPr/>
          <p:nvPr/>
        </p:nvGrpSpPr>
        <p:grpSpPr>
          <a:xfrm>
            <a:off x="3921603" y="2280056"/>
            <a:ext cx="355258" cy="356205"/>
            <a:chOff x="-47892800" y="3937700"/>
            <a:chExt cx="300100" cy="300900"/>
          </a:xfrm>
        </p:grpSpPr>
        <p:sp>
          <p:nvSpPr>
            <p:cNvPr id="6043" name="Google Shape;6043;p1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4" name="Google Shape;6044;p1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5" name="Google Shape;6045;p1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6" name="Google Shape;6046;p1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7" name="Google Shape;6047;p1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8" name="Google Shape;6048;p1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49" name="Google Shape;6049;p1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0" name="Google Shape;6050;p1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51" name="Google Shape;6051;p18"/>
          <p:cNvGrpSpPr/>
          <p:nvPr/>
        </p:nvGrpSpPr>
        <p:grpSpPr>
          <a:xfrm>
            <a:off x="2626898" y="2773770"/>
            <a:ext cx="355258" cy="311458"/>
            <a:chOff x="-46042675" y="3218600"/>
            <a:chExt cx="300100" cy="263100"/>
          </a:xfrm>
        </p:grpSpPr>
        <p:sp>
          <p:nvSpPr>
            <p:cNvPr id="6052" name="Google Shape;6052;p1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3" name="Google Shape;6053;p1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4" name="Google Shape;6054;p1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5" name="Google Shape;6055;p1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6" name="Google Shape;6056;p1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57" name="Google Shape;6057;p1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58" name="Google Shape;6058;p18"/>
          <p:cNvGrpSpPr/>
          <p:nvPr/>
        </p:nvGrpSpPr>
        <p:grpSpPr>
          <a:xfrm>
            <a:off x="2626898" y="3188219"/>
            <a:ext cx="355258" cy="323118"/>
            <a:chOff x="-46042675" y="3568700"/>
            <a:chExt cx="300100" cy="272950"/>
          </a:xfrm>
        </p:grpSpPr>
        <p:sp>
          <p:nvSpPr>
            <p:cNvPr id="6059" name="Google Shape;6059;p1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0" name="Google Shape;6060;p1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1" name="Google Shape;6061;p1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2" name="Google Shape;6062;p1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63" name="Google Shape;6063;p18"/>
          <p:cNvGrpSpPr/>
          <p:nvPr/>
        </p:nvGrpSpPr>
        <p:grpSpPr>
          <a:xfrm>
            <a:off x="2668849" y="3625189"/>
            <a:ext cx="271357" cy="356057"/>
            <a:chOff x="-46007225" y="3937825"/>
            <a:chExt cx="229225" cy="300775"/>
          </a:xfrm>
        </p:grpSpPr>
        <p:sp>
          <p:nvSpPr>
            <p:cNvPr id="6064" name="Google Shape;6064;p1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5" name="Google Shape;6065;p1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6" name="Google Shape;6066;p1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7" name="Google Shape;6067;p1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8" name="Google Shape;6068;p1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69" name="Google Shape;6069;p1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0" name="Google Shape;6070;p1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1" name="Google Shape;6071;p1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2" name="Google Shape;6072;p1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3" name="Google Shape;6073;p1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74" name="Google Shape;6074;p18"/>
          <p:cNvGrpSpPr/>
          <p:nvPr/>
        </p:nvGrpSpPr>
        <p:grpSpPr>
          <a:xfrm>
            <a:off x="3974341" y="3615275"/>
            <a:ext cx="312375" cy="357596"/>
            <a:chOff x="-44895900" y="3929450"/>
            <a:chExt cx="263875" cy="302075"/>
          </a:xfrm>
        </p:grpSpPr>
        <p:sp>
          <p:nvSpPr>
            <p:cNvPr id="6075" name="Google Shape;6075;p1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6" name="Google Shape;6076;p1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7" name="Google Shape;6077;p1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8" name="Google Shape;6078;p1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79" name="Google Shape;6079;p1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0" name="Google Shape;6080;p1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81" name="Google Shape;6081;p18"/>
          <p:cNvGrpSpPr/>
          <p:nvPr/>
        </p:nvGrpSpPr>
        <p:grpSpPr>
          <a:xfrm>
            <a:off x="2148160" y="1398036"/>
            <a:ext cx="356205" cy="332885"/>
            <a:chOff x="-49397175" y="3192625"/>
            <a:chExt cx="300900" cy="281200"/>
          </a:xfrm>
        </p:grpSpPr>
        <p:sp>
          <p:nvSpPr>
            <p:cNvPr id="6082" name="Google Shape;6082;p1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3" name="Google Shape;6083;p1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4" name="Google Shape;6084;p1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5" name="Google Shape;6085;p1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6" name="Google Shape;6086;p1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7" name="Google Shape;6087;p1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88" name="Google Shape;6088;p1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089" name="Google Shape;6089;p18"/>
          <p:cNvGrpSpPr/>
          <p:nvPr/>
        </p:nvGrpSpPr>
        <p:grpSpPr>
          <a:xfrm>
            <a:off x="2174263" y="1822251"/>
            <a:ext cx="304000" cy="356205"/>
            <a:chOff x="-49375900" y="3550975"/>
            <a:chExt cx="256800" cy="300900"/>
          </a:xfrm>
        </p:grpSpPr>
        <p:sp>
          <p:nvSpPr>
            <p:cNvPr id="6090" name="Google Shape;6090;p1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1" name="Google Shape;6091;p1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2" name="Google Shape;6092;p1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3" name="Google Shape;6093;p1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4" name="Google Shape;6094;p1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5" name="Google Shape;6095;p1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6" name="Google Shape;6096;p1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7" name="Google Shape;6097;p1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8" name="Google Shape;6098;p1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099" name="Google Shape;6099;p1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0" name="Google Shape;6100;p1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01" name="Google Shape;6101;p18"/>
          <p:cNvGrpSpPr/>
          <p:nvPr/>
        </p:nvGrpSpPr>
        <p:grpSpPr>
          <a:xfrm>
            <a:off x="2169616" y="2259546"/>
            <a:ext cx="313293" cy="356205"/>
            <a:chOff x="-49378250" y="3920375"/>
            <a:chExt cx="264650" cy="300900"/>
          </a:xfrm>
        </p:grpSpPr>
        <p:sp>
          <p:nvSpPr>
            <p:cNvPr id="6102" name="Google Shape;6102;p1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3" name="Google Shape;6103;p1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4" name="Google Shape;6104;p1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5" name="Google Shape;6105;p1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6" name="Google Shape;6106;p1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7" name="Google Shape;6107;p1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08" name="Google Shape;6108;p1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09" name="Google Shape;6109;p18"/>
          <p:cNvGrpSpPr/>
          <p:nvPr/>
        </p:nvGrpSpPr>
        <p:grpSpPr>
          <a:xfrm>
            <a:off x="888604" y="2752344"/>
            <a:ext cx="312375" cy="357123"/>
            <a:chOff x="-47505300" y="3200500"/>
            <a:chExt cx="263875" cy="301675"/>
          </a:xfrm>
        </p:grpSpPr>
        <p:sp>
          <p:nvSpPr>
            <p:cNvPr id="6110" name="Google Shape;6110;p1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1" name="Google Shape;6111;p1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2" name="Google Shape;6112;p1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3" name="Google Shape;6113;p1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4" name="Google Shape;6114;p1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5" name="Google Shape;6115;p1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6" name="Google Shape;6116;p1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7" name="Google Shape;6117;p1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8" name="Google Shape;6118;p1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19" name="Google Shape;6119;p1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0" name="Google Shape;6120;p1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1" name="Google Shape;6121;p1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2" name="Google Shape;6122;p1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23" name="Google Shape;6123;p18"/>
          <p:cNvGrpSpPr/>
          <p:nvPr/>
        </p:nvGrpSpPr>
        <p:grpSpPr>
          <a:xfrm>
            <a:off x="866704" y="3188692"/>
            <a:ext cx="356176" cy="355051"/>
            <a:chOff x="-47524975" y="3569100"/>
            <a:chExt cx="300875" cy="299925"/>
          </a:xfrm>
        </p:grpSpPr>
        <p:sp>
          <p:nvSpPr>
            <p:cNvPr id="6124" name="Google Shape;6124;p1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5" name="Google Shape;6125;p1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6" name="Google Shape;6126;p1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7" name="Google Shape;6127;p1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28" name="Google Shape;6128;p1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29" name="Google Shape;6129;p18"/>
          <p:cNvGrpSpPr/>
          <p:nvPr/>
        </p:nvGrpSpPr>
        <p:grpSpPr>
          <a:xfrm>
            <a:off x="867162" y="3667954"/>
            <a:ext cx="355258" cy="270410"/>
            <a:chOff x="-47523400" y="3973950"/>
            <a:chExt cx="300100" cy="228425"/>
          </a:xfrm>
        </p:grpSpPr>
        <p:sp>
          <p:nvSpPr>
            <p:cNvPr id="6130" name="Google Shape;6130;p1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1" name="Google Shape;6131;p1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2" name="Google Shape;6132;p1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3" name="Google Shape;6133;p1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4" name="Google Shape;6134;p1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35" name="Google Shape;6135;p18"/>
          <p:cNvGrpSpPr/>
          <p:nvPr/>
        </p:nvGrpSpPr>
        <p:grpSpPr>
          <a:xfrm>
            <a:off x="3072283" y="2750953"/>
            <a:ext cx="354341" cy="357596"/>
            <a:chOff x="-45673275" y="3199325"/>
            <a:chExt cx="299325" cy="302075"/>
          </a:xfrm>
        </p:grpSpPr>
        <p:sp>
          <p:nvSpPr>
            <p:cNvPr id="6136" name="Google Shape;6136;p1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7" name="Google Shape;6137;p1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38" name="Google Shape;6138;p1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39" name="Google Shape;6139;p18"/>
          <p:cNvGrpSpPr/>
          <p:nvPr/>
        </p:nvGrpSpPr>
        <p:grpSpPr>
          <a:xfrm>
            <a:off x="3071351" y="3209202"/>
            <a:ext cx="356205" cy="314240"/>
            <a:chOff x="-45674075" y="3586425"/>
            <a:chExt cx="300900" cy="265450"/>
          </a:xfrm>
        </p:grpSpPr>
        <p:sp>
          <p:nvSpPr>
            <p:cNvPr id="6140" name="Google Shape;6140;p1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1" name="Google Shape;6141;p1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42" name="Google Shape;6142;p18"/>
          <p:cNvGrpSpPr/>
          <p:nvPr/>
        </p:nvGrpSpPr>
        <p:grpSpPr>
          <a:xfrm>
            <a:off x="3072283" y="3625041"/>
            <a:ext cx="354341" cy="356205"/>
            <a:chOff x="-45673275" y="3937700"/>
            <a:chExt cx="299325" cy="300900"/>
          </a:xfrm>
        </p:grpSpPr>
        <p:sp>
          <p:nvSpPr>
            <p:cNvPr id="6143" name="Google Shape;6143;p1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4" name="Google Shape;6144;p1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5" name="Google Shape;6145;p1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6" name="Google Shape;6146;p1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7" name="Google Shape;6147;p1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48" name="Google Shape;6148;p1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49" name="Google Shape;6149;p18"/>
          <p:cNvGrpSpPr/>
          <p:nvPr/>
        </p:nvGrpSpPr>
        <p:grpSpPr>
          <a:xfrm>
            <a:off x="2186449" y="4117825"/>
            <a:ext cx="356205" cy="356205"/>
            <a:chOff x="-44512325" y="3176075"/>
            <a:chExt cx="300900" cy="300900"/>
          </a:xfrm>
        </p:grpSpPr>
        <p:sp>
          <p:nvSpPr>
            <p:cNvPr id="6150" name="Google Shape;6150;p1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1" name="Google Shape;6151;p1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2" name="Google Shape;6152;p1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53" name="Google Shape;6153;p18"/>
          <p:cNvGrpSpPr/>
          <p:nvPr/>
        </p:nvGrpSpPr>
        <p:grpSpPr>
          <a:xfrm>
            <a:off x="2589789" y="1386849"/>
            <a:ext cx="354341" cy="354341"/>
            <a:chOff x="-49027775" y="3183175"/>
            <a:chExt cx="299325" cy="299325"/>
          </a:xfrm>
        </p:grpSpPr>
        <p:sp>
          <p:nvSpPr>
            <p:cNvPr id="6154" name="Google Shape;6154;p1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5" name="Google Shape;6155;p1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6" name="Google Shape;6156;p1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57" name="Google Shape;6157;p1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58" name="Google Shape;6158;p18"/>
          <p:cNvGrpSpPr/>
          <p:nvPr/>
        </p:nvGrpSpPr>
        <p:grpSpPr>
          <a:xfrm>
            <a:off x="2589330" y="1822251"/>
            <a:ext cx="355258" cy="357152"/>
            <a:chOff x="-49027775" y="3550975"/>
            <a:chExt cx="300100" cy="301700"/>
          </a:xfrm>
        </p:grpSpPr>
        <p:sp>
          <p:nvSpPr>
            <p:cNvPr id="6159" name="Google Shape;6159;p1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0" name="Google Shape;6160;p1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1" name="Google Shape;6161;p1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2" name="Google Shape;6162;p1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3" name="Google Shape;6163;p1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4" name="Google Shape;6164;p1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5" name="Google Shape;6165;p1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6" name="Google Shape;6166;p1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7" name="Google Shape;6167;p1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68" name="Google Shape;6168;p1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69" name="Google Shape;6169;p18"/>
          <p:cNvGrpSpPr/>
          <p:nvPr/>
        </p:nvGrpSpPr>
        <p:grpSpPr>
          <a:xfrm>
            <a:off x="2587406" y="2259310"/>
            <a:ext cx="359106" cy="355525"/>
            <a:chOff x="-49031025" y="3920175"/>
            <a:chExt cx="303350" cy="300325"/>
          </a:xfrm>
        </p:grpSpPr>
        <p:sp>
          <p:nvSpPr>
            <p:cNvPr id="6170" name="Google Shape;6170;p1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1" name="Google Shape;6171;p1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2" name="Google Shape;6172;p1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3" name="Google Shape;6173;p1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4" name="Google Shape;6174;p1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5" name="Google Shape;6175;p1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76" name="Google Shape;6176;p18"/>
          <p:cNvGrpSpPr/>
          <p:nvPr/>
        </p:nvGrpSpPr>
        <p:grpSpPr>
          <a:xfrm>
            <a:off x="1303511" y="2752344"/>
            <a:ext cx="356176" cy="354341"/>
            <a:chOff x="-47155575" y="3200500"/>
            <a:chExt cx="300875" cy="299325"/>
          </a:xfrm>
        </p:grpSpPr>
        <p:sp>
          <p:nvSpPr>
            <p:cNvPr id="6177" name="Google Shape;6177;p1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8" name="Google Shape;6178;p1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79" name="Google Shape;6179;p1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0" name="Google Shape;6180;p1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1" name="Google Shape;6181;p1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2" name="Google Shape;6182;p1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83" name="Google Shape;6183;p18"/>
          <p:cNvGrpSpPr/>
          <p:nvPr/>
        </p:nvGrpSpPr>
        <p:grpSpPr>
          <a:xfrm>
            <a:off x="1303970" y="3188692"/>
            <a:ext cx="355258" cy="355258"/>
            <a:chOff x="-47154800" y="3569100"/>
            <a:chExt cx="300100" cy="300100"/>
          </a:xfrm>
        </p:grpSpPr>
        <p:sp>
          <p:nvSpPr>
            <p:cNvPr id="6184" name="Google Shape;6184;p1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5" name="Google Shape;6185;p1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6" name="Google Shape;6186;p1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7" name="Google Shape;6187;p1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8" name="Google Shape;6188;p1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89" name="Google Shape;6189;p1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90" name="Google Shape;6190;p18"/>
          <p:cNvGrpSpPr/>
          <p:nvPr/>
        </p:nvGrpSpPr>
        <p:grpSpPr>
          <a:xfrm>
            <a:off x="1304443" y="3626905"/>
            <a:ext cx="354311" cy="353423"/>
            <a:chOff x="-47154000" y="3939275"/>
            <a:chExt cx="299300" cy="298550"/>
          </a:xfrm>
        </p:grpSpPr>
        <p:sp>
          <p:nvSpPr>
            <p:cNvPr id="6191" name="Google Shape;6191;p1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2" name="Google Shape;6192;p1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3" name="Google Shape;6193;p1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4" name="Google Shape;6194;p1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95" name="Google Shape;6195;p18"/>
          <p:cNvGrpSpPr/>
          <p:nvPr/>
        </p:nvGrpSpPr>
        <p:grpSpPr>
          <a:xfrm>
            <a:off x="3529733" y="2752344"/>
            <a:ext cx="312375" cy="354341"/>
            <a:chOff x="-45286550" y="3200500"/>
            <a:chExt cx="263875" cy="299325"/>
          </a:xfrm>
        </p:grpSpPr>
        <p:sp>
          <p:nvSpPr>
            <p:cNvPr id="6196" name="Google Shape;6196;p1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7" name="Google Shape;6197;p1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198" name="Google Shape;6198;p1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199" name="Google Shape;6199;p18"/>
          <p:cNvGrpSpPr/>
          <p:nvPr/>
        </p:nvGrpSpPr>
        <p:grpSpPr>
          <a:xfrm>
            <a:off x="3529733" y="3189639"/>
            <a:ext cx="312375" cy="354311"/>
            <a:chOff x="-45286550" y="3569900"/>
            <a:chExt cx="263875" cy="299300"/>
          </a:xfrm>
        </p:grpSpPr>
        <p:sp>
          <p:nvSpPr>
            <p:cNvPr id="6200" name="Google Shape;6200;p1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1" name="Google Shape;6201;p1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2" name="Google Shape;6202;p1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3" name="Google Shape;6203;p1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4" name="Google Shape;6204;p1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5" name="Google Shape;6205;p1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06" name="Google Shape;6206;p18"/>
          <p:cNvGrpSpPr/>
          <p:nvPr/>
        </p:nvGrpSpPr>
        <p:grpSpPr>
          <a:xfrm>
            <a:off x="3540920" y="3625988"/>
            <a:ext cx="290001" cy="355258"/>
            <a:chOff x="-45277900" y="3938500"/>
            <a:chExt cx="244975" cy="300100"/>
          </a:xfrm>
        </p:grpSpPr>
        <p:sp>
          <p:nvSpPr>
            <p:cNvPr id="6207" name="Google Shape;6207;p1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8" name="Google Shape;6208;p1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09" name="Google Shape;6209;p1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0" name="Google Shape;6210;p1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11" name="Google Shape;6211;p18"/>
          <p:cNvGrpSpPr/>
          <p:nvPr/>
        </p:nvGrpSpPr>
        <p:grpSpPr>
          <a:xfrm>
            <a:off x="2626869" y="4095090"/>
            <a:ext cx="355258" cy="355258"/>
            <a:chOff x="-44502875" y="3576975"/>
            <a:chExt cx="300100" cy="300100"/>
          </a:xfrm>
        </p:grpSpPr>
        <p:sp>
          <p:nvSpPr>
            <p:cNvPr id="6212" name="Google Shape;6212;p1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3" name="Google Shape;6213;p1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4" name="Google Shape;6214;p1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15" name="Google Shape;6215;p18"/>
          <p:cNvGrpSpPr/>
          <p:nvPr/>
        </p:nvGrpSpPr>
        <p:grpSpPr>
          <a:xfrm>
            <a:off x="4835456" y="1828361"/>
            <a:ext cx="356196" cy="354670"/>
            <a:chOff x="-13946200" y="3647075"/>
            <a:chExt cx="353650" cy="352100"/>
          </a:xfrm>
        </p:grpSpPr>
        <p:sp>
          <p:nvSpPr>
            <p:cNvPr id="6216" name="Google Shape;6216;p18"/>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7" name="Google Shape;6217;p18"/>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8" name="Google Shape;6218;p18"/>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19" name="Google Shape;6219;p18"/>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0" name="Google Shape;6220;p18"/>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1" name="Google Shape;6221;p18"/>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22" name="Google Shape;6222;p18"/>
          <p:cNvGrpSpPr/>
          <p:nvPr/>
        </p:nvGrpSpPr>
        <p:grpSpPr>
          <a:xfrm>
            <a:off x="6618849" y="1387844"/>
            <a:ext cx="357002" cy="354267"/>
            <a:chOff x="-12163025" y="3214275"/>
            <a:chExt cx="354450" cy="351700"/>
          </a:xfrm>
        </p:grpSpPr>
        <p:sp>
          <p:nvSpPr>
            <p:cNvPr id="6223" name="Google Shape;6223;p18"/>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4" name="Google Shape;6224;p18"/>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5" name="Google Shape;6225;p18"/>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26" name="Google Shape;6226;p18"/>
          <p:cNvGrpSpPr/>
          <p:nvPr/>
        </p:nvGrpSpPr>
        <p:grpSpPr>
          <a:xfrm>
            <a:off x="6619629" y="1827581"/>
            <a:ext cx="355441" cy="356232"/>
            <a:chOff x="-12160675" y="3647875"/>
            <a:chExt cx="352900" cy="353650"/>
          </a:xfrm>
        </p:grpSpPr>
        <p:sp>
          <p:nvSpPr>
            <p:cNvPr id="6227" name="Google Shape;6227;p18"/>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8" name="Google Shape;6228;p18"/>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29" name="Google Shape;6229;p18"/>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0" name="Google Shape;6230;p18"/>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1" name="Google Shape;6231;p18"/>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2" name="Google Shape;6232;p18"/>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3" name="Google Shape;6233;p18"/>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34" name="Google Shape;6234;p18"/>
          <p:cNvGrpSpPr/>
          <p:nvPr/>
        </p:nvGrpSpPr>
        <p:grpSpPr>
          <a:xfrm>
            <a:off x="6630345" y="2272036"/>
            <a:ext cx="354635" cy="356232"/>
            <a:chOff x="-12160675" y="4081850"/>
            <a:chExt cx="352100" cy="353650"/>
          </a:xfrm>
        </p:grpSpPr>
        <p:sp>
          <p:nvSpPr>
            <p:cNvPr id="6235" name="Google Shape;6235;p18"/>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6" name="Google Shape;6236;p18"/>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7" name="Google Shape;6237;p18"/>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8" name="Google Shape;6238;p18"/>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39" name="Google Shape;6239;p18"/>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0" name="Google Shape;6240;p18"/>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41" name="Google Shape;6241;p18"/>
          <p:cNvGrpSpPr/>
          <p:nvPr/>
        </p:nvGrpSpPr>
        <p:grpSpPr>
          <a:xfrm>
            <a:off x="4835311" y="2746480"/>
            <a:ext cx="355416" cy="355652"/>
            <a:chOff x="-10391650" y="3180600"/>
            <a:chExt cx="352875" cy="353075"/>
          </a:xfrm>
        </p:grpSpPr>
        <p:sp>
          <p:nvSpPr>
            <p:cNvPr id="6242" name="Google Shape;6242;p18"/>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3" name="Google Shape;6243;p18"/>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4" name="Google Shape;6244;p18"/>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5" name="Google Shape;6245;p18"/>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6" name="Google Shape;6246;p18"/>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47" name="Google Shape;6247;p18"/>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48" name="Google Shape;6248;p18"/>
          <p:cNvGrpSpPr/>
          <p:nvPr/>
        </p:nvGrpSpPr>
        <p:grpSpPr>
          <a:xfrm>
            <a:off x="4835310" y="3223278"/>
            <a:ext cx="354635" cy="353890"/>
            <a:chOff x="-10390875" y="3616350"/>
            <a:chExt cx="352100" cy="351325"/>
          </a:xfrm>
        </p:grpSpPr>
        <p:sp>
          <p:nvSpPr>
            <p:cNvPr id="6249" name="Google Shape;6249;p18"/>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0" name="Google Shape;6250;p18"/>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1" name="Google Shape;6251;p18"/>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52" name="Google Shape;6252;p18"/>
          <p:cNvGrpSpPr/>
          <p:nvPr/>
        </p:nvGrpSpPr>
        <p:grpSpPr>
          <a:xfrm>
            <a:off x="7502285" y="2747943"/>
            <a:ext cx="312585" cy="354670"/>
            <a:chOff x="-10370400" y="4049550"/>
            <a:chExt cx="310350" cy="352100"/>
          </a:xfrm>
        </p:grpSpPr>
        <p:sp>
          <p:nvSpPr>
            <p:cNvPr id="6253" name="Google Shape;6253;p18"/>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4" name="Google Shape;6254;p18"/>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5" name="Google Shape;6255;p18"/>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6" name="Google Shape;6256;p18"/>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57" name="Google Shape;6257;p18"/>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58" name="Google Shape;6258;p18"/>
          <p:cNvGrpSpPr/>
          <p:nvPr/>
        </p:nvGrpSpPr>
        <p:grpSpPr>
          <a:xfrm>
            <a:off x="6606541" y="2746884"/>
            <a:ext cx="379236" cy="354847"/>
            <a:chOff x="-8674650" y="3210975"/>
            <a:chExt cx="376525" cy="352275"/>
          </a:xfrm>
        </p:grpSpPr>
        <p:sp>
          <p:nvSpPr>
            <p:cNvPr id="6259" name="Google Shape;6259;p18"/>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0" name="Google Shape;6260;p18"/>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1" name="Google Shape;6261;p18"/>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2" name="Google Shape;6262;p18"/>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3" name="Google Shape;6263;p18"/>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4" name="Google Shape;6264;p18"/>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65" name="Google Shape;6265;p18"/>
          <p:cNvGrpSpPr/>
          <p:nvPr/>
        </p:nvGrpSpPr>
        <p:grpSpPr>
          <a:xfrm>
            <a:off x="5278038" y="1828361"/>
            <a:ext cx="356221" cy="354670"/>
            <a:chOff x="-13512225" y="3647075"/>
            <a:chExt cx="353675" cy="352100"/>
          </a:xfrm>
        </p:grpSpPr>
        <p:sp>
          <p:nvSpPr>
            <p:cNvPr id="6266" name="Google Shape;6266;p18"/>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7" name="Google Shape;6267;p18"/>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8" name="Google Shape;6268;p18"/>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69" name="Google Shape;6269;p18"/>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0" name="Google Shape;6270;p18"/>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1" name="Google Shape;6271;p18"/>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2" name="Google Shape;6272;p18"/>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3" name="Google Shape;6273;p18"/>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4" name="Google Shape;6274;p18"/>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5" name="Google Shape;6275;p18"/>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76" name="Google Shape;6276;p18"/>
          <p:cNvGrpSpPr/>
          <p:nvPr/>
        </p:nvGrpSpPr>
        <p:grpSpPr>
          <a:xfrm>
            <a:off x="5288351" y="2272427"/>
            <a:ext cx="356221" cy="355451"/>
            <a:chOff x="-13512225" y="4080275"/>
            <a:chExt cx="353675" cy="352875"/>
          </a:xfrm>
        </p:grpSpPr>
        <p:sp>
          <p:nvSpPr>
            <p:cNvPr id="6277" name="Google Shape;6277;p18"/>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8" name="Google Shape;6278;p18"/>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79" name="Google Shape;6279;p18"/>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0" name="Google Shape;6280;p18"/>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1" name="Google Shape;6281;p18"/>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2" name="Google Shape;6282;p18"/>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3" name="Google Shape;6283;p18"/>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4" name="Google Shape;6284;p18"/>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5" name="Google Shape;6285;p18"/>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6" name="Google Shape;6286;p18"/>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87" name="Google Shape;6287;p18"/>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88" name="Google Shape;6288;p18"/>
          <p:cNvGrpSpPr/>
          <p:nvPr/>
        </p:nvGrpSpPr>
        <p:grpSpPr>
          <a:xfrm>
            <a:off x="7061431" y="1419788"/>
            <a:ext cx="356196" cy="290379"/>
            <a:chOff x="-11728250" y="3245400"/>
            <a:chExt cx="353650" cy="288275"/>
          </a:xfrm>
        </p:grpSpPr>
        <p:sp>
          <p:nvSpPr>
            <p:cNvPr id="6289" name="Google Shape;6289;p18"/>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0" name="Google Shape;6290;p18"/>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1" name="Google Shape;6291;p18"/>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2" name="Google Shape;6292;p18"/>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3" name="Google Shape;6293;p18"/>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294" name="Google Shape;6294;p18"/>
          <p:cNvGrpSpPr/>
          <p:nvPr/>
        </p:nvGrpSpPr>
        <p:grpSpPr>
          <a:xfrm>
            <a:off x="7093939" y="2272427"/>
            <a:ext cx="311804" cy="355451"/>
            <a:chOff x="-11703850" y="4081850"/>
            <a:chExt cx="309575" cy="352875"/>
          </a:xfrm>
        </p:grpSpPr>
        <p:sp>
          <p:nvSpPr>
            <p:cNvPr id="6295" name="Google Shape;6295;p18"/>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6" name="Google Shape;6296;p18"/>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7" name="Google Shape;6297;p18"/>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8" name="Google Shape;6298;p18"/>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299" name="Google Shape;6299;p18"/>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0" name="Google Shape;6300;p18"/>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1" name="Google Shape;6301;p18"/>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2" name="Google Shape;6302;p18"/>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03" name="Google Shape;6303;p18"/>
          <p:cNvGrpSpPr/>
          <p:nvPr/>
        </p:nvGrpSpPr>
        <p:grpSpPr>
          <a:xfrm>
            <a:off x="5282595" y="2746580"/>
            <a:ext cx="357002" cy="355451"/>
            <a:chOff x="-9958475" y="3180025"/>
            <a:chExt cx="354450" cy="352875"/>
          </a:xfrm>
        </p:grpSpPr>
        <p:sp>
          <p:nvSpPr>
            <p:cNvPr id="6304" name="Google Shape;6304;p18"/>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5" name="Google Shape;6305;p18"/>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6" name="Google Shape;6306;p18"/>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07" name="Google Shape;6307;p18"/>
          <p:cNvGrpSpPr/>
          <p:nvPr/>
        </p:nvGrpSpPr>
        <p:grpSpPr>
          <a:xfrm>
            <a:off x="5291722" y="3222561"/>
            <a:ext cx="337966" cy="355325"/>
            <a:chOff x="-9949025" y="3615575"/>
            <a:chExt cx="335550" cy="352750"/>
          </a:xfrm>
        </p:grpSpPr>
        <p:sp>
          <p:nvSpPr>
            <p:cNvPr id="6308" name="Google Shape;6308;p18"/>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09" name="Google Shape;6309;p18"/>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0" name="Google Shape;6310;p18"/>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11" name="Google Shape;6311;p18"/>
          <p:cNvGrpSpPr/>
          <p:nvPr/>
        </p:nvGrpSpPr>
        <p:grpSpPr>
          <a:xfrm>
            <a:off x="7926568" y="2746067"/>
            <a:ext cx="360175" cy="358423"/>
            <a:chOff x="-9961625" y="4048175"/>
            <a:chExt cx="357600" cy="355825"/>
          </a:xfrm>
        </p:grpSpPr>
        <p:sp>
          <p:nvSpPr>
            <p:cNvPr id="6312" name="Google Shape;6312;p18"/>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3" name="Google Shape;6313;p18"/>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4" name="Google Shape;6314;p18"/>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5" name="Google Shape;6315;p18"/>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6" name="Google Shape;6316;p18"/>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17" name="Google Shape;6317;p18"/>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18" name="Google Shape;6318;p18"/>
          <p:cNvGrpSpPr/>
          <p:nvPr/>
        </p:nvGrpSpPr>
        <p:grpSpPr>
          <a:xfrm>
            <a:off x="6613289" y="3221579"/>
            <a:ext cx="364959" cy="357289"/>
            <a:chOff x="-8680950" y="3624225"/>
            <a:chExt cx="362350" cy="354700"/>
          </a:xfrm>
        </p:grpSpPr>
        <p:sp>
          <p:nvSpPr>
            <p:cNvPr id="6319" name="Google Shape;6319;p18"/>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0" name="Google Shape;6320;p18"/>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1" name="Google Shape;6321;p18"/>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2" name="Google Shape;6322;p18"/>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3" name="Google Shape;6323;p18"/>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4" name="Google Shape;6324;p18"/>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25" name="Google Shape;6325;p18"/>
          <p:cNvGrpSpPr/>
          <p:nvPr/>
        </p:nvGrpSpPr>
        <p:grpSpPr>
          <a:xfrm>
            <a:off x="5749533" y="1387239"/>
            <a:ext cx="313365" cy="355476"/>
            <a:chOff x="-13056975" y="3212300"/>
            <a:chExt cx="311125" cy="352900"/>
          </a:xfrm>
        </p:grpSpPr>
        <p:sp>
          <p:nvSpPr>
            <p:cNvPr id="6326" name="Google Shape;6326;p18"/>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7" name="Google Shape;6327;p18"/>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8" name="Google Shape;6328;p18"/>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29" name="Google Shape;6329;p18"/>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30" name="Google Shape;6330;p18"/>
          <p:cNvGrpSpPr/>
          <p:nvPr/>
        </p:nvGrpSpPr>
        <p:grpSpPr>
          <a:xfrm>
            <a:off x="5726921" y="1828034"/>
            <a:ext cx="358588" cy="355325"/>
            <a:chOff x="-13077450" y="3647075"/>
            <a:chExt cx="356025" cy="352750"/>
          </a:xfrm>
        </p:grpSpPr>
        <p:sp>
          <p:nvSpPr>
            <p:cNvPr id="6331" name="Google Shape;6331;p18"/>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2" name="Google Shape;6332;p18"/>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3" name="Google Shape;6333;p18"/>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34" name="Google Shape;6334;p18"/>
          <p:cNvGrpSpPr/>
          <p:nvPr/>
        </p:nvGrpSpPr>
        <p:grpSpPr>
          <a:xfrm>
            <a:off x="5738027" y="2271633"/>
            <a:ext cx="357002" cy="357037"/>
            <a:chOff x="-13079025" y="4079475"/>
            <a:chExt cx="354450" cy="354450"/>
          </a:xfrm>
        </p:grpSpPr>
        <p:sp>
          <p:nvSpPr>
            <p:cNvPr id="6335" name="Google Shape;6335;p18"/>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6" name="Google Shape;6336;p18"/>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7" name="Google Shape;6337;p18"/>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38" name="Google Shape;6338;p18"/>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39" name="Google Shape;6339;p18"/>
          <p:cNvGrpSpPr/>
          <p:nvPr/>
        </p:nvGrpSpPr>
        <p:grpSpPr>
          <a:xfrm>
            <a:off x="7511094" y="1387642"/>
            <a:ext cx="356221" cy="354670"/>
            <a:chOff x="-11292700" y="3213875"/>
            <a:chExt cx="353675" cy="352100"/>
          </a:xfrm>
        </p:grpSpPr>
        <p:sp>
          <p:nvSpPr>
            <p:cNvPr id="6340" name="Google Shape;6340;p18"/>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1" name="Google Shape;6341;p18"/>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2" name="Google Shape;6342;p18"/>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3" name="Google Shape;6343;p18"/>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4" name="Google Shape;6344;p18"/>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5" name="Google Shape;6345;p18"/>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6" name="Google Shape;6346;p18"/>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47" name="Google Shape;6347;p18"/>
          <p:cNvGrpSpPr/>
          <p:nvPr/>
        </p:nvGrpSpPr>
        <p:grpSpPr>
          <a:xfrm>
            <a:off x="7505152" y="1827581"/>
            <a:ext cx="368106" cy="356232"/>
            <a:chOff x="-11299000" y="3647875"/>
            <a:chExt cx="365475" cy="353650"/>
          </a:xfrm>
        </p:grpSpPr>
        <p:sp>
          <p:nvSpPr>
            <p:cNvPr id="6348" name="Google Shape;6348;p18"/>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49" name="Google Shape;6349;p18"/>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0" name="Google Shape;6350;p18"/>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1" name="Google Shape;6351;p18"/>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2" name="Google Shape;6352;p18"/>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3" name="Google Shape;6353;p18"/>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54" name="Google Shape;6354;p18"/>
          <p:cNvGrpSpPr/>
          <p:nvPr/>
        </p:nvGrpSpPr>
        <p:grpSpPr>
          <a:xfrm>
            <a:off x="7520614" y="2283532"/>
            <a:ext cx="357808" cy="333240"/>
            <a:chOff x="-11295075" y="4092875"/>
            <a:chExt cx="355250" cy="330825"/>
          </a:xfrm>
        </p:grpSpPr>
        <p:sp>
          <p:nvSpPr>
            <p:cNvPr id="6355" name="Google Shape;6355;p18"/>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6" name="Google Shape;6356;p18"/>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7" name="Google Shape;6357;p18"/>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8" name="Google Shape;6358;p18"/>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59" name="Google Shape;6359;p18"/>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60" name="Google Shape;6360;p18"/>
          <p:cNvGrpSpPr/>
          <p:nvPr/>
        </p:nvGrpSpPr>
        <p:grpSpPr>
          <a:xfrm>
            <a:off x="5746214" y="2746580"/>
            <a:ext cx="312585" cy="355451"/>
            <a:chOff x="-9500075" y="3180800"/>
            <a:chExt cx="310350" cy="352875"/>
          </a:xfrm>
        </p:grpSpPr>
        <p:sp>
          <p:nvSpPr>
            <p:cNvPr id="6361" name="Google Shape;6361;p18"/>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2" name="Google Shape;6362;p18"/>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3" name="Google Shape;6363;p18"/>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4" name="Google Shape;6364;p18"/>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5" name="Google Shape;6365;p18"/>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6" name="Google Shape;6366;p18"/>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7" name="Google Shape;6367;p18"/>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8" name="Google Shape;6368;p18"/>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69" name="Google Shape;6369;p18"/>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70" name="Google Shape;6370;p18"/>
          <p:cNvGrpSpPr/>
          <p:nvPr/>
        </p:nvGrpSpPr>
        <p:grpSpPr>
          <a:xfrm>
            <a:off x="5724005" y="3222095"/>
            <a:ext cx="356221" cy="356257"/>
            <a:chOff x="-9523700" y="3614000"/>
            <a:chExt cx="353675" cy="353675"/>
          </a:xfrm>
        </p:grpSpPr>
        <p:sp>
          <p:nvSpPr>
            <p:cNvPr id="6371" name="Google Shape;6371;p18"/>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2" name="Google Shape;6372;p18"/>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3" name="Google Shape;6373;p18"/>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4" name="Google Shape;6374;p18"/>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5" name="Google Shape;6375;p18"/>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6" name="Google Shape;6376;p18"/>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7" name="Google Shape;6377;p18"/>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8" name="Google Shape;6378;p18"/>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79" name="Google Shape;6379;p18"/>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80" name="Google Shape;6380;p18"/>
          <p:cNvGrpSpPr/>
          <p:nvPr/>
        </p:nvGrpSpPr>
        <p:grpSpPr>
          <a:xfrm>
            <a:off x="7508956" y="3244737"/>
            <a:ext cx="356221" cy="354670"/>
            <a:chOff x="-9523700" y="4049550"/>
            <a:chExt cx="353675" cy="352100"/>
          </a:xfrm>
        </p:grpSpPr>
        <p:sp>
          <p:nvSpPr>
            <p:cNvPr id="6381" name="Google Shape;6381;p18"/>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2" name="Google Shape;6382;p18"/>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3" name="Google Shape;6383;p18"/>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4" name="Google Shape;6384;p18"/>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5" name="Google Shape;6385;p18"/>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6" name="Google Shape;6386;p18"/>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87" name="Google Shape;6387;p18"/>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88" name="Google Shape;6388;p18"/>
          <p:cNvGrpSpPr/>
          <p:nvPr/>
        </p:nvGrpSpPr>
        <p:grpSpPr>
          <a:xfrm>
            <a:off x="7065071" y="3244710"/>
            <a:ext cx="357002" cy="311029"/>
            <a:chOff x="-8209150" y="3659675"/>
            <a:chExt cx="354450" cy="308775"/>
          </a:xfrm>
        </p:grpSpPr>
        <p:sp>
          <p:nvSpPr>
            <p:cNvPr id="6389" name="Google Shape;6389;p18"/>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0" name="Google Shape;6390;p18"/>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1" name="Google Shape;6391;p18"/>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2" name="Google Shape;6392;p18"/>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3" name="Google Shape;6393;p18"/>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4" name="Google Shape;6394;p18"/>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395" name="Google Shape;6395;p18"/>
          <p:cNvGrpSpPr/>
          <p:nvPr/>
        </p:nvGrpSpPr>
        <p:grpSpPr>
          <a:xfrm>
            <a:off x="6178632" y="2273623"/>
            <a:ext cx="356221" cy="353059"/>
            <a:chOff x="-12643475" y="4081850"/>
            <a:chExt cx="353675" cy="350500"/>
          </a:xfrm>
        </p:grpSpPr>
        <p:sp>
          <p:nvSpPr>
            <p:cNvPr id="6396" name="Google Shape;6396;p18"/>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7" name="Google Shape;6397;p18"/>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8" name="Google Shape;6398;p18"/>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399" name="Google Shape;6399;p18"/>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00" name="Google Shape;6400;p18"/>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01" name="Google Shape;6401;p18"/>
          <p:cNvGrpSpPr/>
          <p:nvPr/>
        </p:nvGrpSpPr>
        <p:grpSpPr>
          <a:xfrm>
            <a:off x="7961232" y="2283532"/>
            <a:ext cx="356221" cy="333240"/>
            <a:chOff x="-10858725" y="4092875"/>
            <a:chExt cx="353675" cy="330825"/>
          </a:xfrm>
        </p:grpSpPr>
        <p:sp>
          <p:nvSpPr>
            <p:cNvPr id="6402" name="Google Shape;6402;p18"/>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3" name="Google Shape;6403;p18"/>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4" name="Google Shape;6404;p18"/>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5" name="Google Shape;6405;p18"/>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6" name="Google Shape;6406;p18"/>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07" name="Google Shape;6407;p18"/>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08" name="Google Shape;6408;p18"/>
          <p:cNvGrpSpPr/>
          <p:nvPr/>
        </p:nvGrpSpPr>
        <p:grpSpPr>
          <a:xfrm>
            <a:off x="6219755" y="3222498"/>
            <a:ext cx="252278" cy="355451"/>
            <a:chOff x="-9039300" y="3614000"/>
            <a:chExt cx="250475" cy="352875"/>
          </a:xfrm>
        </p:grpSpPr>
        <p:sp>
          <p:nvSpPr>
            <p:cNvPr id="6409" name="Google Shape;6409;p18"/>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0" name="Google Shape;6410;p18"/>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11" name="Google Shape;6411;p18"/>
          <p:cNvGrpSpPr/>
          <p:nvPr/>
        </p:nvGrpSpPr>
        <p:grpSpPr>
          <a:xfrm>
            <a:off x="7951721" y="3244737"/>
            <a:ext cx="354635" cy="354670"/>
            <a:chOff x="-9088150" y="4049550"/>
            <a:chExt cx="352100" cy="352100"/>
          </a:xfrm>
        </p:grpSpPr>
        <p:sp>
          <p:nvSpPr>
            <p:cNvPr id="6412" name="Google Shape;6412;p18"/>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3" name="Google Shape;6413;p18"/>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4" name="Google Shape;6414;p18"/>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5" name="Google Shape;6415;p18"/>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6" name="Google Shape;6416;p18"/>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17" name="Google Shape;6417;p18"/>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18" name="Google Shape;6418;p18"/>
          <p:cNvGrpSpPr/>
          <p:nvPr/>
        </p:nvGrpSpPr>
        <p:grpSpPr>
          <a:xfrm>
            <a:off x="7086085" y="2746970"/>
            <a:ext cx="315757" cy="354670"/>
            <a:chOff x="-8191825" y="3174500"/>
            <a:chExt cx="313500" cy="352100"/>
          </a:xfrm>
        </p:grpSpPr>
        <p:sp>
          <p:nvSpPr>
            <p:cNvPr id="6419" name="Google Shape;6419;p18"/>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0" name="Google Shape;6420;p18"/>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1" name="Google Shape;6421;p18"/>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22" name="Google Shape;6422;p18"/>
          <p:cNvGrpSpPr/>
          <p:nvPr/>
        </p:nvGrpSpPr>
        <p:grpSpPr>
          <a:xfrm>
            <a:off x="4835443" y="1387491"/>
            <a:ext cx="356221" cy="354973"/>
            <a:chOff x="-13947000" y="3212800"/>
            <a:chExt cx="353675" cy="352400"/>
          </a:xfrm>
        </p:grpSpPr>
        <p:sp>
          <p:nvSpPr>
            <p:cNvPr id="6423" name="Google Shape;6423;p18"/>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4" name="Google Shape;6424;p18"/>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25" name="Google Shape;6425;p18"/>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26" name="Google Shape;6426;p18"/>
          <p:cNvGrpSpPr/>
          <p:nvPr/>
        </p:nvGrpSpPr>
        <p:grpSpPr>
          <a:xfrm>
            <a:off x="5278038" y="1386849"/>
            <a:ext cx="356221" cy="356257"/>
            <a:chOff x="-13512225" y="3211525"/>
            <a:chExt cx="353675" cy="353675"/>
          </a:xfrm>
        </p:grpSpPr>
        <p:sp>
          <p:nvSpPr>
            <p:cNvPr id="6427" name="Google Shape;6427;p18"/>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8" name="Google Shape;6428;p18"/>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29" name="Google Shape;6429;p18"/>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0" name="Google Shape;6430;p18"/>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1" name="Google Shape;6431;p18"/>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32" name="Google Shape;6432;p18"/>
          <p:cNvGrpSpPr/>
          <p:nvPr/>
        </p:nvGrpSpPr>
        <p:grpSpPr>
          <a:xfrm>
            <a:off x="6168320" y="1387239"/>
            <a:ext cx="356221" cy="355476"/>
            <a:chOff x="-12643475" y="3212300"/>
            <a:chExt cx="353675" cy="352900"/>
          </a:xfrm>
        </p:grpSpPr>
        <p:sp>
          <p:nvSpPr>
            <p:cNvPr id="6433" name="Google Shape;6433;p18"/>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4" name="Google Shape;6434;p18"/>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5" name="Google Shape;6435;p18"/>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6" name="Google Shape;6436;p18"/>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7" name="Google Shape;6437;p18"/>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8" name="Google Shape;6438;p18"/>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39" name="Google Shape;6439;p18"/>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0" name="Google Shape;6440;p18"/>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1" name="Google Shape;6441;p18"/>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42" name="Google Shape;6442;p18"/>
          <p:cNvGrpSpPr/>
          <p:nvPr/>
        </p:nvGrpSpPr>
        <p:grpSpPr>
          <a:xfrm>
            <a:off x="6168320" y="1839013"/>
            <a:ext cx="356221" cy="333366"/>
            <a:chOff x="-12643475" y="3657325"/>
            <a:chExt cx="353675" cy="330950"/>
          </a:xfrm>
        </p:grpSpPr>
        <p:sp>
          <p:nvSpPr>
            <p:cNvPr id="6443" name="Google Shape;6443;p18"/>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4" name="Google Shape;6444;p18"/>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5" name="Google Shape;6445;p18"/>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6" name="Google Shape;6446;p18"/>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7" name="Google Shape;6447;p18"/>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48" name="Google Shape;6448;p18"/>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49" name="Google Shape;6449;p18"/>
          <p:cNvGrpSpPr/>
          <p:nvPr/>
        </p:nvGrpSpPr>
        <p:grpSpPr>
          <a:xfrm>
            <a:off x="7951322" y="1387642"/>
            <a:ext cx="355416" cy="354670"/>
            <a:chOff x="-10857925" y="3213875"/>
            <a:chExt cx="352875" cy="352100"/>
          </a:xfrm>
        </p:grpSpPr>
        <p:sp>
          <p:nvSpPr>
            <p:cNvPr id="6450" name="Google Shape;6450;p18"/>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1" name="Google Shape;6451;p18"/>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2" name="Google Shape;6452;p18"/>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3" name="Google Shape;6453;p18"/>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4" name="Google Shape;6454;p18"/>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5" name="Google Shape;6455;p18"/>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6" name="Google Shape;6456;p18"/>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7" name="Google Shape;6457;p18"/>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8" name="Google Shape;6458;p18"/>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59" name="Google Shape;6459;p18"/>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60" name="Google Shape;6460;p18"/>
          <p:cNvGrpSpPr/>
          <p:nvPr/>
        </p:nvGrpSpPr>
        <p:grpSpPr>
          <a:xfrm>
            <a:off x="6168237" y="2747071"/>
            <a:ext cx="356096" cy="354469"/>
            <a:chOff x="-9089725" y="3180200"/>
            <a:chExt cx="353550" cy="351900"/>
          </a:xfrm>
        </p:grpSpPr>
        <p:sp>
          <p:nvSpPr>
            <p:cNvPr id="6461" name="Google Shape;6461;p18"/>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2" name="Google Shape;6462;p18"/>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63" name="Google Shape;6463;p18"/>
          <p:cNvGrpSpPr/>
          <p:nvPr/>
        </p:nvGrpSpPr>
        <p:grpSpPr>
          <a:xfrm>
            <a:off x="7060235" y="1826875"/>
            <a:ext cx="358588" cy="357642"/>
            <a:chOff x="7083760" y="1971660"/>
            <a:chExt cx="358588" cy="357642"/>
          </a:xfrm>
        </p:grpSpPr>
        <p:sp>
          <p:nvSpPr>
            <p:cNvPr id="6464" name="Google Shape;6464;p18"/>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5" name="Google Shape;6465;p18"/>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6" name="Google Shape;6466;p18"/>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7" name="Google Shape;6467;p18"/>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8" name="Google Shape;6468;p18"/>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69" name="Google Shape;6469;p18"/>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0" name="Google Shape;6470;p18"/>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1" name="Google Shape;6471;p18"/>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2" name="Google Shape;6472;p18"/>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3" name="Google Shape;6473;p18"/>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4" name="Google Shape;6474;p18"/>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75" name="Google Shape;6475;p18"/>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476" name="Google Shape;6476;p18"/>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Creative Process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
        <p:nvSpPr>
          <p:cNvPr id="6477" name="Google Shape;6477;p18"/>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2400" b="0" i="0" u="none" strike="noStrike" kern="0" cap="none" spc="0" normalizeH="0" baseline="0" noProof="0">
                <a:ln>
                  <a:noFill/>
                </a:ln>
                <a:solidFill>
                  <a:srgbClr val="FFFFFF"/>
                </a:solidFill>
                <a:effectLst/>
                <a:uLnTx/>
                <a:uFillTx/>
                <a:latin typeface="Arial"/>
                <a:cs typeface="Arial"/>
                <a:sym typeface="Arial"/>
              </a:rPr>
              <a:t>Performing Arts Icons</a:t>
            </a:r>
            <a:endParaRPr kumimoji="0" sz="2400" b="0" i="0" u="none" strike="noStrike" kern="0" cap="none" spc="0" normalizeH="0" baseline="0" noProof="0">
              <a:ln>
                <a:noFill/>
              </a:ln>
              <a:solidFill>
                <a:srgbClr val="FFFFFF"/>
              </a:solidFill>
              <a:effectLst/>
              <a:uLnTx/>
              <a:uFillTx/>
              <a:latin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481"/>
        <p:cNvGrpSpPr/>
        <p:nvPr/>
      </p:nvGrpSpPr>
      <p:grpSpPr>
        <a:xfrm>
          <a:off x="0" y="0"/>
          <a:ext cx="0" cy="0"/>
          <a:chOff x="0" y="0"/>
          <a:chExt cx="0" cy="0"/>
        </a:xfrm>
      </p:grpSpPr>
      <p:sp>
        <p:nvSpPr>
          <p:cNvPr id="6482" name="Google Shape;6482;p19"/>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483" name="Google Shape;6483;p19"/>
          <p:cNvGrpSpPr/>
          <p:nvPr/>
        </p:nvGrpSpPr>
        <p:grpSpPr>
          <a:xfrm>
            <a:off x="719610" y="2243507"/>
            <a:ext cx="452798" cy="449473"/>
            <a:chOff x="-21322300" y="3693325"/>
            <a:chExt cx="306400" cy="304150"/>
          </a:xfrm>
        </p:grpSpPr>
        <p:sp>
          <p:nvSpPr>
            <p:cNvPr id="6484" name="Google Shape;6484;p19"/>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5" name="Google Shape;6485;p19"/>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6" name="Google Shape;6486;p19"/>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87" name="Google Shape;6487;p19"/>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488" name="Google Shape;6488;p19"/>
          <p:cNvGrpSpPr/>
          <p:nvPr/>
        </p:nvGrpSpPr>
        <p:grpSpPr>
          <a:xfrm>
            <a:off x="719019" y="2810244"/>
            <a:ext cx="453980" cy="422540"/>
            <a:chOff x="-21322300" y="4077125"/>
            <a:chExt cx="307200" cy="285925"/>
          </a:xfrm>
        </p:grpSpPr>
        <p:sp>
          <p:nvSpPr>
            <p:cNvPr id="6489" name="Google Shape;6489;p19"/>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0" name="Google Shape;6490;p19"/>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1" name="Google Shape;6491;p19"/>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2" name="Google Shape;6492;p19"/>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3" name="Google Shape;6493;p19"/>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4" name="Google Shape;6494;p19"/>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5" name="Google Shape;6495;p19"/>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6" name="Google Shape;6496;p19"/>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7" name="Google Shape;6497;p19"/>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8" name="Google Shape;6498;p19"/>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99" name="Google Shape;6499;p19"/>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0" name="Google Shape;6500;p19"/>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01" name="Google Shape;6501;p19"/>
          <p:cNvGrpSpPr/>
          <p:nvPr/>
        </p:nvGrpSpPr>
        <p:grpSpPr>
          <a:xfrm>
            <a:off x="3496195" y="1689128"/>
            <a:ext cx="451653" cy="450212"/>
            <a:chOff x="-19394200" y="3333800"/>
            <a:chExt cx="305625" cy="304650"/>
          </a:xfrm>
        </p:grpSpPr>
        <p:sp>
          <p:nvSpPr>
            <p:cNvPr id="6502" name="Google Shape;6502;p19"/>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3" name="Google Shape;6503;p19"/>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4" name="Google Shape;6504;p19"/>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5" name="Google Shape;6505;p19"/>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6" name="Google Shape;6506;p19"/>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7" name="Google Shape;6507;p19"/>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8" name="Google Shape;6508;p19"/>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09" name="Google Shape;6509;p19"/>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0" name="Google Shape;6510;p19"/>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11" name="Google Shape;6511;p19"/>
          <p:cNvGrpSpPr/>
          <p:nvPr/>
        </p:nvGrpSpPr>
        <p:grpSpPr>
          <a:xfrm>
            <a:off x="3495032" y="2243580"/>
            <a:ext cx="453980" cy="449325"/>
            <a:chOff x="-19396575" y="3708500"/>
            <a:chExt cx="307200" cy="304050"/>
          </a:xfrm>
        </p:grpSpPr>
        <p:sp>
          <p:nvSpPr>
            <p:cNvPr id="6512" name="Google Shape;6512;p19"/>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3" name="Google Shape;6513;p19"/>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4" name="Google Shape;6514;p19"/>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15" name="Google Shape;6515;p19"/>
          <p:cNvGrpSpPr/>
          <p:nvPr/>
        </p:nvGrpSpPr>
        <p:grpSpPr>
          <a:xfrm>
            <a:off x="3489212" y="2796461"/>
            <a:ext cx="465618" cy="450101"/>
            <a:chOff x="-19394200" y="4084200"/>
            <a:chExt cx="315075" cy="304575"/>
          </a:xfrm>
        </p:grpSpPr>
        <p:sp>
          <p:nvSpPr>
            <p:cNvPr id="6516" name="Google Shape;6516;p19"/>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7" name="Google Shape;6517;p19"/>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8" name="Google Shape;6518;p19"/>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19" name="Google Shape;6519;p19"/>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0" name="Google Shape;6520;p19"/>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1" name="Google Shape;6521;p19"/>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22" name="Google Shape;6522;p19"/>
          <p:cNvGrpSpPr/>
          <p:nvPr/>
        </p:nvGrpSpPr>
        <p:grpSpPr>
          <a:xfrm>
            <a:off x="6294923" y="1689001"/>
            <a:ext cx="400447" cy="450470"/>
            <a:chOff x="-17526750" y="3309200"/>
            <a:chExt cx="270975" cy="304825"/>
          </a:xfrm>
        </p:grpSpPr>
        <p:sp>
          <p:nvSpPr>
            <p:cNvPr id="6523" name="Google Shape;6523;p19"/>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4" name="Google Shape;6524;p19"/>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5" name="Google Shape;6525;p19"/>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6" name="Google Shape;6526;p19"/>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27" name="Google Shape;6527;p19"/>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28" name="Google Shape;6528;p19"/>
          <p:cNvGrpSpPr/>
          <p:nvPr/>
        </p:nvGrpSpPr>
        <p:grpSpPr>
          <a:xfrm>
            <a:off x="6271075" y="2244173"/>
            <a:ext cx="448143" cy="448143"/>
            <a:chOff x="-17542500" y="3684100"/>
            <a:chExt cx="303250" cy="303250"/>
          </a:xfrm>
        </p:grpSpPr>
        <p:sp>
          <p:nvSpPr>
            <p:cNvPr id="6529" name="Google Shape;6529;p19"/>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0" name="Google Shape;6530;p19"/>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1" name="Google Shape;6531;p19"/>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2" name="Google Shape;6532;p19"/>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3" name="Google Shape;6533;p19"/>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4" name="Google Shape;6534;p19"/>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5" name="Google Shape;6535;p19"/>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36" name="Google Shape;6536;p19"/>
          <p:cNvGrpSpPr/>
          <p:nvPr/>
        </p:nvGrpSpPr>
        <p:grpSpPr>
          <a:xfrm>
            <a:off x="6270484" y="2810817"/>
            <a:ext cx="449325" cy="421395"/>
            <a:chOff x="-17542500" y="4068450"/>
            <a:chExt cx="304050" cy="285150"/>
          </a:xfrm>
        </p:grpSpPr>
        <p:sp>
          <p:nvSpPr>
            <p:cNvPr id="6537" name="Google Shape;6537;p19"/>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8" name="Google Shape;6538;p19"/>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39" name="Google Shape;6539;p19"/>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0" name="Google Shape;6540;p19"/>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1" name="Google Shape;6541;p19"/>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2" name="Google Shape;6542;p19"/>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43" name="Google Shape;6543;p19"/>
          <p:cNvGrpSpPr/>
          <p:nvPr/>
        </p:nvGrpSpPr>
        <p:grpSpPr>
          <a:xfrm>
            <a:off x="3500906" y="3342211"/>
            <a:ext cx="343404" cy="449325"/>
            <a:chOff x="-15652200" y="3335975"/>
            <a:chExt cx="232375" cy="304050"/>
          </a:xfrm>
        </p:grpSpPr>
        <p:sp>
          <p:nvSpPr>
            <p:cNvPr id="6544" name="Google Shape;6544;p19"/>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5" name="Google Shape;6545;p19"/>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6" name="Google Shape;6546;p19"/>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7" name="Google Shape;6547;p19"/>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8" name="Google Shape;6548;p19"/>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49" name="Google Shape;6549;p19"/>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0" name="Google Shape;6550;p19"/>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1" name="Google Shape;6551;p19"/>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2" name="Google Shape;6552;p19"/>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53" name="Google Shape;6553;p19"/>
          <p:cNvGrpSpPr/>
          <p:nvPr/>
        </p:nvGrpSpPr>
        <p:grpSpPr>
          <a:xfrm>
            <a:off x="1274819" y="2243729"/>
            <a:ext cx="449325" cy="449030"/>
            <a:chOff x="-20945825" y="3692175"/>
            <a:chExt cx="304050" cy="303850"/>
          </a:xfrm>
        </p:grpSpPr>
        <p:sp>
          <p:nvSpPr>
            <p:cNvPr id="6554" name="Google Shape;6554;p19"/>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5" name="Google Shape;6555;p19"/>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6" name="Google Shape;6556;p19"/>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57" name="Google Shape;6557;p19"/>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58" name="Google Shape;6558;p19"/>
          <p:cNvGrpSpPr/>
          <p:nvPr/>
        </p:nvGrpSpPr>
        <p:grpSpPr>
          <a:xfrm>
            <a:off x="4081644" y="1689848"/>
            <a:ext cx="372516" cy="448771"/>
            <a:chOff x="-18994100" y="3334775"/>
            <a:chExt cx="252075" cy="303675"/>
          </a:xfrm>
        </p:grpSpPr>
        <p:sp>
          <p:nvSpPr>
            <p:cNvPr id="6559" name="Google Shape;6559;p19"/>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0" name="Google Shape;6560;p19"/>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1" name="Google Shape;6561;p19"/>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2" name="Google Shape;6562;p19"/>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63" name="Google Shape;6563;p19"/>
          <p:cNvGrpSpPr/>
          <p:nvPr/>
        </p:nvGrpSpPr>
        <p:grpSpPr>
          <a:xfrm>
            <a:off x="4096200" y="2244743"/>
            <a:ext cx="343404" cy="446998"/>
            <a:chOff x="-18983850" y="3710075"/>
            <a:chExt cx="232375" cy="302475"/>
          </a:xfrm>
        </p:grpSpPr>
        <p:sp>
          <p:nvSpPr>
            <p:cNvPr id="6564" name="Google Shape;6564;p19"/>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5" name="Google Shape;6565;p19"/>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6" name="Google Shape;6566;p19"/>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67" name="Google Shape;6567;p19"/>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68" name="Google Shape;6568;p19"/>
          <p:cNvGrpSpPr/>
          <p:nvPr/>
        </p:nvGrpSpPr>
        <p:grpSpPr>
          <a:xfrm>
            <a:off x="1274247" y="1689573"/>
            <a:ext cx="450470" cy="449325"/>
            <a:chOff x="-20946600" y="3317850"/>
            <a:chExt cx="304825" cy="304050"/>
          </a:xfrm>
        </p:grpSpPr>
        <p:sp>
          <p:nvSpPr>
            <p:cNvPr id="6569" name="Google Shape;6569;p19"/>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0" name="Google Shape;6570;p19"/>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1" name="Google Shape;6571;p19"/>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72" name="Google Shape;6572;p19"/>
          <p:cNvGrpSpPr/>
          <p:nvPr/>
        </p:nvGrpSpPr>
        <p:grpSpPr>
          <a:xfrm>
            <a:off x="1300422" y="2797442"/>
            <a:ext cx="398119" cy="448143"/>
            <a:chOff x="-20930075" y="4066100"/>
            <a:chExt cx="269400" cy="303250"/>
          </a:xfrm>
        </p:grpSpPr>
        <p:sp>
          <p:nvSpPr>
            <p:cNvPr id="6573" name="Google Shape;6573;p19"/>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4" name="Google Shape;6574;p19"/>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75" name="Google Shape;6575;p19"/>
          <p:cNvGrpSpPr/>
          <p:nvPr/>
        </p:nvGrpSpPr>
        <p:grpSpPr>
          <a:xfrm>
            <a:off x="4042667" y="2797422"/>
            <a:ext cx="450470" cy="448180"/>
            <a:chOff x="-19020075" y="4084200"/>
            <a:chExt cx="304825" cy="303275"/>
          </a:xfrm>
        </p:grpSpPr>
        <p:sp>
          <p:nvSpPr>
            <p:cNvPr id="6576" name="Google Shape;6576;p19"/>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7" name="Google Shape;6577;p19"/>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8" name="Google Shape;6578;p19"/>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79" name="Google Shape;6579;p19"/>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0" name="Google Shape;6580;p19"/>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1" name="Google Shape;6581;p19"/>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2" name="Google Shape;6582;p19"/>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3" name="Google Shape;6583;p19"/>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4" name="Google Shape;6584;p19"/>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85" name="Google Shape;6585;p19"/>
          <p:cNvGrpSpPr/>
          <p:nvPr/>
        </p:nvGrpSpPr>
        <p:grpSpPr>
          <a:xfrm>
            <a:off x="6859931" y="1689001"/>
            <a:ext cx="396937" cy="450470"/>
            <a:chOff x="-17149475" y="3309200"/>
            <a:chExt cx="268600" cy="304825"/>
          </a:xfrm>
        </p:grpSpPr>
        <p:sp>
          <p:nvSpPr>
            <p:cNvPr id="6586" name="Google Shape;6586;p19"/>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87" name="Google Shape;6587;p19"/>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88" name="Google Shape;6588;p19"/>
          <p:cNvGrpSpPr/>
          <p:nvPr/>
        </p:nvGrpSpPr>
        <p:grpSpPr>
          <a:xfrm>
            <a:off x="6833737" y="2258120"/>
            <a:ext cx="449325" cy="420249"/>
            <a:chOff x="-17168375" y="3692750"/>
            <a:chExt cx="304050" cy="284375"/>
          </a:xfrm>
        </p:grpSpPr>
        <p:sp>
          <p:nvSpPr>
            <p:cNvPr id="6589" name="Google Shape;6589;p19"/>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0" name="Google Shape;6590;p19"/>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1" name="Google Shape;6591;p19"/>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2" name="Google Shape;6592;p19"/>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3" name="Google Shape;6593;p19"/>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4" name="Google Shape;6594;p19"/>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5" name="Google Shape;6595;p19"/>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596" name="Google Shape;6596;p19"/>
          <p:cNvGrpSpPr/>
          <p:nvPr/>
        </p:nvGrpSpPr>
        <p:grpSpPr>
          <a:xfrm>
            <a:off x="6830246" y="2796852"/>
            <a:ext cx="456308" cy="449325"/>
            <a:chOff x="-17170750" y="4058800"/>
            <a:chExt cx="308775" cy="304050"/>
          </a:xfrm>
        </p:grpSpPr>
        <p:sp>
          <p:nvSpPr>
            <p:cNvPr id="6597" name="Google Shape;6597;p19"/>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8" name="Google Shape;6598;p19"/>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99" name="Google Shape;6599;p19"/>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0" name="Google Shape;6600;p19"/>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1" name="Google Shape;6601;p19"/>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2" name="Google Shape;6602;p19"/>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3" name="Google Shape;6603;p19"/>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4" name="Google Shape;6604;p19"/>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5" name="Google Shape;6605;p19"/>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6" name="Google Shape;6606;p19"/>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7" name="Google Shape;6607;p19"/>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8" name="Google Shape;6608;p19"/>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09" name="Google Shape;6609;p19"/>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0" name="Google Shape;6610;p19"/>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1" name="Google Shape;6611;p19"/>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2" name="Google Shape;6612;p19"/>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3" name="Google Shape;6613;p19"/>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14" name="Google Shape;6614;p19"/>
          <p:cNvGrpSpPr/>
          <p:nvPr/>
        </p:nvGrpSpPr>
        <p:grpSpPr>
          <a:xfrm>
            <a:off x="5692143" y="3343358"/>
            <a:ext cx="450470" cy="446998"/>
            <a:chOff x="-15688425" y="3707725"/>
            <a:chExt cx="304825" cy="302475"/>
          </a:xfrm>
        </p:grpSpPr>
        <p:sp>
          <p:nvSpPr>
            <p:cNvPr id="6615" name="Google Shape;6615;p19"/>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6" name="Google Shape;6616;p19"/>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7" name="Google Shape;6617;p19"/>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8" name="Google Shape;6618;p19"/>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19" name="Google Shape;6619;p19"/>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0" name="Google Shape;6620;p19"/>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21" name="Google Shape;6621;p19"/>
          <p:cNvGrpSpPr/>
          <p:nvPr/>
        </p:nvGrpSpPr>
        <p:grpSpPr>
          <a:xfrm>
            <a:off x="1836300" y="1690441"/>
            <a:ext cx="451653" cy="447589"/>
            <a:chOff x="-20572500" y="3319025"/>
            <a:chExt cx="305625" cy="302875"/>
          </a:xfrm>
        </p:grpSpPr>
        <p:sp>
          <p:nvSpPr>
            <p:cNvPr id="6622" name="Google Shape;6622;p19"/>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3" name="Google Shape;6623;p19"/>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24" name="Google Shape;6624;p19"/>
          <p:cNvGrpSpPr/>
          <p:nvPr/>
        </p:nvGrpSpPr>
        <p:grpSpPr>
          <a:xfrm>
            <a:off x="1837463" y="2305410"/>
            <a:ext cx="449325" cy="325670"/>
            <a:chOff x="-20571700" y="3722875"/>
            <a:chExt cx="304050" cy="220375"/>
          </a:xfrm>
        </p:grpSpPr>
        <p:sp>
          <p:nvSpPr>
            <p:cNvPr id="6625" name="Google Shape;6625;p19"/>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6" name="Google Shape;6626;p19"/>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7" name="Google Shape;6627;p19"/>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8" name="Google Shape;6628;p19"/>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29" name="Google Shape;6629;p19"/>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0" name="Google Shape;6630;p19"/>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1" name="Google Shape;6631;p19"/>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2" name="Google Shape;6632;p19"/>
          <p:cNvGrpSpPr/>
          <p:nvPr/>
        </p:nvGrpSpPr>
        <p:grpSpPr>
          <a:xfrm>
            <a:off x="1836891" y="2796278"/>
            <a:ext cx="450470" cy="450470"/>
            <a:chOff x="-20571700" y="4066875"/>
            <a:chExt cx="304825" cy="304825"/>
          </a:xfrm>
        </p:grpSpPr>
        <p:sp>
          <p:nvSpPr>
            <p:cNvPr id="6633" name="Google Shape;6633;p19"/>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4" name="Google Shape;6634;p19"/>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5" name="Google Shape;6635;p19"/>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6" name="Google Shape;6636;p19"/>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7" name="Google Shape;6637;p19"/>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38" name="Google Shape;6638;p19"/>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39" name="Google Shape;6639;p19"/>
          <p:cNvGrpSpPr/>
          <p:nvPr/>
        </p:nvGrpSpPr>
        <p:grpSpPr>
          <a:xfrm>
            <a:off x="4603593" y="1688259"/>
            <a:ext cx="453980" cy="451948"/>
            <a:chOff x="-18645175" y="3334200"/>
            <a:chExt cx="307200" cy="305825"/>
          </a:xfrm>
        </p:grpSpPr>
        <p:sp>
          <p:nvSpPr>
            <p:cNvPr id="6640" name="Google Shape;6640;p19"/>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1" name="Google Shape;6641;p19"/>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2" name="Google Shape;6642;p19"/>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3" name="Google Shape;6643;p19"/>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4" name="Google Shape;6644;p19"/>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45" name="Google Shape;6645;p19"/>
          <p:cNvGrpSpPr/>
          <p:nvPr/>
        </p:nvGrpSpPr>
        <p:grpSpPr>
          <a:xfrm>
            <a:off x="4604184" y="2242989"/>
            <a:ext cx="452798" cy="450507"/>
            <a:chOff x="-18645175" y="3708500"/>
            <a:chExt cx="306400" cy="304850"/>
          </a:xfrm>
        </p:grpSpPr>
        <p:sp>
          <p:nvSpPr>
            <p:cNvPr id="6646" name="Google Shape;6646;p19"/>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7" name="Google Shape;6647;p19"/>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8" name="Google Shape;6648;p19"/>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49" name="Google Shape;6649;p19"/>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0" name="Google Shape;6650;p19"/>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1" name="Google Shape;6651;p19"/>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2" name="Google Shape;6652;p19"/>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53" name="Google Shape;6653;p19"/>
          <p:cNvGrpSpPr/>
          <p:nvPr/>
        </p:nvGrpSpPr>
        <p:grpSpPr>
          <a:xfrm>
            <a:off x="4601857" y="2795630"/>
            <a:ext cx="457453" cy="451763"/>
            <a:chOff x="-18647525" y="4082625"/>
            <a:chExt cx="309550" cy="305700"/>
          </a:xfrm>
        </p:grpSpPr>
        <p:sp>
          <p:nvSpPr>
            <p:cNvPr id="6654" name="Google Shape;6654;p19"/>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5" name="Google Shape;6655;p19"/>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6" name="Google Shape;6656;p19"/>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57" name="Google Shape;6657;p19"/>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58" name="Google Shape;6658;p19"/>
          <p:cNvGrpSpPr/>
          <p:nvPr/>
        </p:nvGrpSpPr>
        <p:grpSpPr>
          <a:xfrm>
            <a:off x="7412241" y="1689592"/>
            <a:ext cx="395755" cy="449288"/>
            <a:chOff x="-16775350" y="3309200"/>
            <a:chExt cx="267800" cy="304025"/>
          </a:xfrm>
        </p:grpSpPr>
        <p:sp>
          <p:nvSpPr>
            <p:cNvPr id="6659" name="Google Shape;6659;p19"/>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0" name="Google Shape;6660;p19"/>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1" name="Google Shape;6661;p19"/>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62" name="Google Shape;6662;p19"/>
          <p:cNvGrpSpPr/>
          <p:nvPr/>
        </p:nvGrpSpPr>
        <p:grpSpPr>
          <a:xfrm>
            <a:off x="7412241" y="2241827"/>
            <a:ext cx="395755" cy="452835"/>
            <a:chOff x="-16775350" y="3683300"/>
            <a:chExt cx="267800" cy="306425"/>
          </a:xfrm>
        </p:grpSpPr>
        <p:sp>
          <p:nvSpPr>
            <p:cNvPr id="6663" name="Google Shape;6663;p19"/>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4" name="Google Shape;6664;p19"/>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5" name="Google Shape;6665;p19"/>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66" name="Google Shape;6666;p19"/>
          <p:cNvGrpSpPr/>
          <p:nvPr/>
        </p:nvGrpSpPr>
        <p:grpSpPr>
          <a:xfrm>
            <a:off x="7384292" y="2796870"/>
            <a:ext cx="451653" cy="449288"/>
            <a:chOff x="-16794250" y="4058225"/>
            <a:chExt cx="305625" cy="304025"/>
          </a:xfrm>
        </p:grpSpPr>
        <p:sp>
          <p:nvSpPr>
            <p:cNvPr id="6667" name="Google Shape;6667;p19"/>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8" name="Google Shape;6668;p19"/>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69" name="Google Shape;6669;p19"/>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0" name="Google Shape;6670;p19"/>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1" name="Google Shape;6671;p19"/>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2" name="Google Shape;6672;p19"/>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3" name="Google Shape;6673;p19"/>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4" name="Google Shape;6674;p19"/>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5" name="Google Shape;6675;p19"/>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676" name="Google Shape;6676;p19"/>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677" name="Google Shape;6677;p19"/>
          <p:cNvGrpSpPr/>
          <p:nvPr/>
        </p:nvGrpSpPr>
        <p:grpSpPr>
          <a:xfrm>
            <a:off x="2385709" y="1689573"/>
            <a:ext cx="457453" cy="449325"/>
            <a:chOff x="-20199150" y="3317850"/>
            <a:chExt cx="309550" cy="304050"/>
          </a:xfrm>
        </p:grpSpPr>
        <p:sp>
          <p:nvSpPr>
            <p:cNvPr id="6678" name="Google Shape;6678;p19"/>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79" name="Google Shape;6679;p19"/>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0" name="Google Shape;6680;p19"/>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1" name="Google Shape;6681;p19"/>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2" name="Google Shape;6682;p19"/>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3" name="Google Shape;6683;p19"/>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4" name="Google Shape;6684;p19"/>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85" name="Google Shape;6685;p19"/>
          <p:cNvGrpSpPr/>
          <p:nvPr/>
        </p:nvGrpSpPr>
        <p:grpSpPr>
          <a:xfrm>
            <a:off x="2388036" y="2242861"/>
            <a:ext cx="452798" cy="450766"/>
            <a:chOff x="-20199150" y="3693150"/>
            <a:chExt cx="306400" cy="305025"/>
          </a:xfrm>
        </p:grpSpPr>
        <p:sp>
          <p:nvSpPr>
            <p:cNvPr id="6686" name="Google Shape;6686;p19"/>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7" name="Google Shape;6687;p19"/>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8" name="Google Shape;6688;p19"/>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89" name="Google Shape;6689;p19"/>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0" name="Google Shape;6690;p19"/>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1" name="Google Shape;6691;p19"/>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692" name="Google Shape;6692;p19"/>
          <p:cNvGrpSpPr/>
          <p:nvPr/>
        </p:nvGrpSpPr>
        <p:grpSpPr>
          <a:xfrm>
            <a:off x="2388609" y="2795687"/>
            <a:ext cx="451653" cy="451653"/>
            <a:chOff x="-20197575" y="4066875"/>
            <a:chExt cx="305625" cy="305625"/>
          </a:xfrm>
        </p:grpSpPr>
        <p:sp>
          <p:nvSpPr>
            <p:cNvPr id="6693" name="Google Shape;6693;p19"/>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4" name="Google Shape;6694;p19"/>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5" name="Google Shape;6695;p19"/>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6" name="Google Shape;6696;p19"/>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7" name="Google Shape;6697;p19"/>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8" name="Google Shape;6698;p19"/>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99" name="Google Shape;6699;p19"/>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0" name="Google Shape;6700;p19"/>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01" name="Google Shape;6701;p19"/>
          <p:cNvGrpSpPr/>
          <p:nvPr/>
        </p:nvGrpSpPr>
        <p:grpSpPr>
          <a:xfrm>
            <a:off x="5170827" y="1687520"/>
            <a:ext cx="449325" cy="453426"/>
            <a:chOff x="-18271050" y="3333200"/>
            <a:chExt cx="304050" cy="306825"/>
          </a:xfrm>
        </p:grpSpPr>
        <p:sp>
          <p:nvSpPr>
            <p:cNvPr id="6702" name="Google Shape;6702;p19"/>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3" name="Google Shape;6703;p19"/>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4" name="Google Shape;6704;p19"/>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5" name="Google Shape;6705;p19"/>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6" name="Google Shape;6706;p19"/>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07" name="Google Shape;6707;p19"/>
          <p:cNvGrpSpPr/>
          <p:nvPr/>
        </p:nvGrpSpPr>
        <p:grpSpPr>
          <a:xfrm>
            <a:off x="5171399" y="2244171"/>
            <a:ext cx="448180" cy="448143"/>
            <a:chOff x="-18270275" y="3710875"/>
            <a:chExt cx="303275" cy="303250"/>
          </a:xfrm>
        </p:grpSpPr>
        <p:sp>
          <p:nvSpPr>
            <p:cNvPr id="6708" name="Google Shape;6708;p19"/>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09" name="Google Shape;6709;p19"/>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0" name="Google Shape;6710;p19"/>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1" name="Google Shape;6711;p19"/>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2" name="Google Shape;6712;p19"/>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3" name="Google Shape;6713;p19"/>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4" name="Google Shape;6714;p19"/>
          <p:cNvGrpSpPr/>
          <p:nvPr/>
        </p:nvGrpSpPr>
        <p:grpSpPr>
          <a:xfrm>
            <a:off x="5224951" y="2797422"/>
            <a:ext cx="341076" cy="448180"/>
            <a:chOff x="-18234025" y="4084200"/>
            <a:chExt cx="230800" cy="303275"/>
          </a:xfrm>
        </p:grpSpPr>
        <p:sp>
          <p:nvSpPr>
            <p:cNvPr id="6715" name="Google Shape;6715;p19"/>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6" name="Google Shape;6716;p19"/>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17" name="Google Shape;6717;p19"/>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18" name="Google Shape;6718;p19"/>
          <p:cNvGrpSpPr/>
          <p:nvPr/>
        </p:nvGrpSpPr>
        <p:grpSpPr>
          <a:xfrm>
            <a:off x="2337506" y="3341641"/>
            <a:ext cx="449325" cy="450470"/>
            <a:chOff x="-16419350" y="3308400"/>
            <a:chExt cx="304050" cy="304825"/>
          </a:xfrm>
        </p:grpSpPr>
        <p:sp>
          <p:nvSpPr>
            <p:cNvPr id="6719" name="Google Shape;6719;p19"/>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0" name="Google Shape;6720;p19"/>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1" name="Google Shape;6721;p19"/>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2" name="Google Shape;6722;p19"/>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3" name="Google Shape;6723;p19"/>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4" name="Google Shape;6724;p19"/>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5" name="Google Shape;6725;p19"/>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26" name="Google Shape;6726;p19"/>
          <p:cNvGrpSpPr/>
          <p:nvPr/>
        </p:nvGrpSpPr>
        <p:grpSpPr>
          <a:xfrm>
            <a:off x="4609062" y="3340423"/>
            <a:ext cx="395755" cy="452872"/>
            <a:chOff x="-16401225" y="3683275"/>
            <a:chExt cx="267800" cy="306450"/>
          </a:xfrm>
        </p:grpSpPr>
        <p:sp>
          <p:nvSpPr>
            <p:cNvPr id="6727" name="Google Shape;6727;p19"/>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8" name="Google Shape;6728;p19"/>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29" name="Google Shape;6729;p19"/>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0" name="Google Shape;6730;p19"/>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1" name="Google Shape;6731;p19"/>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2" name="Google Shape;6732;p19"/>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3" name="Google Shape;6733;p19"/>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34" name="Google Shape;6734;p19"/>
          <p:cNvGrpSpPr/>
          <p:nvPr/>
        </p:nvGrpSpPr>
        <p:grpSpPr>
          <a:xfrm>
            <a:off x="7974511" y="2797062"/>
            <a:ext cx="450470" cy="448180"/>
            <a:chOff x="-16419350" y="4058200"/>
            <a:chExt cx="304825" cy="303275"/>
          </a:xfrm>
        </p:grpSpPr>
        <p:sp>
          <p:nvSpPr>
            <p:cNvPr id="6735" name="Google Shape;6735;p19"/>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6" name="Google Shape;6736;p19"/>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7" name="Google Shape;6737;p19"/>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8" name="Google Shape;6738;p19"/>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39" name="Google Shape;6739;p19"/>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0" name="Google Shape;6740;p19"/>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1" name="Google Shape;6741;p19"/>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42" name="Google Shape;6742;p19"/>
          <p:cNvGrpSpPr/>
          <p:nvPr/>
        </p:nvGrpSpPr>
        <p:grpSpPr>
          <a:xfrm>
            <a:off x="4001398" y="3343080"/>
            <a:ext cx="450507" cy="447589"/>
            <a:chOff x="-15296200" y="3326900"/>
            <a:chExt cx="304850" cy="302875"/>
          </a:xfrm>
        </p:grpSpPr>
        <p:sp>
          <p:nvSpPr>
            <p:cNvPr id="6743" name="Google Shape;6743;p19"/>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4" name="Google Shape;6744;p19"/>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5" name="Google Shape;6745;p19"/>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6" name="Google Shape;6746;p19"/>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47" name="Google Shape;6747;p19"/>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48" name="Google Shape;6748;p19"/>
          <p:cNvGrpSpPr/>
          <p:nvPr/>
        </p:nvGrpSpPr>
        <p:grpSpPr>
          <a:xfrm>
            <a:off x="2917051" y="1706881"/>
            <a:ext cx="486566" cy="414708"/>
            <a:chOff x="-19835275" y="3330250"/>
            <a:chExt cx="329250" cy="280625"/>
          </a:xfrm>
        </p:grpSpPr>
        <p:sp>
          <p:nvSpPr>
            <p:cNvPr id="6749" name="Google Shape;6749;p19"/>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0" name="Google Shape;6750;p19"/>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1" name="Google Shape;6751;p19"/>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2" name="Google Shape;6752;p19"/>
          <p:cNvGrpSpPr/>
          <p:nvPr/>
        </p:nvGrpSpPr>
        <p:grpSpPr>
          <a:xfrm>
            <a:off x="2935080" y="2243470"/>
            <a:ext cx="450507" cy="449547"/>
            <a:chOff x="-19822675" y="3692750"/>
            <a:chExt cx="304850" cy="304200"/>
          </a:xfrm>
        </p:grpSpPr>
        <p:sp>
          <p:nvSpPr>
            <p:cNvPr id="6753" name="Google Shape;6753;p19"/>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4" name="Google Shape;6754;p19"/>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5" name="Google Shape;6755;p19"/>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6" name="Google Shape;6756;p19"/>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57" name="Google Shape;6757;p19"/>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58" name="Google Shape;6758;p19"/>
          <p:cNvGrpSpPr/>
          <p:nvPr/>
        </p:nvGrpSpPr>
        <p:grpSpPr>
          <a:xfrm>
            <a:off x="2935672" y="2796278"/>
            <a:ext cx="449325" cy="450470"/>
            <a:chOff x="-19822675" y="4066875"/>
            <a:chExt cx="304050" cy="304825"/>
          </a:xfrm>
        </p:grpSpPr>
        <p:sp>
          <p:nvSpPr>
            <p:cNvPr id="6759" name="Google Shape;6759;p19"/>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0" name="Google Shape;6760;p19"/>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1" name="Google Shape;6761;p19"/>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2" name="Google Shape;6762;p19"/>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3" name="Google Shape;6763;p19"/>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4" name="Google Shape;6764;p19"/>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65" name="Google Shape;6765;p19"/>
          <p:cNvGrpSpPr/>
          <p:nvPr/>
        </p:nvGrpSpPr>
        <p:grpSpPr>
          <a:xfrm>
            <a:off x="5744740" y="1689571"/>
            <a:ext cx="399302" cy="449325"/>
            <a:chOff x="-17878825" y="3334400"/>
            <a:chExt cx="270200" cy="304050"/>
          </a:xfrm>
        </p:grpSpPr>
        <p:sp>
          <p:nvSpPr>
            <p:cNvPr id="6766" name="Google Shape;6766;p19"/>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7" name="Google Shape;6767;p19"/>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8" name="Google Shape;6768;p19"/>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69" name="Google Shape;6769;p19"/>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0" name="Google Shape;6770;p19"/>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1" name="Google Shape;6771;p19"/>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2" name="Google Shape;6772;p19"/>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73" name="Google Shape;6773;p19"/>
          <p:cNvGrpSpPr/>
          <p:nvPr/>
        </p:nvGrpSpPr>
        <p:grpSpPr>
          <a:xfrm>
            <a:off x="5718565" y="2242416"/>
            <a:ext cx="451653" cy="451653"/>
            <a:chOff x="-17896150" y="3709300"/>
            <a:chExt cx="305625" cy="305625"/>
          </a:xfrm>
        </p:grpSpPr>
        <p:sp>
          <p:nvSpPr>
            <p:cNvPr id="6774" name="Google Shape;6774;p19"/>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5" name="Google Shape;6775;p19"/>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6" name="Google Shape;6776;p19"/>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77" name="Google Shape;6777;p19"/>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78" name="Google Shape;6778;p19"/>
          <p:cNvGrpSpPr/>
          <p:nvPr/>
        </p:nvGrpSpPr>
        <p:grpSpPr>
          <a:xfrm>
            <a:off x="5746495" y="2795686"/>
            <a:ext cx="395792" cy="451653"/>
            <a:chOff x="-17878025" y="4082625"/>
            <a:chExt cx="267825" cy="305625"/>
          </a:xfrm>
        </p:grpSpPr>
        <p:sp>
          <p:nvSpPr>
            <p:cNvPr id="6779" name="Google Shape;6779;p19"/>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0" name="Google Shape;6780;p19"/>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1" name="Google Shape;6781;p19"/>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2" name="Google Shape;6782;p19"/>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3" name="Google Shape;6783;p19"/>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4" name="Google Shape;6784;p19"/>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5" name="Google Shape;6785;p19"/>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786" name="Google Shape;6786;p19"/>
          <p:cNvGrpSpPr/>
          <p:nvPr/>
        </p:nvGrpSpPr>
        <p:grpSpPr>
          <a:xfrm>
            <a:off x="2890388" y="3355015"/>
            <a:ext cx="450507" cy="423722"/>
            <a:chOff x="-16044450" y="3317850"/>
            <a:chExt cx="304850" cy="286725"/>
          </a:xfrm>
        </p:grpSpPr>
        <p:sp>
          <p:nvSpPr>
            <p:cNvPr id="6787" name="Google Shape;6787;p19"/>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8" name="Google Shape;6788;p19"/>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89" name="Google Shape;6789;p19"/>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0" name="Google Shape;6790;p19"/>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791" name="Google Shape;6791;p19"/>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792" name="Google Shape;6792;p19"/>
          <p:cNvGrpSpPr/>
          <p:nvPr/>
        </p:nvGrpSpPr>
        <p:grpSpPr>
          <a:xfrm>
            <a:off x="8012905" y="2243724"/>
            <a:ext cx="373662" cy="449030"/>
            <a:chOff x="-16018450" y="4058400"/>
            <a:chExt cx="252850" cy="303850"/>
          </a:xfrm>
        </p:grpSpPr>
        <p:sp>
          <p:nvSpPr>
            <p:cNvPr id="6793" name="Google Shape;6793;p19"/>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4" name="Google Shape;6794;p19"/>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5" name="Google Shape;6795;p19"/>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6" name="Google Shape;6796;p19"/>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797" name="Google Shape;6797;p19"/>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98" name="Google Shape;6798;p1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02"/>
        <p:cNvGrpSpPr/>
        <p:nvPr/>
      </p:nvGrpSpPr>
      <p:grpSpPr>
        <a:xfrm>
          <a:off x="0" y="0"/>
          <a:ext cx="0" cy="0"/>
          <a:chOff x="0" y="0"/>
          <a:chExt cx="0" cy="0"/>
        </a:xfrm>
      </p:grpSpPr>
      <p:grpSp>
        <p:nvGrpSpPr>
          <p:cNvPr id="6803" name="Google Shape;6803;p20"/>
          <p:cNvGrpSpPr/>
          <p:nvPr/>
        </p:nvGrpSpPr>
        <p:grpSpPr>
          <a:xfrm>
            <a:off x="829817" y="1689241"/>
            <a:ext cx="442337" cy="419623"/>
            <a:chOff x="-6696925" y="3272575"/>
            <a:chExt cx="307200" cy="291425"/>
          </a:xfrm>
        </p:grpSpPr>
        <p:sp>
          <p:nvSpPr>
            <p:cNvPr id="6804" name="Google Shape;6804;p20"/>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5" name="Google Shape;6805;p20"/>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06" name="Google Shape;6806;p20"/>
          <p:cNvGrpSpPr/>
          <p:nvPr/>
        </p:nvGrpSpPr>
        <p:grpSpPr>
          <a:xfrm>
            <a:off x="829799" y="2204636"/>
            <a:ext cx="442373" cy="420775"/>
            <a:chOff x="-6690625" y="3631325"/>
            <a:chExt cx="307225" cy="292225"/>
          </a:xfrm>
        </p:grpSpPr>
        <p:sp>
          <p:nvSpPr>
            <p:cNvPr id="6807" name="Google Shape;6807;p20"/>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8" name="Google Shape;6808;p20"/>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09" name="Google Shape;6809;p20"/>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0" name="Google Shape;6810;p20"/>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1" name="Google Shape;6811;p20"/>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12" name="Google Shape;6812;p20"/>
          <p:cNvGrpSpPr/>
          <p:nvPr/>
        </p:nvGrpSpPr>
        <p:grpSpPr>
          <a:xfrm>
            <a:off x="851921" y="2756972"/>
            <a:ext cx="421927" cy="419371"/>
            <a:chOff x="-6689825" y="3992050"/>
            <a:chExt cx="293025" cy="291250"/>
          </a:xfrm>
        </p:grpSpPr>
        <p:sp>
          <p:nvSpPr>
            <p:cNvPr id="6813" name="Google Shape;6813;p20"/>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4" name="Google Shape;6814;p20"/>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5" name="Google Shape;6815;p20"/>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6" name="Google Shape;6816;p20"/>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7" name="Google Shape;6817;p20"/>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8" name="Google Shape;6818;p20"/>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19" name="Google Shape;6819;p20"/>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0" name="Google Shape;6820;p20"/>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1" name="Google Shape;6821;p20"/>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2" name="Google Shape;6822;p20"/>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3" name="Google Shape;6823;p20"/>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4" name="Google Shape;6824;p20"/>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6825" name="Google Shape;6825;p20"/>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6826" name="Google Shape;6826;p20"/>
          <p:cNvGrpSpPr/>
          <p:nvPr/>
        </p:nvGrpSpPr>
        <p:grpSpPr>
          <a:xfrm>
            <a:off x="3535232" y="2205192"/>
            <a:ext cx="423043" cy="419659"/>
            <a:chOff x="-4837325" y="3612425"/>
            <a:chExt cx="293800" cy="291450"/>
          </a:xfrm>
        </p:grpSpPr>
        <p:sp>
          <p:nvSpPr>
            <p:cNvPr id="6827" name="Google Shape;6827;p20"/>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8" name="Google Shape;6828;p20"/>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29" name="Google Shape;6829;p20"/>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0" name="Google Shape;6830;p20"/>
          <p:cNvGrpSpPr/>
          <p:nvPr/>
        </p:nvGrpSpPr>
        <p:grpSpPr>
          <a:xfrm>
            <a:off x="3548265" y="2756826"/>
            <a:ext cx="420775" cy="419659"/>
            <a:chOff x="-4837325" y="3971575"/>
            <a:chExt cx="292225" cy="291450"/>
          </a:xfrm>
        </p:grpSpPr>
        <p:sp>
          <p:nvSpPr>
            <p:cNvPr id="6831" name="Google Shape;6831;p20"/>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2" name="Google Shape;6832;p20"/>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3" name="Google Shape;6833;p20"/>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4" name="Google Shape;6834;p20"/>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5" name="Google Shape;6835;p20"/>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6" name="Google Shape;6836;p20"/>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37" name="Google Shape;6837;p20"/>
          <p:cNvGrpSpPr/>
          <p:nvPr/>
        </p:nvGrpSpPr>
        <p:grpSpPr>
          <a:xfrm>
            <a:off x="6240279" y="1714185"/>
            <a:ext cx="430998" cy="369730"/>
            <a:chOff x="-3037625" y="3254850"/>
            <a:chExt cx="299325" cy="256775"/>
          </a:xfrm>
        </p:grpSpPr>
        <p:sp>
          <p:nvSpPr>
            <p:cNvPr id="6838" name="Google Shape;6838;p20"/>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39" name="Google Shape;6839;p20"/>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0" name="Google Shape;6840;p20"/>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1" name="Google Shape;6841;p20"/>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2" name="Google Shape;6842;p20"/>
          <p:cNvGrpSpPr/>
          <p:nvPr/>
        </p:nvGrpSpPr>
        <p:grpSpPr>
          <a:xfrm>
            <a:off x="6244239" y="2204615"/>
            <a:ext cx="423079" cy="420811"/>
            <a:chOff x="-3031325" y="3597450"/>
            <a:chExt cx="293825" cy="292250"/>
          </a:xfrm>
        </p:grpSpPr>
        <p:sp>
          <p:nvSpPr>
            <p:cNvPr id="6843" name="Google Shape;6843;p20"/>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4" name="Google Shape;6844;p20"/>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5" name="Google Shape;6845;p20"/>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6" name="Google Shape;6846;p20"/>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47" name="Google Shape;6847;p20"/>
          <p:cNvGrpSpPr/>
          <p:nvPr/>
        </p:nvGrpSpPr>
        <p:grpSpPr>
          <a:xfrm>
            <a:off x="6256714" y="2781214"/>
            <a:ext cx="421927" cy="370882"/>
            <a:chOff x="-3030525" y="3973150"/>
            <a:chExt cx="293025" cy="257575"/>
          </a:xfrm>
        </p:grpSpPr>
        <p:sp>
          <p:nvSpPr>
            <p:cNvPr id="6848" name="Google Shape;6848;p20"/>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49" name="Google Shape;6849;p20"/>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0" name="Google Shape;6850;p20"/>
          <p:cNvGrpSpPr/>
          <p:nvPr/>
        </p:nvGrpSpPr>
        <p:grpSpPr>
          <a:xfrm>
            <a:off x="1358307" y="3369426"/>
            <a:ext cx="421927" cy="297195"/>
            <a:chOff x="-1199300" y="3279250"/>
            <a:chExt cx="293025" cy="206400"/>
          </a:xfrm>
        </p:grpSpPr>
        <p:sp>
          <p:nvSpPr>
            <p:cNvPr id="6851" name="Google Shape;6851;p20"/>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2" name="Google Shape;6852;p20"/>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3" name="Google Shape;6853;p20"/>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4" name="Google Shape;6854;p20"/>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5" name="Google Shape;6855;p20"/>
          <p:cNvGrpSpPr/>
          <p:nvPr/>
        </p:nvGrpSpPr>
        <p:grpSpPr>
          <a:xfrm>
            <a:off x="1365393" y="1688773"/>
            <a:ext cx="444605" cy="420559"/>
            <a:chOff x="-6338550" y="3272950"/>
            <a:chExt cx="308775" cy="292075"/>
          </a:xfrm>
        </p:grpSpPr>
        <p:sp>
          <p:nvSpPr>
            <p:cNvPr id="6856" name="Google Shape;6856;p20"/>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7" name="Google Shape;6857;p20"/>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58" name="Google Shape;6858;p20"/>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59" name="Google Shape;6859;p20"/>
          <p:cNvGrpSpPr/>
          <p:nvPr/>
        </p:nvGrpSpPr>
        <p:grpSpPr>
          <a:xfrm>
            <a:off x="1376732" y="2205194"/>
            <a:ext cx="421927" cy="419659"/>
            <a:chOff x="-6329100" y="3632100"/>
            <a:chExt cx="293025" cy="291450"/>
          </a:xfrm>
        </p:grpSpPr>
        <p:sp>
          <p:nvSpPr>
            <p:cNvPr id="6860" name="Google Shape;6860;p20"/>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1" name="Google Shape;6861;p20"/>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2" name="Google Shape;6862;p20"/>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3" name="Google Shape;6863;p20"/>
          <p:cNvGrpSpPr/>
          <p:nvPr/>
        </p:nvGrpSpPr>
        <p:grpSpPr>
          <a:xfrm>
            <a:off x="1376699" y="2756828"/>
            <a:ext cx="419623" cy="419659"/>
            <a:chOff x="-6329875" y="3992050"/>
            <a:chExt cx="291425" cy="291450"/>
          </a:xfrm>
        </p:grpSpPr>
        <p:sp>
          <p:nvSpPr>
            <p:cNvPr id="6864" name="Google Shape;6864;p20"/>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5" name="Google Shape;6865;p20"/>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6" name="Google Shape;6866;p20"/>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67" name="Google Shape;6867;p20"/>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68" name="Google Shape;6868;p20"/>
          <p:cNvGrpSpPr/>
          <p:nvPr/>
        </p:nvGrpSpPr>
        <p:grpSpPr>
          <a:xfrm>
            <a:off x="4075920" y="1687530"/>
            <a:ext cx="423079" cy="423043"/>
            <a:chOff x="-4478975" y="3251700"/>
            <a:chExt cx="293825" cy="293800"/>
          </a:xfrm>
        </p:grpSpPr>
        <p:sp>
          <p:nvSpPr>
            <p:cNvPr id="6869" name="Google Shape;6869;p20"/>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0" name="Google Shape;6870;p20"/>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1" name="Google Shape;6871;p20"/>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72" name="Google Shape;6872;p20"/>
          <p:cNvGrpSpPr/>
          <p:nvPr/>
        </p:nvGrpSpPr>
        <p:grpSpPr>
          <a:xfrm>
            <a:off x="4075920" y="2205192"/>
            <a:ext cx="423079" cy="419659"/>
            <a:chOff x="-4475825" y="3612425"/>
            <a:chExt cx="293825" cy="291450"/>
          </a:xfrm>
        </p:grpSpPr>
        <p:sp>
          <p:nvSpPr>
            <p:cNvPr id="6873" name="Google Shape;6873;p20"/>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4" name="Google Shape;6874;p20"/>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5" name="Google Shape;6875;p20"/>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76" name="Google Shape;6876;p20"/>
          <p:cNvGrpSpPr/>
          <p:nvPr/>
        </p:nvGrpSpPr>
        <p:grpSpPr>
          <a:xfrm>
            <a:off x="4084992" y="2756844"/>
            <a:ext cx="428730" cy="419623"/>
            <a:chOff x="-4480550" y="3970800"/>
            <a:chExt cx="297750" cy="291425"/>
          </a:xfrm>
        </p:grpSpPr>
        <p:sp>
          <p:nvSpPr>
            <p:cNvPr id="6877" name="Google Shape;6877;p20"/>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78" name="Google Shape;6878;p20"/>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79" name="Google Shape;6879;p20"/>
          <p:cNvGrpSpPr/>
          <p:nvPr/>
        </p:nvGrpSpPr>
        <p:grpSpPr>
          <a:xfrm>
            <a:off x="6788826" y="1689221"/>
            <a:ext cx="415123" cy="419659"/>
            <a:chOff x="-2668225" y="3239075"/>
            <a:chExt cx="288300" cy="291450"/>
          </a:xfrm>
        </p:grpSpPr>
        <p:sp>
          <p:nvSpPr>
            <p:cNvPr id="6880" name="Google Shape;6880;p20"/>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1" name="Google Shape;6881;p20"/>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2" name="Google Shape;6882;p20"/>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3" name="Google Shape;6883;p20"/>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4" name="Google Shape;6884;p20"/>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85" name="Google Shape;6885;p20"/>
          <p:cNvGrpSpPr/>
          <p:nvPr/>
        </p:nvGrpSpPr>
        <p:grpSpPr>
          <a:xfrm>
            <a:off x="6785982" y="2205191"/>
            <a:ext cx="420811" cy="419659"/>
            <a:chOff x="-2671375" y="3597450"/>
            <a:chExt cx="292250" cy="291450"/>
          </a:xfrm>
        </p:grpSpPr>
        <p:sp>
          <p:nvSpPr>
            <p:cNvPr id="6886" name="Google Shape;6886;p20"/>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87" name="Google Shape;6887;p20"/>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88" name="Google Shape;6888;p20"/>
          <p:cNvGrpSpPr/>
          <p:nvPr/>
        </p:nvGrpSpPr>
        <p:grpSpPr>
          <a:xfrm>
            <a:off x="6796765" y="2755691"/>
            <a:ext cx="423043" cy="421927"/>
            <a:chOff x="-2670575" y="3956600"/>
            <a:chExt cx="293800" cy="293025"/>
          </a:xfrm>
        </p:grpSpPr>
        <p:sp>
          <p:nvSpPr>
            <p:cNvPr id="6889" name="Google Shape;6889;p20"/>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0" name="Google Shape;6890;p20"/>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1" name="Google Shape;6891;p20"/>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2" name="Google Shape;6892;p20"/>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893" name="Google Shape;6893;p20"/>
          <p:cNvGrpSpPr/>
          <p:nvPr/>
        </p:nvGrpSpPr>
        <p:grpSpPr>
          <a:xfrm>
            <a:off x="3054285" y="3311947"/>
            <a:ext cx="426462" cy="418363"/>
            <a:chOff x="-1183550" y="3586525"/>
            <a:chExt cx="296175" cy="290550"/>
          </a:xfrm>
        </p:grpSpPr>
        <p:sp>
          <p:nvSpPr>
            <p:cNvPr id="6894" name="Google Shape;6894;p20"/>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5" name="Google Shape;6895;p20"/>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6" name="Google Shape;6896;p20"/>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7" name="Google Shape;6897;p20"/>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8" name="Google Shape;6898;p20"/>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99" name="Google Shape;6899;p20"/>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0" name="Google Shape;6900;p20"/>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1" name="Google Shape;6901;p20"/>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2" name="Google Shape;6902;p20"/>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03" name="Google Shape;6903;p20"/>
          <p:cNvGrpSpPr/>
          <p:nvPr/>
        </p:nvGrpSpPr>
        <p:grpSpPr>
          <a:xfrm>
            <a:off x="1917896" y="1689799"/>
            <a:ext cx="420811" cy="418507"/>
            <a:chOff x="-5971525" y="3273750"/>
            <a:chExt cx="292250" cy="290650"/>
          </a:xfrm>
        </p:grpSpPr>
        <p:sp>
          <p:nvSpPr>
            <p:cNvPr id="6904" name="Google Shape;6904;p20"/>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5" name="Google Shape;6905;p20"/>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06" name="Google Shape;6906;p20"/>
          <p:cNvGrpSpPr/>
          <p:nvPr/>
        </p:nvGrpSpPr>
        <p:grpSpPr>
          <a:xfrm>
            <a:off x="1912226" y="2203826"/>
            <a:ext cx="432150" cy="422395"/>
            <a:chOff x="-5974675" y="3632100"/>
            <a:chExt cx="300125" cy="293350"/>
          </a:xfrm>
        </p:grpSpPr>
        <p:sp>
          <p:nvSpPr>
            <p:cNvPr id="6907" name="Google Shape;6907;p20"/>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8" name="Google Shape;6908;p20"/>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09" name="Google Shape;6909;p20"/>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0" name="Google Shape;6910;p20"/>
          <p:cNvGrpSpPr/>
          <p:nvPr/>
        </p:nvGrpSpPr>
        <p:grpSpPr>
          <a:xfrm>
            <a:off x="1942267" y="2755694"/>
            <a:ext cx="395865" cy="421927"/>
            <a:chOff x="-5971525" y="3990475"/>
            <a:chExt cx="274925" cy="293025"/>
          </a:xfrm>
        </p:grpSpPr>
        <p:sp>
          <p:nvSpPr>
            <p:cNvPr id="6911" name="Google Shape;6911;p20"/>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2" name="Google Shape;6912;p20"/>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3" name="Google Shape;6913;p20"/>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4" name="Google Shape;6914;p20"/>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5" name="Google Shape;6915;p20"/>
          <p:cNvGrpSpPr/>
          <p:nvPr/>
        </p:nvGrpSpPr>
        <p:grpSpPr>
          <a:xfrm>
            <a:off x="4615473" y="1689798"/>
            <a:ext cx="420775" cy="418507"/>
            <a:chOff x="-4118225" y="3253275"/>
            <a:chExt cx="292225" cy="290650"/>
          </a:xfrm>
        </p:grpSpPr>
        <p:sp>
          <p:nvSpPr>
            <p:cNvPr id="6916" name="Google Shape;6916;p20"/>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17" name="Google Shape;6917;p20"/>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18" name="Google Shape;6918;p20"/>
          <p:cNvGrpSpPr/>
          <p:nvPr/>
        </p:nvGrpSpPr>
        <p:grpSpPr>
          <a:xfrm>
            <a:off x="4665924" y="2204922"/>
            <a:ext cx="319874" cy="420199"/>
            <a:chOff x="-4082800" y="3612425"/>
            <a:chExt cx="222150" cy="291825"/>
          </a:xfrm>
        </p:grpSpPr>
        <p:sp>
          <p:nvSpPr>
            <p:cNvPr id="6919" name="Google Shape;6919;p20"/>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0" name="Google Shape;6920;p20"/>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1" name="Google Shape;6921;p20"/>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2" name="Google Shape;6922;p20"/>
          <p:cNvGrpSpPr/>
          <p:nvPr/>
        </p:nvGrpSpPr>
        <p:grpSpPr>
          <a:xfrm>
            <a:off x="4627372" y="2769876"/>
            <a:ext cx="420775" cy="393561"/>
            <a:chOff x="-4118225" y="3990475"/>
            <a:chExt cx="292225" cy="273325"/>
          </a:xfrm>
        </p:grpSpPr>
        <p:sp>
          <p:nvSpPr>
            <p:cNvPr id="6923" name="Google Shape;6923;p20"/>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4" name="Google Shape;6924;p20"/>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5" name="Google Shape;6925;p20"/>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6" name="Google Shape;6926;p20"/>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27" name="Google Shape;6927;p20"/>
          <p:cNvGrpSpPr/>
          <p:nvPr/>
        </p:nvGrpSpPr>
        <p:grpSpPr>
          <a:xfrm>
            <a:off x="7338026" y="1688087"/>
            <a:ext cx="394713" cy="421927"/>
            <a:chOff x="-2312225" y="3238300"/>
            <a:chExt cx="274125" cy="293025"/>
          </a:xfrm>
        </p:grpSpPr>
        <p:sp>
          <p:nvSpPr>
            <p:cNvPr id="6928" name="Google Shape;6928;p20"/>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29" name="Google Shape;6929;p20"/>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30" name="Google Shape;6930;p20"/>
          <p:cNvGrpSpPr/>
          <p:nvPr/>
        </p:nvGrpSpPr>
        <p:grpSpPr>
          <a:xfrm>
            <a:off x="7335742" y="2756825"/>
            <a:ext cx="423079" cy="419659"/>
            <a:chOff x="-2310650" y="3958175"/>
            <a:chExt cx="293825" cy="291450"/>
          </a:xfrm>
        </p:grpSpPr>
        <p:sp>
          <p:nvSpPr>
            <p:cNvPr id="6931" name="Google Shape;6931;p20"/>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2" name="Google Shape;6932;p20"/>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33" name="Google Shape;6933;p20"/>
          <p:cNvGrpSpPr/>
          <p:nvPr/>
        </p:nvGrpSpPr>
        <p:grpSpPr>
          <a:xfrm>
            <a:off x="4689519" y="3308459"/>
            <a:ext cx="424159" cy="419659"/>
            <a:chOff x="-1182750" y="3962900"/>
            <a:chExt cx="294575" cy="291450"/>
          </a:xfrm>
        </p:grpSpPr>
        <p:sp>
          <p:nvSpPr>
            <p:cNvPr id="6934" name="Google Shape;6934;p20"/>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5" name="Google Shape;6935;p20"/>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6" name="Google Shape;6936;p20"/>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7" name="Google Shape;6937;p20"/>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8" name="Google Shape;6938;p20"/>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39" name="Google Shape;6939;p20"/>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0" name="Google Shape;6940;p20"/>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41" name="Google Shape;6941;p20"/>
          <p:cNvGrpSpPr/>
          <p:nvPr/>
        </p:nvGrpSpPr>
        <p:grpSpPr>
          <a:xfrm>
            <a:off x="2455739" y="1689223"/>
            <a:ext cx="424195" cy="419659"/>
            <a:chOff x="-5611575" y="3272950"/>
            <a:chExt cx="294600" cy="291450"/>
          </a:xfrm>
        </p:grpSpPr>
        <p:sp>
          <p:nvSpPr>
            <p:cNvPr id="6942" name="Google Shape;6942;p20"/>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3" name="Google Shape;6943;p20"/>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4" name="Google Shape;6944;p20"/>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5" name="Google Shape;6945;p20"/>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6" name="Google Shape;6946;p20"/>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47" name="Google Shape;6947;p20"/>
          <p:cNvGrpSpPr/>
          <p:nvPr/>
        </p:nvGrpSpPr>
        <p:grpSpPr>
          <a:xfrm>
            <a:off x="2455739" y="2205770"/>
            <a:ext cx="424195" cy="418507"/>
            <a:chOff x="-5613150" y="3632900"/>
            <a:chExt cx="294600" cy="290650"/>
          </a:xfrm>
        </p:grpSpPr>
        <p:sp>
          <p:nvSpPr>
            <p:cNvPr id="6948" name="Google Shape;6948;p20"/>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49" name="Google Shape;6949;p20"/>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50" name="Google Shape;6950;p20"/>
          <p:cNvGrpSpPr/>
          <p:nvPr/>
        </p:nvGrpSpPr>
        <p:grpSpPr>
          <a:xfrm>
            <a:off x="7324977" y="2153586"/>
            <a:ext cx="420811" cy="522864"/>
            <a:chOff x="-2310650" y="3525775"/>
            <a:chExt cx="292250" cy="363125"/>
          </a:xfrm>
        </p:grpSpPr>
        <p:sp>
          <p:nvSpPr>
            <p:cNvPr id="6951" name="Google Shape;6951;p20"/>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2" name="Google Shape;6952;p20"/>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3" name="Google Shape;6953;p20"/>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4" name="Google Shape;6954;p20"/>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55" name="Google Shape;6955;p20"/>
          <p:cNvGrpSpPr/>
          <p:nvPr/>
        </p:nvGrpSpPr>
        <p:grpSpPr>
          <a:xfrm>
            <a:off x="2467638" y="2756270"/>
            <a:ext cx="424195" cy="420775"/>
            <a:chOff x="-5613150" y="3991275"/>
            <a:chExt cx="294600" cy="292225"/>
          </a:xfrm>
        </p:grpSpPr>
        <p:sp>
          <p:nvSpPr>
            <p:cNvPr id="6956" name="Google Shape;6956;p20"/>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7" name="Google Shape;6957;p20"/>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8" name="Google Shape;6958;p20"/>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59" name="Google Shape;6959;p20"/>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0" name="Google Shape;6960;p20"/>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1" name="Google Shape;6961;p20"/>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2" name="Google Shape;6962;p20"/>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3" name="Google Shape;6963;p20"/>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4" name="Google Shape;6964;p20"/>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5" name="Google Shape;6965;p20"/>
          <p:cNvGrpSpPr/>
          <p:nvPr/>
        </p:nvGrpSpPr>
        <p:grpSpPr>
          <a:xfrm>
            <a:off x="5139126" y="1689438"/>
            <a:ext cx="434634" cy="419227"/>
            <a:chOff x="-3768700" y="3253275"/>
            <a:chExt cx="301850" cy="291150"/>
          </a:xfrm>
        </p:grpSpPr>
        <p:sp>
          <p:nvSpPr>
            <p:cNvPr id="6966" name="Google Shape;6966;p20"/>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7" name="Google Shape;6967;p20"/>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68" name="Google Shape;6968;p20"/>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69" name="Google Shape;6969;p20"/>
          <p:cNvGrpSpPr/>
          <p:nvPr/>
        </p:nvGrpSpPr>
        <p:grpSpPr>
          <a:xfrm>
            <a:off x="5143209" y="2217090"/>
            <a:ext cx="426462" cy="395865"/>
            <a:chOff x="-3808700" y="3628950"/>
            <a:chExt cx="296175" cy="274925"/>
          </a:xfrm>
        </p:grpSpPr>
        <p:sp>
          <p:nvSpPr>
            <p:cNvPr id="6970" name="Google Shape;6970;p20"/>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1" name="Google Shape;6971;p20"/>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2" name="Google Shape;6972;p20"/>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73" name="Google Shape;6973;p20"/>
          <p:cNvGrpSpPr/>
          <p:nvPr/>
        </p:nvGrpSpPr>
        <p:grpSpPr>
          <a:xfrm>
            <a:off x="5208420" y="2756412"/>
            <a:ext cx="419443" cy="420487"/>
            <a:chOff x="-3771675" y="3971775"/>
            <a:chExt cx="291300" cy="292025"/>
          </a:xfrm>
        </p:grpSpPr>
        <p:sp>
          <p:nvSpPr>
            <p:cNvPr id="6974" name="Google Shape;6974;p20"/>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5" name="Google Shape;6975;p20"/>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6" name="Google Shape;6976;p20"/>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7" name="Google Shape;6977;p20"/>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78" name="Google Shape;6978;p20"/>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79" name="Google Shape;6979;p20"/>
          <p:cNvGrpSpPr/>
          <p:nvPr/>
        </p:nvGrpSpPr>
        <p:grpSpPr>
          <a:xfrm>
            <a:off x="7869864" y="1716461"/>
            <a:ext cx="420271" cy="320774"/>
            <a:chOff x="-1951475" y="3273100"/>
            <a:chExt cx="291875" cy="222775"/>
          </a:xfrm>
        </p:grpSpPr>
        <p:sp>
          <p:nvSpPr>
            <p:cNvPr id="6980" name="Google Shape;6980;p20"/>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1" name="Google Shape;6981;p20"/>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2" name="Google Shape;6982;p20"/>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3" name="Google Shape;6983;p20"/>
          <p:cNvGrpSpPr/>
          <p:nvPr/>
        </p:nvGrpSpPr>
        <p:grpSpPr>
          <a:xfrm>
            <a:off x="7867344" y="2205191"/>
            <a:ext cx="425310" cy="419659"/>
            <a:chOff x="-1951475" y="3597450"/>
            <a:chExt cx="295375" cy="291450"/>
          </a:xfrm>
        </p:grpSpPr>
        <p:sp>
          <p:nvSpPr>
            <p:cNvPr id="6984" name="Google Shape;6984;p20"/>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5" name="Google Shape;6985;p20"/>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6" name="Google Shape;6986;p20"/>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87" name="Google Shape;6987;p20"/>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88" name="Google Shape;6988;p20"/>
          <p:cNvGrpSpPr/>
          <p:nvPr/>
        </p:nvGrpSpPr>
        <p:grpSpPr>
          <a:xfrm>
            <a:off x="7869595" y="2756825"/>
            <a:ext cx="444605" cy="419659"/>
            <a:chOff x="-1960150" y="3956600"/>
            <a:chExt cx="308775" cy="291450"/>
          </a:xfrm>
        </p:grpSpPr>
        <p:sp>
          <p:nvSpPr>
            <p:cNvPr id="6989" name="Google Shape;6989;p20"/>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0" name="Google Shape;6990;p20"/>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1" name="Google Shape;6991;p20"/>
          <p:cNvGrpSpPr/>
          <p:nvPr/>
        </p:nvGrpSpPr>
        <p:grpSpPr>
          <a:xfrm>
            <a:off x="1923633" y="3307636"/>
            <a:ext cx="420775" cy="420775"/>
            <a:chOff x="-804700" y="3226500"/>
            <a:chExt cx="292225" cy="292225"/>
          </a:xfrm>
        </p:grpSpPr>
        <p:sp>
          <p:nvSpPr>
            <p:cNvPr id="6992" name="Google Shape;6992;p20"/>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3" name="Google Shape;6993;p20"/>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4" name="Google Shape;6994;p20"/>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5" name="Google Shape;6995;p20"/>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6" name="Google Shape;6996;p20"/>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7" name="Google Shape;6997;p20"/>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98" name="Google Shape;6998;p20"/>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999" name="Google Shape;6999;p20"/>
          <p:cNvGrpSpPr/>
          <p:nvPr/>
        </p:nvGrpSpPr>
        <p:grpSpPr>
          <a:xfrm>
            <a:off x="3003724" y="1688647"/>
            <a:ext cx="420775" cy="420811"/>
            <a:chOff x="-5251625" y="3272950"/>
            <a:chExt cx="292225" cy="292250"/>
          </a:xfrm>
        </p:grpSpPr>
        <p:sp>
          <p:nvSpPr>
            <p:cNvPr id="7000" name="Google Shape;7000;p20"/>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1" name="Google Shape;7001;p20"/>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2" name="Google Shape;7002;p20"/>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03" name="Google Shape;7003;p20"/>
          <p:cNvGrpSpPr/>
          <p:nvPr/>
        </p:nvGrpSpPr>
        <p:grpSpPr>
          <a:xfrm>
            <a:off x="3000322" y="2204348"/>
            <a:ext cx="427578" cy="421351"/>
            <a:chOff x="-5254775" y="3631325"/>
            <a:chExt cx="296950" cy="292625"/>
          </a:xfrm>
        </p:grpSpPr>
        <p:sp>
          <p:nvSpPr>
            <p:cNvPr id="7004" name="Google Shape;7004;p20"/>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5" name="Google Shape;7005;p20"/>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6" name="Google Shape;7006;p20"/>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7" name="Google Shape;7007;p20"/>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8" name="Google Shape;7008;p20"/>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09" name="Google Shape;7009;p20"/>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0" name="Google Shape;7010;p20"/>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11" name="Google Shape;7011;p20"/>
          <p:cNvGrpSpPr/>
          <p:nvPr/>
        </p:nvGrpSpPr>
        <p:grpSpPr>
          <a:xfrm>
            <a:off x="3016181" y="2756270"/>
            <a:ext cx="419659" cy="420775"/>
            <a:chOff x="-5251625" y="3991275"/>
            <a:chExt cx="291450" cy="292225"/>
          </a:xfrm>
        </p:grpSpPr>
        <p:sp>
          <p:nvSpPr>
            <p:cNvPr id="7012" name="Google Shape;7012;p20"/>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3" name="Google Shape;7013;p20"/>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4" name="Google Shape;7014;p20"/>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5" name="Google Shape;7015;p20"/>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6" name="Google Shape;7016;p20"/>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17" name="Google Shape;7017;p20"/>
          <p:cNvGrpSpPr/>
          <p:nvPr/>
        </p:nvGrpSpPr>
        <p:grpSpPr>
          <a:xfrm>
            <a:off x="5743679" y="1689240"/>
            <a:ext cx="319874" cy="419623"/>
            <a:chOff x="-3365275" y="3253275"/>
            <a:chExt cx="222150" cy="291425"/>
          </a:xfrm>
        </p:grpSpPr>
        <p:sp>
          <p:nvSpPr>
            <p:cNvPr id="7018" name="Google Shape;7018;p20"/>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19" name="Google Shape;7019;p20"/>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0" name="Google Shape;7020;p20"/>
          <p:cNvGrpSpPr/>
          <p:nvPr/>
        </p:nvGrpSpPr>
        <p:grpSpPr>
          <a:xfrm>
            <a:off x="5730701" y="2204058"/>
            <a:ext cx="371998" cy="421927"/>
            <a:chOff x="-3383375" y="3611625"/>
            <a:chExt cx="258350" cy="293025"/>
          </a:xfrm>
        </p:grpSpPr>
        <p:sp>
          <p:nvSpPr>
            <p:cNvPr id="7021" name="Google Shape;7021;p20"/>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2" name="Google Shape;7022;p20"/>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3" name="Google Shape;7023;p20"/>
          <p:cNvGrpSpPr/>
          <p:nvPr/>
        </p:nvGrpSpPr>
        <p:grpSpPr>
          <a:xfrm>
            <a:off x="5793050" y="2756826"/>
            <a:ext cx="271097" cy="419659"/>
            <a:chOff x="-3347950" y="3971575"/>
            <a:chExt cx="188275" cy="291450"/>
          </a:xfrm>
        </p:grpSpPr>
        <p:sp>
          <p:nvSpPr>
            <p:cNvPr id="7024" name="Google Shape;7024;p20"/>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5" name="Google Shape;7025;p20"/>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6" name="Google Shape;7026;p20"/>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27" name="Google Shape;7027;p20"/>
          <p:cNvGrpSpPr/>
          <p:nvPr/>
        </p:nvGrpSpPr>
        <p:grpSpPr>
          <a:xfrm>
            <a:off x="829825" y="3307061"/>
            <a:ext cx="371998" cy="421927"/>
            <a:chOff x="-1575775" y="3238300"/>
            <a:chExt cx="258350" cy="293025"/>
          </a:xfrm>
        </p:grpSpPr>
        <p:sp>
          <p:nvSpPr>
            <p:cNvPr id="7028" name="Google Shape;7028;p20"/>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29" name="Google Shape;7029;p20"/>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0" name="Google Shape;7030;p20"/>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1" name="Google Shape;7031;p20"/>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2" name="Google Shape;7032;p20"/>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33" name="Google Shape;7033;p20"/>
          <p:cNvGrpSpPr/>
          <p:nvPr/>
        </p:nvGrpSpPr>
        <p:grpSpPr>
          <a:xfrm>
            <a:off x="2487807" y="3309051"/>
            <a:ext cx="423079" cy="424159"/>
            <a:chOff x="-1591550" y="3597475"/>
            <a:chExt cx="293825" cy="294575"/>
          </a:xfrm>
        </p:grpSpPr>
        <p:sp>
          <p:nvSpPr>
            <p:cNvPr id="7034" name="Google Shape;7034;p20"/>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5" name="Google Shape;7035;p20"/>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6" name="Google Shape;7036;p20"/>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37" name="Google Shape;7037;p20"/>
          <p:cNvGrpSpPr/>
          <p:nvPr/>
        </p:nvGrpSpPr>
        <p:grpSpPr>
          <a:xfrm>
            <a:off x="4137277" y="3318663"/>
            <a:ext cx="421927" cy="399248"/>
            <a:chOff x="-1592325" y="3957400"/>
            <a:chExt cx="293025" cy="277275"/>
          </a:xfrm>
        </p:grpSpPr>
        <p:sp>
          <p:nvSpPr>
            <p:cNvPr id="7038" name="Google Shape;7038;p20"/>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39" name="Google Shape;7039;p20"/>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0" name="Google Shape;7040;p20"/>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1" name="Google Shape;7041;p20"/>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2" name="Google Shape;7042;p20"/>
          <p:cNvGrpSpPr/>
          <p:nvPr/>
        </p:nvGrpSpPr>
        <p:grpSpPr>
          <a:xfrm>
            <a:off x="3624147" y="3310744"/>
            <a:ext cx="369730" cy="420775"/>
            <a:chOff x="-778700" y="3612425"/>
            <a:chExt cx="256775" cy="292225"/>
          </a:xfrm>
        </p:grpSpPr>
        <p:sp>
          <p:nvSpPr>
            <p:cNvPr id="7043" name="Google Shape;7043;p20"/>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4" name="Google Shape;7044;p20"/>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5" name="Google Shape;7045;p20"/>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6" name="Google Shape;7046;p20"/>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7" name="Google Shape;7047;p20"/>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48" name="Google Shape;7048;p20"/>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49" name="Google Shape;7049;p20"/>
          <p:cNvGrpSpPr/>
          <p:nvPr/>
        </p:nvGrpSpPr>
        <p:grpSpPr>
          <a:xfrm>
            <a:off x="6095649" y="3828305"/>
            <a:ext cx="340731" cy="387641"/>
            <a:chOff x="7728464" y="1561258"/>
            <a:chExt cx="349719" cy="397866"/>
          </a:xfrm>
        </p:grpSpPr>
        <p:sp>
          <p:nvSpPr>
            <p:cNvPr id="7050" name="Google Shape;7050;p20"/>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1" name="Google Shape;7051;p20"/>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2" name="Google Shape;7052;p20"/>
          <p:cNvGrpSpPr/>
          <p:nvPr/>
        </p:nvGrpSpPr>
        <p:grpSpPr>
          <a:xfrm>
            <a:off x="4018617" y="3828305"/>
            <a:ext cx="387681" cy="387641"/>
            <a:chOff x="5611350" y="1561258"/>
            <a:chExt cx="397907" cy="397866"/>
          </a:xfrm>
        </p:grpSpPr>
        <p:sp>
          <p:nvSpPr>
            <p:cNvPr id="7053" name="Google Shape;7053;p20"/>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4" name="Google Shape;7054;p20"/>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5" name="Google Shape;7055;p20"/>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6" name="Google Shape;7056;p20"/>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57" name="Google Shape;7057;p20"/>
          <p:cNvGrpSpPr/>
          <p:nvPr/>
        </p:nvGrpSpPr>
        <p:grpSpPr>
          <a:xfrm>
            <a:off x="4537903" y="3925571"/>
            <a:ext cx="387610" cy="193109"/>
            <a:chOff x="6140660" y="1661097"/>
            <a:chExt cx="397835" cy="198202"/>
          </a:xfrm>
        </p:grpSpPr>
        <p:sp>
          <p:nvSpPr>
            <p:cNvPr id="7058" name="Google Shape;7058;p20"/>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59" name="Google Shape;7059;p20"/>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0" name="Google Shape;7060;p20"/>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1" name="Google Shape;7061;p20"/>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2" name="Google Shape;7062;p20"/>
          <p:cNvGrpSpPr/>
          <p:nvPr/>
        </p:nvGrpSpPr>
        <p:grpSpPr>
          <a:xfrm>
            <a:off x="5057118" y="3828305"/>
            <a:ext cx="387681" cy="387641"/>
            <a:chOff x="6669907" y="1561258"/>
            <a:chExt cx="397907" cy="397866"/>
          </a:xfrm>
        </p:grpSpPr>
        <p:sp>
          <p:nvSpPr>
            <p:cNvPr id="7063" name="Google Shape;7063;p20"/>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4" name="Google Shape;7064;p20"/>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5" name="Google Shape;7065;p20"/>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6" name="Google Shape;7066;p20"/>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67" name="Google Shape;7067;p20"/>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68" name="Google Shape;7068;p20"/>
          <p:cNvGrpSpPr/>
          <p:nvPr/>
        </p:nvGrpSpPr>
        <p:grpSpPr>
          <a:xfrm>
            <a:off x="1942348" y="3885842"/>
            <a:ext cx="387681" cy="272572"/>
            <a:chOff x="3386036" y="1746339"/>
            <a:chExt cx="397907" cy="279762"/>
          </a:xfrm>
        </p:grpSpPr>
        <p:sp>
          <p:nvSpPr>
            <p:cNvPr id="7069" name="Google Shape;7069;p20"/>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0" name="Google Shape;7070;p20"/>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1" name="Google Shape;7071;p20"/>
          <p:cNvGrpSpPr/>
          <p:nvPr/>
        </p:nvGrpSpPr>
        <p:grpSpPr>
          <a:xfrm>
            <a:off x="2980045" y="3828288"/>
            <a:ext cx="387681" cy="387681"/>
            <a:chOff x="4417380" y="1687279"/>
            <a:chExt cx="397907" cy="397907"/>
          </a:xfrm>
        </p:grpSpPr>
        <p:sp>
          <p:nvSpPr>
            <p:cNvPr id="7072" name="Google Shape;7072;p20"/>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3" name="Google Shape;7073;p20"/>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4" name="Google Shape;7074;p20"/>
          <p:cNvGrpSpPr/>
          <p:nvPr/>
        </p:nvGrpSpPr>
        <p:grpSpPr>
          <a:xfrm>
            <a:off x="7926526" y="3308537"/>
            <a:ext cx="387661" cy="387661"/>
            <a:chOff x="2869999" y="1687279"/>
            <a:chExt cx="397887" cy="397887"/>
          </a:xfrm>
        </p:grpSpPr>
        <p:sp>
          <p:nvSpPr>
            <p:cNvPr id="7075" name="Google Shape;7075;p20"/>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6" name="Google Shape;7076;p20"/>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77" name="Google Shape;7077;p20"/>
          <p:cNvGrpSpPr/>
          <p:nvPr/>
        </p:nvGrpSpPr>
        <p:grpSpPr>
          <a:xfrm>
            <a:off x="2461634" y="3828664"/>
            <a:ext cx="386807" cy="386929"/>
            <a:chOff x="3902887" y="1687655"/>
            <a:chExt cx="397010" cy="397135"/>
          </a:xfrm>
        </p:grpSpPr>
        <p:sp>
          <p:nvSpPr>
            <p:cNvPr id="7078" name="Google Shape;7078;p20"/>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79" name="Google Shape;7079;p20"/>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0" name="Google Shape;7080;p20"/>
          <p:cNvGrpSpPr/>
          <p:nvPr/>
        </p:nvGrpSpPr>
        <p:grpSpPr>
          <a:xfrm>
            <a:off x="3499331" y="3828344"/>
            <a:ext cx="387681" cy="387681"/>
            <a:chOff x="4933458" y="1687279"/>
            <a:chExt cx="397907" cy="397907"/>
          </a:xfrm>
        </p:grpSpPr>
        <p:sp>
          <p:nvSpPr>
            <p:cNvPr id="7081" name="Google Shape;7081;p20"/>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2" name="Google Shape;7082;p20"/>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3" name="Google Shape;7083;p20"/>
          <p:cNvGrpSpPr/>
          <p:nvPr/>
        </p:nvGrpSpPr>
        <p:grpSpPr>
          <a:xfrm>
            <a:off x="5273586" y="3308775"/>
            <a:ext cx="387681" cy="387661"/>
            <a:chOff x="266768" y="1721375"/>
            <a:chExt cx="397907" cy="397887"/>
          </a:xfrm>
        </p:grpSpPr>
        <p:sp>
          <p:nvSpPr>
            <p:cNvPr id="7084" name="Google Shape;7084;p2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5" name="Google Shape;7085;p2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6" name="Google Shape;7086;p20"/>
          <p:cNvGrpSpPr/>
          <p:nvPr/>
        </p:nvGrpSpPr>
        <p:grpSpPr>
          <a:xfrm>
            <a:off x="7395588" y="3308924"/>
            <a:ext cx="387539" cy="386888"/>
            <a:chOff x="2408992" y="1722875"/>
            <a:chExt cx="397761" cy="397093"/>
          </a:xfrm>
        </p:grpSpPr>
        <p:sp>
          <p:nvSpPr>
            <p:cNvPr id="7087" name="Google Shape;7087;p20"/>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88" name="Google Shape;7088;p20"/>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89" name="Google Shape;7089;p20"/>
          <p:cNvGrpSpPr/>
          <p:nvPr/>
        </p:nvGrpSpPr>
        <p:grpSpPr>
          <a:xfrm>
            <a:off x="5576404" y="3828305"/>
            <a:ext cx="387641" cy="387641"/>
            <a:chOff x="7199196" y="1561258"/>
            <a:chExt cx="397866" cy="397866"/>
          </a:xfrm>
        </p:grpSpPr>
        <p:sp>
          <p:nvSpPr>
            <p:cNvPr id="7090" name="Google Shape;7090;p20"/>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1" name="Google Shape;7091;p20"/>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2" name="Google Shape;7092;p20"/>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93" name="Google Shape;7093;p20"/>
          <p:cNvGrpSpPr/>
          <p:nvPr/>
        </p:nvGrpSpPr>
        <p:grpSpPr>
          <a:xfrm>
            <a:off x="6332282" y="3308537"/>
            <a:ext cx="387661" cy="387661"/>
            <a:chOff x="1379798" y="1723250"/>
            <a:chExt cx="397887" cy="397887"/>
          </a:xfrm>
        </p:grpSpPr>
        <p:sp>
          <p:nvSpPr>
            <p:cNvPr id="7094" name="Google Shape;7094;p20"/>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5" name="Google Shape;7095;p20"/>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6" name="Google Shape;7096;p20"/>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097" name="Google Shape;7097;p20"/>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098" name="Google Shape;7098;p20"/>
          <p:cNvGrpSpPr/>
          <p:nvPr/>
        </p:nvGrpSpPr>
        <p:grpSpPr>
          <a:xfrm>
            <a:off x="5801242" y="3308537"/>
            <a:ext cx="387641" cy="387661"/>
            <a:chOff x="864491" y="1723250"/>
            <a:chExt cx="397866" cy="397887"/>
          </a:xfrm>
        </p:grpSpPr>
        <p:sp>
          <p:nvSpPr>
            <p:cNvPr id="7099" name="Google Shape;7099;p2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0" name="Google Shape;7100;p2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1" name="Google Shape;7101;p2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102" name="Google Shape;7102;p20"/>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03" name="Google Shape;7103;p20"/>
          <p:cNvGrpSpPr/>
          <p:nvPr/>
        </p:nvGrpSpPr>
        <p:grpSpPr>
          <a:xfrm>
            <a:off x="6568070" y="3827060"/>
            <a:ext cx="388966" cy="388966"/>
            <a:chOff x="1190625" y="238125"/>
            <a:chExt cx="5235075" cy="5235075"/>
          </a:xfrm>
        </p:grpSpPr>
        <p:sp>
          <p:nvSpPr>
            <p:cNvPr id="7104" name="Google Shape;7104;p20"/>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05" name="Google Shape;7105;p20"/>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106" name="Google Shape;7106;p2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110"/>
        <p:cNvGrpSpPr/>
        <p:nvPr/>
      </p:nvGrpSpPr>
      <p:grpSpPr>
        <a:xfrm>
          <a:off x="0" y="0"/>
          <a:ext cx="0" cy="0"/>
          <a:chOff x="0" y="0"/>
          <a:chExt cx="0" cy="0"/>
        </a:xfrm>
      </p:grpSpPr>
      <p:grpSp>
        <p:nvGrpSpPr>
          <p:cNvPr id="7111" name="Google Shape;7111;p21"/>
          <p:cNvGrpSpPr/>
          <p:nvPr/>
        </p:nvGrpSpPr>
        <p:grpSpPr>
          <a:xfrm>
            <a:off x="941736" y="1559475"/>
            <a:ext cx="2625261" cy="2600383"/>
            <a:chOff x="941736" y="1559475"/>
            <a:chExt cx="2625261" cy="2600383"/>
          </a:xfrm>
        </p:grpSpPr>
        <p:sp>
          <p:nvSpPr>
            <p:cNvPr id="7112" name="Google Shape;7112;p21"/>
            <p:cNvSpPr/>
            <p:nvPr/>
          </p:nvSpPr>
          <p:spPr>
            <a:xfrm>
              <a:off x="1892100"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3" name="Google Shape;7113;p21"/>
            <p:cNvSpPr/>
            <p:nvPr/>
          </p:nvSpPr>
          <p:spPr>
            <a:xfrm>
              <a:off x="2842399"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14" name="Google Shape;7114;p21"/>
            <p:cNvSpPr/>
            <p:nvPr/>
          </p:nvSpPr>
          <p:spPr>
            <a:xfrm>
              <a:off x="941839"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15" name="Google Shape;7115;p21"/>
            <p:cNvGrpSpPr/>
            <p:nvPr/>
          </p:nvGrpSpPr>
          <p:grpSpPr>
            <a:xfrm>
              <a:off x="3108346" y="3616099"/>
              <a:ext cx="197356" cy="197404"/>
              <a:chOff x="4456875" y="1435075"/>
              <a:chExt cx="481825" cy="481825"/>
            </a:xfrm>
          </p:grpSpPr>
          <p:sp>
            <p:nvSpPr>
              <p:cNvPr id="7116" name="Google Shape;7116;p2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17" name="Google Shape;7117;p2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18" name="Google Shape;7118;p2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19" name="Google Shape;7119;p2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20" name="Google Shape;7120;p2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21" name="Google Shape;7121;p2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22" name="Google Shape;7122;p2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23" name="Google Shape;7123;p2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24" name="Google Shape;7124;p2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25" name="Google Shape;7125;p2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26" name="Google Shape;7126;p2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27" name="Google Shape;7127;p2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28" name="Google Shape;7128;p2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29" name="Google Shape;7129;p2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30" name="Google Shape;7130;p2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31" name="Google Shape;7131;p2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32" name="Google Shape;7132;p2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33" name="Google Shape;7133;p2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34" name="Google Shape;7134;p2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135" name="Google Shape;7135;p21"/>
            <p:cNvGrpSpPr/>
            <p:nvPr/>
          </p:nvGrpSpPr>
          <p:grpSpPr>
            <a:xfrm>
              <a:off x="1203576" y="3616094"/>
              <a:ext cx="199291" cy="197414"/>
              <a:chOff x="5049725" y="1435050"/>
              <a:chExt cx="486550" cy="481850"/>
            </a:xfrm>
          </p:grpSpPr>
          <p:sp>
            <p:nvSpPr>
              <p:cNvPr id="7136" name="Google Shape;7136;p21"/>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37" name="Google Shape;7137;p21"/>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38" name="Google Shape;7138;p21"/>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39" name="Google Shape;7139;p21"/>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grpSp>
          <p:nvGrpSpPr>
            <p:cNvPr id="7140" name="Google Shape;7140;p21"/>
            <p:cNvGrpSpPr/>
            <p:nvPr/>
          </p:nvGrpSpPr>
          <p:grpSpPr>
            <a:xfrm>
              <a:off x="2157372" y="3617981"/>
              <a:ext cx="193649" cy="193696"/>
              <a:chOff x="6239925" y="2032450"/>
              <a:chExt cx="472775" cy="472775"/>
            </a:xfrm>
          </p:grpSpPr>
          <p:sp>
            <p:nvSpPr>
              <p:cNvPr id="7141" name="Google Shape;7141;p21"/>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42" name="Google Shape;7142;p21"/>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143" name="Google Shape;7143;p21"/>
            <p:cNvSpPr/>
            <p:nvPr/>
          </p:nvSpPr>
          <p:spPr>
            <a:xfrm>
              <a:off x="941839"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44" name="Google Shape;7144;p21"/>
            <p:cNvGrpSpPr/>
            <p:nvPr/>
          </p:nvGrpSpPr>
          <p:grpSpPr>
            <a:xfrm>
              <a:off x="1206338" y="1620834"/>
              <a:ext cx="197386" cy="197404"/>
              <a:chOff x="2685825" y="840375"/>
              <a:chExt cx="481900" cy="481825"/>
            </a:xfrm>
          </p:grpSpPr>
          <p:sp>
            <p:nvSpPr>
              <p:cNvPr id="7145" name="Google Shape;7145;p2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46" name="Google Shape;7146;p2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147" name="Google Shape;7147;p21"/>
            <p:cNvSpPr/>
            <p:nvPr/>
          </p:nvSpPr>
          <p:spPr>
            <a:xfrm>
              <a:off x="1892100"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48" name="Google Shape;7148;p21"/>
            <p:cNvGrpSpPr/>
            <p:nvPr/>
          </p:nvGrpSpPr>
          <p:grpSpPr>
            <a:xfrm>
              <a:off x="2152267" y="1620650"/>
              <a:ext cx="203858" cy="197772"/>
              <a:chOff x="3270675" y="841800"/>
              <a:chExt cx="497700" cy="482725"/>
            </a:xfrm>
          </p:grpSpPr>
          <p:sp>
            <p:nvSpPr>
              <p:cNvPr id="7149" name="Google Shape;7149;p21"/>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50" name="Google Shape;7150;p21"/>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51" name="Google Shape;7151;p21"/>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152" name="Google Shape;7152;p21"/>
            <p:cNvSpPr/>
            <p:nvPr/>
          </p:nvSpPr>
          <p:spPr>
            <a:xfrm>
              <a:off x="2842399"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53" name="Google Shape;7153;p21"/>
            <p:cNvGrpSpPr/>
            <p:nvPr/>
          </p:nvGrpSpPr>
          <p:grpSpPr>
            <a:xfrm>
              <a:off x="3108344" y="1620862"/>
              <a:ext cx="197356" cy="197404"/>
              <a:chOff x="3271200" y="1435075"/>
              <a:chExt cx="481825" cy="481825"/>
            </a:xfrm>
          </p:grpSpPr>
          <p:sp>
            <p:nvSpPr>
              <p:cNvPr id="7154" name="Google Shape;7154;p21"/>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sp>
            <p:nvSpPr>
              <p:cNvPr id="7155" name="Google Shape;7155;p21"/>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435D74"/>
                  </a:solidFill>
                  <a:effectLst/>
                  <a:uLnTx/>
                  <a:uFillTx/>
                  <a:latin typeface="Arial"/>
                  <a:cs typeface="Arial"/>
                  <a:sym typeface="Arial"/>
                </a:endParaRPr>
              </a:p>
            </p:txBody>
          </p:sp>
        </p:grpSp>
        <p:sp>
          <p:nvSpPr>
            <p:cNvPr id="7156" name="Google Shape;7156;p21"/>
            <p:cNvSpPr/>
            <p:nvPr/>
          </p:nvSpPr>
          <p:spPr>
            <a:xfrm>
              <a:off x="1397671"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7" name="Google Shape;7157;p21"/>
            <p:cNvSpPr/>
            <p:nvPr/>
          </p:nvSpPr>
          <p:spPr>
            <a:xfrm>
              <a:off x="2547208"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8" name="Google Shape;7158;p21"/>
            <p:cNvSpPr/>
            <p:nvPr/>
          </p:nvSpPr>
          <p:spPr>
            <a:xfrm>
              <a:off x="1273670"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59" name="Google Shape;7159;p21"/>
            <p:cNvSpPr/>
            <p:nvPr/>
          </p:nvSpPr>
          <p:spPr>
            <a:xfrm>
              <a:off x="1073635"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0" name="Google Shape;7160;p21"/>
            <p:cNvSpPr/>
            <p:nvPr/>
          </p:nvSpPr>
          <p:spPr>
            <a:xfrm>
              <a:off x="2027612"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1" name="Google Shape;7161;p21"/>
            <p:cNvSpPr/>
            <p:nvPr/>
          </p:nvSpPr>
          <p:spPr>
            <a:xfrm>
              <a:off x="298043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2" name="Google Shape;7162;p21"/>
            <p:cNvSpPr/>
            <p:nvPr/>
          </p:nvSpPr>
          <p:spPr>
            <a:xfrm>
              <a:off x="298043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3" name="Google Shape;7163;p21"/>
            <p:cNvSpPr/>
            <p:nvPr/>
          </p:nvSpPr>
          <p:spPr>
            <a:xfrm>
              <a:off x="2027612"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4" name="Google Shape;7164;p21"/>
            <p:cNvSpPr/>
            <p:nvPr/>
          </p:nvSpPr>
          <p:spPr>
            <a:xfrm>
              <a:off x="1074802"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65" name="Google Shape;7165;p21"/>
            <p:cNvSpPr txBox="1"/>
            <p:nvPr/>
          </p:nvSpPr>
          <p:spPr>
            <a:xfrm>
              <a:off x="1537700" y="2717237"/>
              <a:ext cx="1428600" cy="2730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Arial"/>
                  <a:cs typeface="Arial"/>
                  <a:sym typeface="Arial"/>
                </a:rPr>
                <a:t>Add the title here</a:t>
              </a:r>
              <a:endParaRPr kumimoji="0" sz="1000" b="0" i="0" u="none" strike="noStrike" kern="0" cap="none" spc="0" normalizeH="0" baseline="0" noProof="0">
                <a:ln>
                  <a:noFill/>
                </a:ln>
                <a:solidFill>
                  <a:srgbClr val="FFFFFF"/>
                </a:solidFill>
                <a:effectLst/>
                <a:uLnTx/>
                <a:uFillTx/>
                <a:latin typeface="Arial"/>
                <a:cs typeface="Arial"/>
                <a:sym typeface="Arial"/>
              </a:endParaRPr>
            </a:p>
          </p:txBody>
        </p:sp>
        <p:sp>
          <p:nvSpPr>
            <p:cNvPr id="7166" name="Google Shape;7166;p21"/>
            <p:cNvSpPr txBox="1"/>
            <p:nvPr/>
          </p:nvSpPr>
          <p:spPr>
            <a:xfrm>
              <a:off x="941839" y="1910789"/>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1</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7167" name="Google Shape;7167;p21"/>
            <p:cNvSpPr txBox="1"/>
            <p:nvPr/>
          </p:nvSpPr>
          <p:spPr>
            <a:xfrm>
              <a:off x="1892096"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2</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7168" name="Google Shape;7168;p21"/>
            <p:cNvSpPr txBox="1"/>
            <p:nvPr/>
          </p:nvSpPr>
          <p:spPr>
            <a:xfrm>
              <a:off x="2842405" y="1909835"/>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3</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7169" name="Google Shape;7169;p21"/>
            <p:cNvSpPr txBox="1"/>
            <p:nvPr/>
          </p:nvSpPr>
          <p:spPr>
            <a:xfrm>
              <a:off x="941736"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4</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7170" name="Google Shape;7170;p21"/>
            <p:cNvSpPr txBox="1"/>
            <p:nvPr/>
          </p:nvSpPr>
          <p:spPr>
            <a:xfrm>
              <a:off x="1892096"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5</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7171" name="Google Shape;7171;p21"/>
            <p:cNvSpPr txBox="1"/>
            <p:nvPr/>
          </p:nvSpPr>
          <p:spPr>
            <a:xfrm>
              <a:off x="2842405" y="3923158"/>
              <a:ext cx="724200" cy="23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0" i="0" u="none" strike="noStrike" kern="0" cap="none" spc="0" normalizeH="0" baseline="0" noProof="0">
                  <a:ln>
                    <a:noFill/>
                  </a:ln>
                  <a:solidFill>
                    <a:srgbClr val="FFFFFF"/>
                  </a:solidFill>
                  <a:effectLst/>
                  <a:uLnTx/>
                  <a:uFillTx/>
                  <a:latin typeface="Arial"/>
                  <a:cs typeface="Arial"/>
                  <a:sym typeface="Arial"/>
                </a:rPr>
                <a:t>Text 6</a:t>
              </a:r>
              <a:endParaRPr kumimoji="0" sz="900" b="0" i="0" u="none" strike="noStrike" kern="0" cap="none" spc="0" normalizeH="0" baseline="0" noProof="0">
                <a:ln>
                  <a:noFill/>
                </a:ln>
                <a:solidFill>
                  <a:srgbClr val="FFFFFF"/>
                </a:solidFill>
                <a:effectLst/>
                <a:uLnTx/>
                <a:uFillTx/>
                <a:latin typeface="Arial"/>
                <a:cs typeface="Arial"/>
                <a:sym typeface="Arial"/>
              </a:endParaRPr>
            </a:p>
          </p:txBody>
        </p:sp>
        <p:sp>
          <p:nvSpPr>
            <p:cNvPr id="7172" name="Google Shape;7172;p21"/>
            <p:cNvSpPr/>
            <p:nvPr/>
          </p:nvSpPr>
          <p:spPr>
            <a:xfrm>
              <a:off x="1268174"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3" name="Google Shape;7173;p21"/>
            <p:cNvSpPr/>
            <p:nvPr/>
          </p:nvSpPr>
          <p:spPr>
            <a:xfrm>
              <a:off x="2220016"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4" name="Google Shape;7174;p21"/>
            <p:cNvSpPr/>
            <p:nvPr/>
          </p:nvSpPr>
          <p:spPr>
            <a:xfrm>
              <a:off x="3171871"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5" name="Google Shape;7175;p21"/>
            <p:cNvSpPr/>
            <p:nvPr/>
          </p:nvSpPr>
          <p:spPr>
            <a:xfrm>
              <a:off x="1268161"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6" name="Google Shape;7176;p21"/>
            <p:cNvSpPr/>
            <p:nvPr/>
          </p:nvSpPr>
          <p:spPr>
            <a:xfrm>
              <a:off x="2220003"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7" name="Google Shape;7177;p21"/>
            <p:cNvSpPr/>
            <p:nvPr/>
          </p:nvSpPr>
          <p:spPr>
            <a:xfrm>
              <a:off x="3171858"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8" name="Google Shape;7178;p21"/>
            <p:cNvSpPr/>
            <p:nvPr/>
          </p:nvSpPr>
          <p:spPr>
            <a:xfrm>
              <a:off x="2094115"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79" name="Google Shape;7179;p21"/>
            <p:cNvSpPr/>
            <p:nvPr/>
          </p:nvSpPr>
          <p:spPr>
            <a:xfrm>
              <a:off x="222216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0" name="Google Shape;7180;p21"/>
            <p:cNvSpPr/>
            <p:nvPr/>
          </p:nvSpPr>
          <p:spPr>
            <a:xfrm>
              <a:off x="235022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1" name="Google Shape;7181;p21"/>
            <p:cNvSpPr/>
            <p:nvPr/>
          </p:nvSpPr>
          <p:spPr>
            <a:xfrm>
              <a:off x="2094115"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2" name="Google Shape;7182;p21"/>
            <p:cNvSpPr/>
            <p:nvPr/>
          </p:nvSpPr>
          <p:spPr>
            <a:xfrm>
              <a:off x="222216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83" name="Google Shape;7183;p21"/>
            <p:cNvSpPr/>
            <p:nvPr/>
          </p:nvSpPr>
          <p:spPr>
            <a:xfrm>
              <a:off x="235022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184" name="Google Shape;7184;p21"/>
            <p:cNvCxnSpPr>
              <a:stCxn id="7172" idx="4"/>
              <a:endCxn id="7178" idx="0"/>
            </p:cNvCxnSpPr>
            <p:nvPr/>
          </p:nvCxnSpPr>
          <p:spPr>
            <a:xfrm rot="-5400000" flipH="1">
              <a:off x="1612124"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7185" name="Google Shape;7185;p21"/>
            <p:cNvCxnSpPr>
              <a:stCxn id="7174" idx="4"/>
              <a:endCxn id="7180" idx="0"/>
            </p:cNvCxnSpPr>
            <p:nvPr/>
          </p:nvCxnSpPr>
          <p:spPr>
            <a:xfrm rot="5400000">
              <a:off x="2692021"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7186" name="Google Shape;7186;p21"/>
            <p:cNvCxnSpPr>
              <a:stCxn id="7173" idx="4"/>
              <a:endCxn id="7179" idx="0"/>
            </p:cNvCxnSpPr>
            <p:nvPr/>
          </p:nvCxnSpPr>
          <p:spPr>
            <a:xfrm rot="-5400000" flipH="1">
              <a:off x="2152066"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7187" name="Google Shape;7187;p21"/>
            <p:cNvCxnSpPr>
              <a:stCxn id="7175" idx="0"/>
              <a:endCxn id="7181" idx="4"/>
            </p:cNvCxnSpPr>
            <p:nvPr/>
          </p:nvCxnSpPr>
          <p:spPr>
            <a:xfrm rot="-5400000">
              <a:off x="1611211"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7188" name="Google Shape;7188;p21"/>
            <p:cNvCxnSpPr>
              <a:stCxn id="7177" idx="0"/>
              <a:endCxn id="7183" idx="4"/>
            </p:cNvCxnSpPr>
            <p:nvPr/>
          </p:nvCxnSpPr>
          <p:spPr>
            <a:xfrm rot="5400000" flipH="1">
              <a:off x="2691108"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7189" name="Google Shape;7189;p21"/>
            <p:cNvCxnSpPr>
              <a:stCxn id="7176" idx="0"/>
              <a:endCxn id="7182" idx="4"/>
            </p:cNvCxnSpPr>
            <p:nvPr/>
          </p:nvCxnSpPr>
          <p:spPr>
            <a:xfrm rot="-5400000">
              <a:off x="2151153"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grpSp>
      <p:grpSp>
        <p:nvGrpSpPr>
          <p:cNvPr id="7190" name="Google Shape;7190;p21"/>
          <p:cNvGrpSpPr/>
          <p:nvPr/>
        </p:nvGrpSpPr>
        <p:grpSpPr>
          <a:xfrm>
            <a:off x="3930764" y="1668291"/>
            <a:ext cx="4271500" cy="2382750"/>
            <a:chOff x="3930764" y="1662350"/>
            <a:chExt cx="4271500" cy="2382750"/>
          </a:xfrm>
        </p:grpSpPr>
        <p:sp>
          <p:nvSpPr>
            <p:cNvPr id="7191" name="Google Shape;7191;p21"/>
            <p:cNvSpPr/>
            <p:nvPr/>
          </p:nvSpPr>
          <p:spPr>
            <a:xfrm>
              <a:off x="6689392"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192" name="Google Shape;7192;p21"/>
            <p:cNvGrpSpPr/>
            <p:nvPr/>
          </p:nvGrpSpPr>
          <p:grpSpPr>
            <a:xfrm>
              <a:off x="6763091" y="3731340"/>
              <a:ext cx="201221" cy="201192"/>
              <a:chOff x="583100" y="3982600"/>
              <a:chExt cx="296175" cy="296175"/>
            </a:xfrm>
          </p:grpSpPr>
          <p:sp>
            <p:nvSpPr>
              <p:cNvPr id="7193" name="Google Shape;7193;p2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4" name="Google Shape;7194;p2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5" name="Google Shape;7195;p2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6" name="Google Shape;7196;p2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7" name="Google Shape;7197;p2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8" name="Google Shape;7198;p2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199" name="Google Shape;7199;p2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00" name="Google Shape;7200;p21"/>
            <p:cNvSpPr/>
            <p:nvPr/>
          </p:nvSpPr>
          <p:spPr>
            <a:xfrm>
              <a:off x="5137584"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1" name="Google Shape;7201;p21"/>
            <p:cNvSpPr/>
            <p:nvPr/>
          </p:nvSpPr>
          <p:spPr>
            <a:xfrm>
              <a:off x="5900646"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02" name="Google Shape;7202;p21"/>
            <p:cNvGrpSpPr/>
            <p:nvPr/>
          </p:nvGrpSpPr>
          <p:grpSpPr>
            <a:xfrm>
              <a:off x="5971468" y="1755032"/>
              <a:ext cx="201221" cy="201192"/>
              <a:chOff x="3497300" y="3227275"/>
              <a:chExt cx="296175" cy="296175"/>
            </a:xfrm>
          </p:grpSpPr>
          <p:sp>
            <p:nvSpPr>
              <p:cNvPr id="7203" name="Google Shape;7203;p2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4" name="Google Shape;7204;p2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5" name="Google Shape;7205;p2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6" name="Google Shape;7206;p2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7" name="Google Shape;7207;p2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8" name="Google Shape;7208;p2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09" name="Google Shape;7209;p2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0" name="Google Shape;7210;p2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11" name="Google Shape;7211;p21"/>
            <p:cNvSpPr/>
            <p:nvPr/>
          </p:nvSpPr>
          <p:spPr>
            <a:xfrm>
              <a:off x="7478524"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12" name="Google Shape;7212;p21"/>
            <p:cNvGrpSpPr/>
            <p:nvPr/>
          </p:nvGrpSpPr>
          <p:grpSpPr>
            <a:xfrm>
              <a:off x="7549337" y="1754675"/>
              <a:ext cx="201221" cy="201905"/>
              <a:chOff x="4991425" y="3234750"/>
              <a:chExt cx="296175" cy="297225"/>
            </a:xfrm>
          </p:grpSpPr>
          <p:sp>
            <p:nvSpPr>
              <p:cNvPr id="7213" name="Google Shape;7213;p2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4" name="Google Shape;7214;p2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5" name="Google Shape;7215;p2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6" name="Google Shape;7216;p2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7" name="Google Shape;7217;p2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18" name="Google Shape;7218;p2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19" name="Google Shape;7219;p21"/>
            <p:cNvSpPr/>
            <p:nvPr/>
          </p:nvSpPr>
          <p:spPr>
            <a:xfrm>
              <a:off x="4133110"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0" name="Google Shape;7220;p21"/>
            <p:cNvSpPr/>
            <p:nvPr/>
          </p:nvSpPr>
          <p:spPr>
            <a:xfrm>
              <a:off x="4912228"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1" name="Google Shape;7221;p21"/>
            <p:cNvSpPr/>
            <p:nvPr/>
          </p:nvSpPr>
          <p:spPr>
            <a:xfrm>
              <a:off x="5691329"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2" name="Google Shape;7222;p21"/>
            <p:cNvSpPr/>
            <p:nvPr/>
          </p:nvSpPr>
          <p:spPr>
            <a:xfrm>
              <a:off x="6470044"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3" name="Google Shape;7223;p21"/>
            <p:cNvSpPr/>
            <p:nvPr/>
          </p:nvSpPr>
          <p:spPr>
            <a:xfrm>
              <a:off x="7249162"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4" name="Google Shape;7224;p21"/>
            <p:cNvSpPr/>
            <p:nvPr/>
          </p:nvSpPr>
          <p:spPr>
            <a:xfrm>
              <a:off x="4322786"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solidFill>
              <a:srgbClr val="E1E7EC"/>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5" name="Google Shape;7225;p21"/>
            <p:cNvSpPr/>
            <p:nvPr/>
          </p:nvSpPr>
          <p:spPr>
            <a:xfrm>
              <a:off x="4463149"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6" name="Google Shape;7226;p21"/>
            <p:cNvSpPr/>
            <p:nvPr/>
          </p:nvSpPr>
          <p:spPr>
            <a:xfrm>
              <a:off x="6041011"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7" name="Google Shape;7227;p21"/>
            <p:cNvSpPr/>
            <p:nvPr/>
          </p:nvSpPr>
          <p:spPr>
            <a:xfrm>
              <a:off x="7618861"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8" name="Google Shape;7228;p21"/>
            <p:cNvSpPr/>
            <p:nvPr/>
          </p:nvSpPr>
          <p:spPr>
            <a:xfrm>
              <a:off x="5277949"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29" name="Google Shape;7229;p21"/>
            <p:cNvSpPr/>
            <p:nvPr/>
          </p:nvSpPr>
          <p:spPr>
            <a:xfrm>
              <a:off x="6829949"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0" name="Google Shape;7230;p21"/>
            <p:cNvSpPr txBox="1"/>
            <p:nvPr/>
          </p:nvSpPr>
          <p:spPr>
            <a:xfrm>
              <a:off x="4224808"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2016</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7231" name="Google Shape;7231;p21"/>
            <p:cNvSpPr/>
            <p:nvPr/>
          </p:nvSpPr>
          <p:spPr>
            <a:xfrm>
              <a:off x="4463149"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2" name="Google Shape;7232;p21"/>
            <p:cNvSpPr/>
            <p:nvPr/>
          </p:nvSpPr>
          <p:spPr>
            <a:xfrm>
              <a:off x="6046436"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3" name="Google Shape;7233;p21"/>
            <p:cNvSpPr/>
            <p:nvPr/>
          </p:nvSpPr>
          <p:spPr>
            <a:xfrm>
              <a:off x="7618861"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4" name="Google Shape;7234;p21"/>
            <p:cNvSpPr/>
            <p:nvPr/>
          </p:nvSpPr>
          <p:spPr>
            <a:xfrm>
              <a:off x="5277552"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35" name="Google Shape;7235;p21"/>
            <p:cNvSpPr/>
            <p:nvPr/>
          </p:nvSpPr>
          <p:spPr>
            <a:xfrm>
              <a:off x="6829952"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236" name="Google Shape;7236;p21"/>
            <p:cNvCxnSpPr>
              <a:stCxn id="7225" idx="0"/>
              <a:endCxn id="7231" idx="4"/>
            </p:cNvCxnSpPr>
            <p:nvPr/>
          </p:nvCxnSpPr>
          <p:spPr>
            <a:xfrm rot="10800000">
              <a:off x="4494199"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7237" name="Google Shape;7237;p21"/>
            <p:cNvCxnSpPr>
              <a:stCxn id="7226" idx="0"/>
              <a:endCxn id="7232" idx="4"/>
            </p:cNvCxnSpPr>
            <p:nvPr/>
          </p:nvCxnSpPr>
          <p:spPr>
            <a:xfrm rot="10800000" flipH="1">
              <a:off x="6072061"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7238" name="Google Shape;7238;p21"/>
            <p:cNvCxnSpPr>
              <a:stCxn id="7227" idx="0"/>
              <a:endCxn id="7233" idx="4"/>
            </p:cNvCxnSpPr>
            <p:nvPr/>
          </p:nvCxnSpPr>
          <p:spPr>
            <a:xfrm rot="10800000">
              <a:off x="7649911"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7239" name="Google Shape;7239;p21"/>
            <p:cNvCxnSpPr>
              <a:stCxn id="7228" idx="4"/>
              <a:endCxn id="7234" idx="0"/>
            </p:cNvCxnSpPr>
            <p:nvPr/>
          </p:nvCxnSpPr>
          <p:spPr>
            <a:xfrm flipH="1">
              <a:off x="5308699"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7240" name="Google Shape;7240;p21"/>
            <p:cNvCxnSpPr>
              <a:stCxn id="7229" idx="4"/>
              <a:endCxn id="7235" idx="0"/>
            </p:cNvCxnSpPr>
            <p:nvPr/>
          </p:nvCxnSpPr>
          <p:spPr>
            <a:xfrm>
              <a:off x="6860999"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7241" name="Google Shape;7241;p21"/>
            <p:cNvSpPr txBox="1"/>
            <p:nvPr/>
          </p:nvSpPr>
          <p:spPr>
            <a:xfrm>
              <a:off x="5032383"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2017</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7242" name="Google Shape;7242;p21"/>
            <p:cNvSpPr txBox="1"/>
            <p:nvPr/>
          </p:nvSpPr>
          <p:spPr>
            <a:xfrm>
              <a:off x="5798058"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2018</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7243" name="Google Shape;7243;p21"/>
            <p:cNvSpPr txBox="1"/>
            <p:nvPr/>
          </p:nvSpPr>
          <p:spPr>
            <a:xfrm>
              <a:off x="6590208"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2019</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sp>
          <p:nvSpPr>
            <p:cNvPr id="7244" name="Google Shape;7244;p21"/>
            <p:cNvSpPr txBox="1"/>
            <p:nvPr/>
          </p:nvSpPr>
          <p:spPr>
            <a:xfrm>
              <a:off x="7382358" y="2719909"/>
              <a:ext cx="538800" cy="2295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00" b="1" i="0" u="none" strike="noStrike" kern="0" cap="none" spc="0" normalizeH="0" baseline="0" noProof="0">
                  <a:ln>
                    <a:noFill/>
                  </a:ln>
                  <a:solidFill>
                    <a:srgbClr val="FFFFFF"/>
                  </a:solidFill>
                  <a:effectLst/>
                  <a:uLnTx/>
                  <a:uFillTx/>
                  <a:latin typeface="Arial"/>
                  <a:cs typeface="Arial"/>
                  <a:sym typeface="Arial"/>
                </a:rPr>
                <a:t>2020</a:t>
              </a:r>
              <a:endParaRPr kumimoji="0" sz="900" b="1" i="0" u="none" strike="noStrike" kern="0" cap="none" spc="0" normalizeH="0" baseline="0" noProof="0">
                <a:ln>
                  <a:noFill/>
                </a:ln>
                <a:solidFill>
                  <a:srgbClr val="FFFFFF"/>
                </a:solidFill>
                <a:effectLst/>
                <a:uLnTx/>
                <a:uFillTx/>
                <a:latin typeface="Arial"/>
                <a:cs typeface="Arial"/>
                <a:sym typeface="Arial"/>
              </a:endParaRPr>
            </a:p>
          </p:txBody>
        </p:sp>
        <p:grpSp>
          <p:nvGrpSpPr>
            <p:cNvPr id="7245" name="Google Shape;7245;p21"/>
            <p:cNvGrpSpPr/>
            <p:nvPr/>
          </p:nvGrpSpPr>
          <p:grpSpPr>
            <a:xfrm>
              <a:off x="5200742" y="3748469"/>
              <a:ext cx="206115" cy="206115"/>
              <a:chOff x="1049375" y="2680675"/>
              <a:chExt cx="297725" cy="297725"/>
            </a:xfrm>
          </p:grpSpPr>
          <p:sp>
            <p:nvSpPr>
              <p:cNvPr id="7246" name="Google Shape;7246;p21"/>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47" name="Google Shape;7247;p21"/>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48" name="Google Shape;7248;p21"/>
            <p:cNvSpPr txBox="1"/>
            <p:nvPr/>
          </p:nvSpPr>
          <p:spPr>
            <a:xfrm>
              <a:off x="6298649"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7249" name="Google Shape;7249;p21"/>
            <p:cNvSpPr txBox="1"/>
            <p:nvPr/>
          </p:nvSpPr>
          <p:spPr>
            <a:xfrm>
              <a:off x="4720797" y="2090309"/>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“Mercury is the smallest planet in the Solar System”</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7250" name="Google Shape;7250;p21"/>
            <p:cNvSpPr txBox="1"/>
            <p:nvPr/>
          </p:nvSpPr>
          <p:spPr>
            <a:xfrm>
              <a:off x="5519764" y="3149746"/>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“Neptune is the farthest planet from the Sun”</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7251" name="Google Shape;7251;p21"/>
            <p:cNvSpPr txBox="1"/>
            <p:nvPr/>
          </p:nvSpPr>
          <p:spPr>
            <a:xfrm>
              <a:off x="7072164"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sp>
          <p:nvSpPr>
            <p:cNvPr id="7252" name="Google Shape;7252;p21"/>
            <p:cNvSpPr txBox="1"/>
            <p:nvPr/>
          </p:nvSpPr>
          <p:spPr>
            <a:xfrm>
              <a:off x="3930764" y="3136671"/>
              <a:ext cx="1130100" cy="4419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A5B7C6"/>
                  </a:solidFill>
                  <a:effectLst/>
                  <a:uLnTx/>
                  <a:uFillTx/>
                  <a:latin typeface="Arial"/>
                  <a:cs typeface="Arial"/>
                  <a:sym typeface="Arial"/>
                </a:rPr>
                <a:t>“Venus is the second planet from the Sun and is terribly hot”</a:t>
              </a:r>
              <a:endParaRPr kumimoji="0" sz="800" b="0" i="0" u="none" strike="noStrike" kern="0" cap="none" spc="0" normalizeH="0" baseline="0" noProof="0">
                <a:ln>
                  <a:noFill/>
                </a:ln>
                <a:solidFill>
                  <a:srgbClr val="A5B7C6"/>
                </a:solidFill>
                <a:effectLst/>
                <a:uLnTx/>
                <a:uFillTx/>
                <a:latin typeface="Arial"/>
                <a:cs typeface="Arial"/>
                <a:sym typeface="Arial"/>
              </a:endParaRPr>
            </a:p>
          </p:txBody>
        </p:sp>
        <p:grpSp>
          <p:nvGrpSpPr>
            <p:cNvPr id="7253" name="Google Shape;7253;p21"/>
            <p:cNvGrpSpPr/>
            <p:nvPr/>
          </p:nvGrpSpPr>
          <p:grpSpPr>
            <a:xfrm>
              <a:off x="4393599" y="1773492"/>
              <a:ext cx="201221" cy="164272"/>
              <a:chOff x="3860400" y="3254050"/>
              <a:chExt cx="296175" cy="241825"/>
            </a:xfrm>
          </p:grpSpPr>
          <p:sp>
            <p:nvSpPr>
              <p:cNvPr id="7254" name="Google Shape;7254;p2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5" name="Google Shape;7255;p2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6" name="Google Shape;7256;p2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7" name="Google Shape;7257;p2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8" name="Google Shape;7258;p2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59" name="Google Shape;7259;p2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0" name="Google Shape;7260;p2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sp>
        <p:nvSpPr>
          <p:cNvPr id="7261" name="Google Shape;7261;p2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infographics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265"/>
        <p:cNvGrpSpPr/>
        <p:nvPr/>
      </p:nvGrpSpPr>
      <p:grpSpPr>
        <a:xfrm>
          <a:off x="0" y="0"/>
          <a:ext cx="0" cy="0"/>
          <a:chOff x="0" y="0"/>
          <a:chExt cx="0" cy="0"/>
        </a:xfrm>
      </p:grpSpPr>
      <p:grpSp>
        <p:nvGrpSpPr>
          <p:cNvPr id="7266" name="Google Shape;7266;p22"/>
          <p:cNvGrpSpPr/>
          <p:nvPr/>
        </p:nvGrpSpPr>
        <p:grpSpPr>
          <a:xfrm>
            <a:off x="3425572" y="1729143"/>
            <a:ext cx="4683860" cy="2286200"/>
            <a:chOff x="3439355" y="1748915"/>
            <a:chExt cx="4683860" cy="2286200"/>
          </a:xfrm>
        </p:grpSpPr>
        <p:sp>
          <p:nvSpPr>
            <p:cNvPr id="7267" name="Google Shape;7267;p22"/>
            <p:cNvSpPr/>
            <p:nvPr/>
          </p:nvSpPr>
          <p:spPr>
            <a:xfrm>
              <a:off x="6549404" y="17489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68" name="Google Shape;7268;p22"/>
            <p:cNvSpPr txBox="1"/>
            <p:nvPr/>
          </p:nvSpPr>
          <p:spPr>
            <a:xfrm>
              <a:off x="6993115" y="1878962"/>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213B55"/>
                  </a:solidFill>
                  <a:effectLst/>
                  <a:uLnTx/>
                  <a:uFillTx/>
                  <a:latin typeface="Arial"/>
                  <a:cs typeface="Arial"/>
                  <a:sym typeface="Arial"/>
                </a:rPr>
                <a:t>“Despite being red, Mars is actually a very cold place”</a:t>
              </a:r>
              <a:endParaRPr kumimoji="0" sz="800" b="0" i="0" u="none" strike="noStrike" kern="0" cap="none" spc="0" normalizeH="0" baseline="0" noProof="0">
                <a:ln>
                  <a:noFill/>
                </a:ln>
                <a:solidFill>
                  <a:srgbClr val="213B55"/>
                </a:solidFill>
                <a:effectLst/>
                <a:uLnTx/>
                <a:uFillTx/>
                <a:latin typeface="Arial"/>
                <a:cs typeface="Arial"/>
                <a:sym typeface="Arial"/>
              </a:endParaRPr>
            </a:p>
          </p:txBody>
        </p:sp>
        <p:sp>
          <p:nvSpPr>
            <p:cNvPr id="7269" name="Google Shape;7269;p22"/>
            <p:cNvSpPr/>
            <p:nvPr/>
          </p:nvSpPr>
          <p:spPr>
            <a:xfrm>
              <a:off x="6549404" y="25410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0" name="Google Shape;7270;p22"/>
            <p:cNvSpPr txBox="1"/>
            <p:nvPr/>
          </p:nvSpPr>
          <p:spPr>
            <a:xfrm>
              <a:off x="6993115" y="2671062"/>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213B55"/>
                  </a:solidFill>
                  <a:effectLst/>
                  <a:uLnTx/>
                  <a:uFillTx/>
                  <a:latin typeface="Arial"/>
                  <a:cs typeface="Arial"/>
                  <a:sym typeface="Arial"/>
                </a:rPr>
                <a:t>“Jupiter is the biggest planet in the entire Solar System”</a:t>
              </a:r>
              <a:endParaRPr kumimoji="0" sz="800" b="0" i="0" u="none" strike="noStrike" kern="0" cap="none" spc="0" normalizeH="0" baseline="0" noProof="0">
                <a:ln>
                  <a:noFill/>
                </a:ln>
                <a:solidFill>
                  <a:srgbClr val="213B55"/>
                </a:solidFill>
                <a:effectLst/>
                <a:uLnTx/>
                <a:uFillTx/>
                <a:latin typeface="Arial"/>
                <a:cs typeface="Arial"/>
                <a:sym typeface="Arial"/>
              </a:endParaRPr>
            </a:p>
          </p:txBody>
        </p:sp>
        <p:sp>
          <p:nvSpPr>
            <p:cNvPr id="7271" name="Google Shape;7271;p22"/>
            <p:cNvSpPr/>
            <p:nvPr/>
          </p:nvSpPr>
          <p:spPr>
            <a:xfrm>
              <a:off x="6549404" y="33331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2" name="Google Shape;7272;p22"/>
            <p:cNvSpPr txBox="1"/>
            <p:nvPr/>
          </p:nvSpPr>
          <p:spPr>
            <a:xfrm>
              <a:off x="6993115" y="3463162"/>
              <a:ext cx="1130100" cy="4419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213B55"/>
                  </a:solidFill>
                  <a:effectLst/>
                  <a:uLnTx/>
                  <a:uFillTx/>
                  <a:latin typeface="Arial"/>
                  <a:cs typeface="Arial"/>
                  <a:sym typeface="Arial"/>
                </a:rPr>
                <a:t>“Saturn is a gas giant and has several rings”</a:t>
              </a:r>
              <a:endParaRPr kumimoji="0" sz="800" b="0" i="0" u="none" strike="noStrike" kern="0" cap="none" spc="0" normalizeH="0" baseline="0" noProof="0">
                <a:ln>
                  <a:noFill/>
                </a:ln>
                <a:solidFill>
                  <a:srgbClr val="213B55"/>
                </a:solidFill>
                <a:effectLst/>
                <a:uLnTx/>
                <a:uFillTx/>
                <a:latin typeface="Arial"/>
                <a:cs typeface="Arial"/>
                <a:sym typeface="Arial"/>
              </a:endParaRPr>
            </a:p>
          </p:txBody>
        </p:sp>
        <p:sp>
          <p:nvSpPr>
            <p:cNvPr id="7273" name="Google Shape;7273;p22"/>
            <p:cNvSpPr/>
            <p:nvPr/>
          </p:nvSpPr>
          <p:spPr>
            <a:xfrm>
              <a:off x="3439355" y="1997865"/>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274" name="Google Shape;7274;p22"/>
            <p:cNvGrpSpPr/>
            <p:nvPr/>
          </p:nvGrpSpPr>
          <p:grpSpPr>
            <a:xfrm>
              <a:off x="3576486" y="2170831"/>
              <a:ext cx="1443832" cy="1443832"/>
              <a:chOff x="5681300" y="2527788"/>
              <a:chExt cx="805800" cy="805800"/>
            </a:xfrm>
          </p:grpSpPr>
          <p:sp>
            <p:nvSpPr>
              <p:cNvPr id="7275" name="Google Shape;7275;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6" name="Google Shape;7276;p22"/>
              <p:cNvSpPr/>
              <p:nvPr/>
            </p:nvSpPr>
            <p:spPr>
              <a:xfrm>
                <a:off x="5681300" y="2527788"/>
                <a:ext cx="805800" cy="805800"/>
              </a:xfrm>
              <a:prstGeom prst="pie">
                <a:avLst>
                  <a:gd name="adj1" fmla="val 10797750"/>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77" name="Google Shape;7277;p22"/>
            <p:cNvGrpSpPr/>
            <p:nvPr/>
          </p:nvGrpSpPr>
          <p:grpSpPr>
            <a:xfrm>
              <a:off x="6240887" y="1786604"/>
              <a:ext cx="626590" cy="626590"/>
              <a:chOff x="5681300" y="2527788"/>
              <a:chExt cx="805800" cy="805800"/>
            </a:xfrm>
          </p:grpSpPr>
          <p:sp>
            <p:nvSpPr>
              <p:cNvPr id="7278" name="Google Shape;7278;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79" name="Google Shape;7279;p22"/>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0" name="Google Shape;7280;p22"/>
            <p:cNvGrpSpPr/>
            <p:nvPr/>
          </p:nvGrpSpPr>
          <p:grpSpPr>
            <a:xfrm>
              <a:off x="6240887" y="2578704"/>
              <a:ext cx="626590" cy="626590"/>
              <a:chOff x="5681300" y="2527788"/>
              <a:chExt cx="805800" cy="805800"/>
            </a:xfrm>
          </p:grpSpPr>
          <p:sp>
            <p:nvSpPr>
              <p:cNvPr id="7281" name="Google Shape;7281;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2" name="Google Shape;7282;p22"/>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283" name="Google Shape;7283;p22"/>
            <p:cNvGrpSpPr/>
            <p:nvPr/>
          </p:nvGrpSpPr>
          <p:grpSpPr>
            <a:xfrm>
              <a:off x="6240887" y="3370804"/>
              <a:ext cx="626590" cy="626590"/>
              <a:chOff x="5681300" y="2527788"/>
              <a:chExt cx="805800" cy="805800"/>
            </a:xfrm>
          </p:grpSpPr>
          <p:sp>
            <p:nvSpPr>
              <p:cNvPr id="7284" name="Google Shape;7284;p22"/>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5" name="Google Shape;7285;p22"/>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286" name="Google Shape;7286;p22"/>
            <p:cNvSpPr/>
            <p:nvPr/>
          </p:nvSpPr>
          <p:spPr>
            <a:xfrm>
              <a:off x="4229854" y="193244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7" name="Google Shape;7287;p22"/>
            <p:cNvSpPr/>
            <p:nvPr/>
          </p:nvSpPr>
          <p:spPr>
            <a:xfrm>
              <a:off x="4229854" y="371596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88" name="Google Shape;7288;p22"/>
            <p:cNvSpPr/>
            <p:nvPr/>
          </p:nvSpPr>
          <p:spPr>
            <a:xfrm>
              <a:off x="5157904" y="2824203"/>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289" name="Google Shape;7289;p22"/>
            <p:cNvCxnSpPr>
              <a:stCxn id="7288" idx="6"/>
              <a:endCxn id="7279" idx="2"/>
            </p:cNvCxnSpPr>
            <p:nvPr/>
          </p:nvCxnSpPr>
          <p:spPr>
            <a:xfrm rot="10800000" flipH="1">
              <a:off x="5295004" y="2099853"/>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7290" name="Google Shape;7290;p22"/>
            <p:cNvCxnSpPr>
              <a:stCxn id="7288" idx="6"/>
              <a:endCxn id="7285" idx="2"/>
            </p:cNvCxnSpPr>
            <p:nvPr/>
          </p:nvCxnSpPr>
          <p:spPr>
            <a:xfrm>
              <a:off x="5295004" y="2892753"/>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7291" name="Google Shape;7291;p22"/>
            <p:cNvCxnSpPr>
              <a:stCxn id="7288" idx="6"/>
              <a:endCxn id="7282" idx="2"/>
            </p:cNvCxnSpPr>
            <p:nvPr/>
          </p:nvCxnSpPr>
          <p:spPr>
            <a:xfrm rot="10800000" flipH="1">
              <a:off x="5295004" y="2891853"/>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7292" name="Google Shape;7292;p22"/>
            <p:cNvSpPr txBox="1"/>
            <p:nvPr/>
          </p:nvSpPr>
          <p:spPr>
            <a:xfrm>
              <a:off x="3800713" y="2579408"/>
              <a:ext cx="995400" cy="626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3000" b="1" i="0" u="none" strike="noStrike" kern="0" cap="none" spc="0" normalizeH="0" baseline="0" noProof="0">
                  <a:ln>
                    <a:noFill/>
                  </a:ln>
                  <a:solidFill>
                    <a:srgbClr val="213B55"/>
                  </a:solidFill>
                  <a:effectLst/>
                  <a:uLnTx/>
                  <a:uFillTx/>
                  <a:latin typeface="Arial"/>
                  <a:cs typeface="Arial"/>
                  <a:sym typeface="Arial"/>
                </a:rPr>
                <a:t>75%</a:t>
              </a:r>
              <a:endParaRPr kumimoji="0" sz="3000" b="1" i="0" u="none" strike="noStrike" kern="0" cap="none" spc="0" normalizeH="0" baseline="0" noProof="0">
                <a:ln>
                  <a:noFill/>
                </a:ln>
                <a:solidFill>
                  <a:srgbClr val="213B55"/>
                </a:solidFill>
                <a:effectLst/>
                <a:uLnTx/>
                <a:uFillTx/>
                <a:latin typeface="Arial"/>
                <a:cs typeface="Arial"/>
                <a:sym typeface="Arial"/>
              </a:endParaRPr>
            </a:p>
          </p:txBody>
        </p:sp>
      </p:grpSp>
      <p:sp>
        <p:nvSpPr>
          <p:cNvPr id="7293" name="Google Shape;7293;p2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grpSp>
        <p:nvGrpSpPr>
          <p:cNvPr id="7294" name="Google Shape;7294;p22"/>
          <p:cNvGrpSpPr/>
          <p:nvPr/>
        </p:nvGrpSpPr>
        <p:grpSpPr>
          <a:xfrm>
            <a:off x="1034567" y="1585529"/>
            <a:ext cx="1655700" cy="2573428"/>
            <a:chOff x="1048350" y="1585529"/>
            <a:chExt cx="1655700" cy="2573428"/>
          </a:xfrm>
        </p:grpSpPr>
        <p:sp>
          <p:nvSpPr>
            <p:cNvPr id="7295" name="Google Shape;7295;p22"/>
            <p:cNvSpPr/>
            <p:nvPr/>
          </p:nvSpPr>
          <p:spPr>
            <a:xfrm>
              <a:off x="1048350" y="4004861"/>
              <a:ext cx="1655700" cy="73800"/>
            </a:xfrm>
            <a:prstGeom prst="rect">
              <a:avLst/>
            </a:prstGeom>
            <a:solidFill>
              <a:srgbClr val="A5B7C6"/>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6" name="Google Shape;7296;p22"/>
            <p:cNvSpPr/>
            <p:nvPr/>
          </p:nvSpPr>
          <p:spPr>
            <a:xfrm>
              <a:off x="1210102" y="2572331"/>
              <a:ext cx="1332000" cy="1131600"/>
            </a:xfrm>
            <a:prstGeom prst="roundRect">
              <a:avLst>
                <a:gd name="adj" fmla="val 1666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297" name="Google Shape;7297;p22"/>
            <p:cNvSpPr/>
            <p:nvPr/>
          </p:nvSpPr>
          <p:spPr>
            <a:xfrm>
              <a:off x="1759085" y="3924657"/>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cxnSp>
          <p:nvCxnSpPr>
            <p:cNvPr id="7298" name="Google Shape;7298;p22"/>
            <p:cNvCxnSpPr/>
            <p:nvPr/>
          </p:nvCxnSpPr>
          <p:spPr>
            <a:xfrm>
              <a:off x="1876179" y="3703780"/>
              <a:ext cx="0" cy="220800"/>
            </a:xfrm>
            <a:prstGeom prst="straightConnector1">
              <a:avLst/>
            </a:prstGeom>
            <a:noFill/>
            <a:ln w="9525" cap="flat" cmpd="sng">
              <a:solidFill>
                <a:srgbClr val="D7DFE5"/>
              </a:solidFill>
              <a:prstDash val="solid"/>
              <a:round/>
              <a:headEnd type="none" w="med" len="med"/>
              <a:tailEnd type="none" w="med" len="med"/>
            </a:ln>
          </p:spPr>
        </p:cxnSp>
        <p:sp>
          <p:nvSpPr>
            <p:cNvPr id="7299" name="Google Shape;7299;p22"/>
            <p:cNvSpPr txBox="1"/>
            <p:nvPr/>
          </p:nvSpPr>
          <p:spPr>
            <a:xfrm>
              <a:off x="1297398" y="3120399"/>
              <a:ext cx="1157700" cy="4527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0" i="0" u="none" strike="noStrike" kern="0" cap="none" spc="0" normalizeH="0" baseline="0" noProof="0">
                  <a:ln>
                    <a:noFill/>
                  </a:ln>
                  <a:solidFill>
                    <a:srgbClr val="40566D"/>
                  </a:solidFill>
                  <a:effectLst/>
                  <a:uLnTx/>
                  <a:uFillTx/>
                  <a:latin typeface="Arial"/>
                  <a:cs typeface="Arial"/>
                  <a:sym typeface="Arial"/>
                </a:rPr>
                <a:t>“Mercury is the smallest planet in the Solar System”</a:t>
              </a:r>
              <a:endParaRPr kumimoji="0" sz="800" b="0" i="0" u="none" strike="noStrike" kern="0" cap="none" spc="0" normalizeH="0" baseline="0" noProof="0">
                <a:ln>
                  <a:noFill/>
                </a:ln>
                <a:solidFill>
                  <a:srgbClr val="40566D"/>
                </a:solidFill>
                <a:effectLst/>
                <a:uLnTx/>
                <a:uFillTx/>
                <a:latin typeface="Arial"/>
                <a:cs typeface="Arial"/>
                <a:sym typeface="Arial"/>
              </a:endParaRPr>
            </a:p>
          </p:txBody>
        </p:sp>
        <p:sp>
          <p:nvSpPr>
            <p:cNvPr id="7300" name="Google Shape;7300;p22"/>
            <p:cNvSpPr txBox="1"/>
            <p:nvPr/>
          </p:nvSpPr>
          <p:spPr>
            <a:xfrm>
              <a:off x="1454136" y="2735931"/>
              <a:ext cx="844200" cy="22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800" b="1" i="0" u="none" strike="noStrike" kern="0" cap="none" spc="0" normalizeH="0" baseline="0" noProof="0">
                  <a:ln>
                    <a:noFill/>
                  </a:ln>
                  <a:solidFill>
                    <a:srgbClr val="40566D"/>
                  </a:solidFill>
                  <a:effectLst/>
                  <a:uLnTx/>
                  <a:uFillTx/>
                  <a:latin typeface="Arial"/>
                  <a:cs typeface="Arial"/>
                  <a:sym typeface="Arial"/>
                </a:rPr>
                <a:t>TITLE 1</a:t>
              </a:r>
              <a:endParaRPr kumimoji="0" sz="800" b="1" i="0" u="none" strike="noStrike" kern="0" cap="none" spc="0" normalizeH="0" baseline="0" noProof="0">
                <a:ln>
                  <a:noFill/>
                </a:ln>
                <a:solidFill>
                  <a:srgbClr val="40566D"/>
                </a:solidFill>
                <a:effectLst/>
                <a:uLnTx/>
                <a:uFillTx/>
                <a:latin typeface="Arial"/>
                <a:cs typeface="Arial"/>
                <a:sym typeface="Arial"/>
              </a:endParaRPr>
            </a:p>
          </p:txBody>
        </p:sp>
        <p:cxnSp>
          <p:nvCxnSpPr>
            <p:cNvPr id="7301" name="Google Shape;7301;p22"/>
            <p:cNvCxnSpPr/>
            <p:nvPr/>
          </p:nvCxnSpPr>
          <p:spPr>
            <a:xfrm>
              <a:off x="1876201" y="2351463"/>
              <a:ext cx="0" cy="220800"/>
            </a:xfrm>
            <a:prstGeom prst="straightConnector1">
              <a:avLst/>
            </a:prstGeom>
            <a:noFill/>
            <a:ln w="9525" cap="flat" cmpd="sng">
              <a:solidFill>
                <a:srgbClr val="D7DFE5"/>
              </a:solidFill>
              <a:prstDash val="solid"/>
              <a:round/>
              <a:headEnd type="none" w="med" len="med"/>
              <a:tailEnd type="none" w="med" len="med"/>
            </a:ln>
          </p:spPr>
        </p:cxnSp>
        <p:grpSp>
          <p:nvGrpSpPr>
            <p:cNvPr id="7302" name="Google Shape;7302;p22"/>
            <p:cNvGrpSpPr/>
            <p:nvPr/>
          </p:nvGrpSpPr>
          <p:grpSpPr>
            <a:xfrm>
              <a:off x="1494592" y="1585529"/>
              <a:ext cx="763219" cy="763219"/>
              <a:chOff x="4049800" y="640400"/>
              <a:chExt cx="858900" cy="858900"/>
            </a:xfrm>
          </p:grpSpPr>
          <p:sp>
            <p:nvSpPr>
              <p:cNvPr id="7303" name="Google Shape;7303;p22"/>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04" name="Google Shape;7304;p22"/>
              <p:cNvSpPr/>
              <p:nvPr/>
            </p:nvSpPr>
            <p:spPr>
              <a:xfrm>
                <a:off x="4049800" y="640400"/>
                <a:ext cx="858900" cy="858900"/>
              </a:xfrm>
              <a:prstGeom prst="blockArc">
                <a:avLst>
                  <a:gd name="adj1" fmla="val 16133799"/>
                  <a:gd name="adj2" fmla="val 10841788"/>
                  <a:gd name="adj3" fmla="val 1158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cxnSp>
          <p:nvCxnSpPr>
            <p:cNvPr id="7305" name="Google Shape;7305;p22"/>
            <p:cNvCxnSpPr>
              <a:stCxn id="7303" idx="4"/>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sp>
          <p:nvSpPr>
            <p:cNvPr id="7306" name="Google Shape;7306;p22"/>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300" b="1" i="0" u="none" strike="noStrike" kern="0" cap="none" spc="0" normalizeH="0" baseline="0" noProof="0">
                  <a:ln>
                    <a:noFill/>
                  </a:ln>
                  <a:solidFill>
                    <a:srgbClr val="A5B7C6"/>
                  </a:solidFill>
                  <a:effectLst/>
                  <a:uLnTx/>
                  <a:uFillTx/>
                  <a:latin typeface="Arial"/>
                  <a:cs typeface="Arial"/>
                  <a:sym typeface="Arial"/>
                </a:rPr>
                <a:t>75%</a:t>
              </a:r>
              <a:endParaRPr kumimoji="0" sz="1300" b="1" i="0" u="none" strike="noStrike" kern="0" cap="none" spc="0" normalizeH="0" baseline="0" noProof="0">
                <a:ln>
                  <a:noFill/>
                </a:ln>
                <a:solidFill>
                  <a:srgbClr val="A5B7C6"/>
                </a:solidFill>
                <a:effectLst/>
                <a:uLnTx/>
                <a:uFillTx/>
                <a:latin typeface="Arial"/>
                <a:cs typeface="Arial"/>
                <a:sym typeface="Arial"/>
              </a:endParaRPr>
            </a:p>
          </p:txBody>
        </p:sp>
        <p:cxnSp>
          <p:nvCxnSpPr>
            <p:cNvPr id="7307" name="Google Shape;7307;p22"/>
            <p:cNvCxnSpPr/>
            <p:nvPr/>
          </p:nvCxnSpPr>
          <p:spPr>
            <a:xfrm>
              <a:off x="1621737" y="2989637"/>
              <a:ext cx="508800" cy="0"/>
            </a:xfrm>
            <a:prstGeom prst="straightConnector1">
              <a:avLst/>
            </a:prstGeom>
            <a:noFill/>
            <a:ln w="19050" cap="flat" cmpd="sng">
              <a:solidFill>
                <a:srgbClr val="40566D"/>
              </a:solidFill>
              <a:prstDash val="solid"/>
              <a:round/>
              <a:headEnd type="none" w="med" len="med"/>
              <a:tailEnd type="none" w="med" len="med"/>
            </a:ln>
          </p:spPr>
        </p:cxn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311"/>
        <p:cNvGrpSpPr/>
        <p:nvPr/>
      </p:nvGrpSpPr>
      <p:grpSpPr>
        <a:xfrm>
          <a:off x="0" y="0"/>
          <a:ext cx="0" cy="0"/>
          <a:chOff x="0" y="0"/>
          <a:chExt cx="0" cy="0"/>
        </a:xfrm>
      </p:grpSpPr>
      <p:grpSp>
        <p:nvGrpSpPr>
          <p:cNvPr id="7312" name="Google Shape;7312;p23"/>
          <p:cNvGrpSpPr/>
          <p:nvPr/>
        </p:nvGrpSpPr>
        <p:grpSpPr>
          <a:xfrm>
            <a:off x="7828716" y="2886927"/>
            <a:ext cx="265146" cy="348861"/>
            <a:chOff x="1713400" y="238125"/>
            <a:chExt cx="3815050" cy="5005175"/>
          </a:xfrm>
        </p:grpSpPr>
        <p:sp>
          <p:nvSpPr>
            <p:cNvPr id="7313" name="Google Shape;7313;p23"/>
            <p:cNvSpPr/>
            <p:nvPr/>
          </p:nvSpPr>
          <p:spPr>
            <a:xfrm>
              <a:off x="2158300" y="2473750"/>
              <a:ext cx="2936375" cy="2769550"/>
            </a:xfrm>
            <a:custGeom>
              <a:avLst/>
              <a:gdLst/>
              <a:ahLst/>
              <a:cxnLst/>
              <a:rect l="l" t="t" r="r" b="b"/>
              <a:pathLst>
                <a:path w="117455" h="110782" extrusionOk="0">
                  <a:moveTo>
                    <a:pt x="65279" y="75593"/>
                  </a:moveTo>
                  <a:cubicBezTo>
                    <a:pt x="72708" y="75593"/>
                    <a:pt x="72708" y="87688"/>
                    <a:pt x="65279" y="87688"/>
                  </a:cubicBezTo>
                  <a:cubicBezTo>
                    <a:pt x="65031" y="87688"/>
                    <a:pt x="64775" y="87675"/>
                    <a:pt x="64511" y="87647"/>
                  </a:cubicBezTo>
                  <a:lnTo>
                    <a:pt x="52499" y="87647"/>
                  </a:lnTo>
                  <a:cubicBezTo>
                    <a:pt x="52234" y="87675"/>
                    <a:pt x="51978" y="87688"/>
                    <a:pt x="51730" y="87688"/>
                  </a:cubicBezTo>
                  <a:cubicBezTo>
                    <a:pt x="44302" y="87688"/>
                    <a:pt x="44302" y="75593"/>
                    <a:pt x="51730" y="75593"/>
                  </a:cubicBezTo>
                  <a:cubicBezTo>
                    <a:pt x="51978" y="75593"/>
                    <a:pt x="52234" y="75607"/>
                    <a:pt x="52499" y="75635"/>
                  </a:cubicBezTo>
                  <a:lnTo>
                    <a:pt x="64511" y="75635"/>
                  </a:lnTo>
                  <a:cubicBezTo>
                    <a:pt x="64775" y="75607"/>
                    <a:pt x="65031" y="75593"/>
                    <a:pt x="65279" y="75593"/>
                  </a:cubicBezTo>
                  <a:close/>
                  <a:moveTo>
                    <a:pt x="23135" y="1"/>
                  </a:moveTo>
                  <a:cubicBezTo>
                    <a:pt x="17796" y="3560"/>
                    <a:pt x="12012" y="4895"/>
                    <a:pt x="5784" y="5340"/>
                  </a:cubicBezTo>
                  <a:cubicBezTo>
                    <a:pt x="4004" y="4895"/>
                    <a:pt x="1780" y="4895"/>
                    <a:pt x="0" y="4450"/>
                  </a:cubicBezTo>
                  <a:lnTo>
                    <a:pt x="0" y="93431"/>
                  </a:lnTo>
                  <a:cubicBezTo>
                    <a:pt x="445" y="103219"/>
                    <a:pt x="8008" y="110782"/>
                    <a:pt x="17351" y="110782"/>
                  </a:cubicBezTo>
                  <a:lnTo>
                    <a:pt x="99658" y="110782"/>
                  </a:lnTo>
                  <a:cubicBezTo>
                    <a:pt x="109446" y="110782"/>
                    <a:pt x="117454" y="102774"/>
                    <a:pt x="117454" y="92986"/>
                  </a:cubicBezTo>
                  <a:lnTo>
                    <a:pt x="117454" y="4005"/>
                  </a:lnTo>
                  <a:cubicBezTo>
                    <a:pt x="115881" y="4320"/>
                    <a:pt x="114531" y="4634"/>
                    <a:pt x="113088" y="4634"/>
                  </a:cubicBezTo>
                  <a:cubicBezTo>
                    <a:pt x="112490" y="4634"/>
                    <a:pt x="111877" y="4580"/>
                    <a:pt x="111226" y="4450"/>
                  </a:cubicBezTo>
                  <a:cubicBezTo>
                    <a:pt x="110635" y="4495"/>
                    <a:pt x="110040" y="4517"/>
                    <a:pt x="109442" y="4517"/>
                  </a:cubicBezTo>
                  <a:cubicBezTo>
                    <a:pt x="104179" y="4517"/>
                    <a:pt x="98668" y="2797"/>
                    <a:pt x="93874" y="1"/>
                  </a:cubicBezTo>
                  <a:cubicBezTo>
                    <a:pt x="88313" y="3338"/>
                    <a:pt x="82196" y="5006"/>
                    <a:pt x="76134" y="5006"/>
                  </a:cubicBezTo>
                  <a:cubicBezTo>
                    <a:pt x="70072" y="5006"/>
                    <a:pt x="64066" y="3338"/>
                    <a:pt x="58727" y="1"/>
                  </a:cubicBezTo>
                  <a:cubicBezTo>
                    <a:pt x="53166" y="3338"/>
                    <a:pt x="47048" y="5006"/>
                    <a:pt x="40931" y="5006"/>
                  </a:cubicBezTo>
                  <a:cubicBezTo>
                    <a:pt x="34814" y="5006"/>
                    <a:pt x="28696" y="3338"/>
                    <a:pt x="231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4" name="Google Shape;7314;p23"/>
            <p:cNvSpPr/>
            <p:nvPr/>
          </p:nvSpPr>
          <p:spPr>
            <a:xfrm>
              <a:off x="1713400" y="1272525"/>
              <a:ext cx="3815050" cy="1034425"/>
            </a:xfrm>
            <a:custGeom>
              <a:avLst/>
              <a:gdLst/>
              <a:ahLst/>
              <a:cxnLst/>
              <a:rect l="l" t="t" r="r" b="b"/>
              <a:pathLst>
                <a:path w="152602" h="41377" extrusionOk="0">
                  <a:moveTo>
                    <a:pt x="0" y="0"/>
                  </a:moveTo>
                  <a:lnTo>
                    <a:pt x="0" y="17796"/>
                  </a:lnTo>
                  <a:cubicBezTo>
                    <a:pt x="0" y="32152"/>
                    <a:pt x="11575" y="41298"/>
                    <a:pt x="23545" y="41298"/>
                  </a:cubicBezTo>
                  <a:cubicBezTo>
                    <a:pt x="29754" y="41298"/>
                    <a:pt x="36069" y="38838"/>
                    <a:pt x="40931" y="33368"/>
                  </a:cubicBezTo>
                  <a:cubicBezTo>
                    <a:pt x="45602" y="38707"/>
                    <a:pt x="52054" y="41376"/>
                    <a:pt x="58560" y="41376"/>
                  </a:cubicBezTo>
                  <a:cubicBezTo>
                    <a:pt x="65067" y="41376"/>
                    <a:pt x="71629" y="38707"/>
                    <a:pt x="76523" y="33368"/>
                  </a:cubicBezTo>
                  <a:cubicBezTo>
                    <a:pt x="81195" y="38707"/>
                    <a:pt x="87646" y="41376"/>
                    <a:pt x="94097" y="41376"/>
                  </a:cubicBezTo>
                  <a:cubicBezTo>
                    <a:pt x="100548" y="41376"/>
                    <a:pt x="106999" y="38707"/>
                    <a:pt x="111670" y="33368"/>
                  </a:cubicBezTo>
                  <a:cubicBezTo>
                    <a:pt x="116119" y="38262"/>
                    <a:pt x="122348" y="41376"/>
                    <a:pt x="129022" y="41376"/>
                  </a:cubicBezTo>
                  <a:cubicBezTo>
                    <a:pt x="141479" y="40931"/>
                    <a:pt x="151267" y="32033"/>
                    <a:pt x="152601" y="20021"/>
                  </a:cubicBezTo>
                  <a:lnTo>
                    <a:pt x="15260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5" name="Google Shape;7315;p23"/>
            <p:cNvSpPr/>
            <p:nvPr/>
          </p:nvSpPr>
          <p:spPr>
            <a:xfrm>
              <a:off x="1780125" y="238125"/>
              <a:ext cx="3692700" cy="745225"/>
            </a:xfrm>
            <a:custGeom>
              <a:avLst/>
              <a:gdLst/>
              <a:ahLst/>
              <a:cxnLst/>
              <a:rect l="l" t="t" r="r" b="b"/>
              <a:pathLst>
                <a:path w="147708" h="29809" extrusionOk="0">
                  <a:moveTo>
                    <a:pt x="20911" y="0"/>
                  </a:moveTo>
                  <a:cubicBezTo>
                    <a:pt x="18686" y="0"/>
                    <a:pt x="16907" y="890"/>
                    <a:pt x="16017" y="2669"/>
                  </a:cubicBezTo>
                  <a:lnTo>
                    <a:pt x="0" y="29809"/>
                  </a:lnTo>
                  <a:lnTo>
                    <a:pt x="147708" y="29809"/>
                  </a:lnTo>
                  <a:lnTo>
                    <a:pt x="131691" y="2669"/>
                  </a:lnTo>
                  <a:cubicBezTo>
                    <a:pt x="130357" y="890"/>
                    <a:pt x="128577" y="0"/>
                    <a:pt x="1263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16" name="Google Shape;7316;p23"/>
          <p:cNvGrpSpPr/>
          <p:nvPr/>
        </p:nvGrpSpPr>
        <p:grpSpPr>
          <a:xfrm>
            <a:off x="1019379" y="1792928"/>
            <a:ext cx="350346" cy="307365"/>
            <a:chOff x="1054950" y="2380900"/>
            <a:chExt cx="269725" cy="235800"/>
          </a:xfrm>
        </p:grpSpPr>
        <p:sp>
          <p:nvSpPr>
            <p:cNvPr id="7317" name="Google Shape;7317;p23"/>
            <p:cNvSpPr/>
            <p:nvPr/>
          </p:nvSpPr>
          <p:spPr>
            <a:xfrm>
              <a:off x="1166275" y="2380900"/>
              <a:ext cx="126850" cy="219925"/>
            </a:xfrm>
            <a:custGeom>
              <a:avLst/>
              <a:gdLst/>
              <a:ahLst/>
              <a:cxnLst/>
              <a:rect l="l" t="t" r="r" b="b"/>
              <a:pathLst>
                <a:path w="5074" h="8797" extrusionOk="0">
                  <a:moveTo>
                    <a:pt x="4759" y="1"/>
                  </a:moveTo>
                  <a:cubicBezTo>
                    <a:pt x="4676" y="1"/>
                    <a:pt x="4597" y="32"/>
                    <a:pt x="4549" y="96"/>
                  </a:cubicBezTo>
                  <a:cubicBezTo>
                    <a:pt x="4526" y="120"/>
                    <a:pt x="2263" y="2287"/>
                    <a:pt x="1" y="2501"/>
                  </a:cubicBezTo>
                  <a:lnTo>
                    <a:pt x="1" y="6311"/>
                  </a:lnTo>
                  <a:cubicBezTo>
                    <a:pt x="2263" y="6502"/>
                    <a:pt x="4526" y="8669"/>
                    <a:pt x="4549" y="8693"/>
                  </a:cubicBezTo>
                  <a:cubicBezTo>
                    <a:pt x="4613" y="8764"/>
                    <a:pt x="4692" y="8796"/>
                    <a:pt x="4770" y="8796"/>
                  </a:cubicBezTo>
                  <a:cubicBezTo>
                    <a:pt x="4925" y="8796"/>
                    <a:pt x="5073" y="8669"/>
                    <a:pt x="5073" y="8479"/>
                  </a:cubicBezTo>
                  <a:lnTo>
                    <a:pt x="5073" y="310"/>
                  </a:lnTo>
                  <a:cubicBezTo>
                    <a:pt x="5073" y="191"/>
                    <a:pt x="5002" y="72"/>
                    <a:pt x="4883" y="24"/>
                  </a:cubicBezTo>
                  <a:cubicBezTo>
                    <a:pt x="4843" y="9"/>
                    <a:pt x="4801" y="1"/>
                    <a:pt x="47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8" name="Google Shape;7318;p23"/>
            <p:cNvSpPr/>
            <p:nvPr/>
          </p:nvSpPr>
          <p:spPr>
            <a:xfrm>
              <a:off x="1309175" y="2463650"/>
              <a:ext cx="15500" cy="54200"/>
            </a:xfrm>
            <a:custGeom>
              <a:avLst/>
              <a:gdLst/>
              <a:ahLst/>
              <a:cxnLst/>
              <a:rect l="l" t="t" r="r" b="b"/>
              <a:pathLst>
                <a:path w="620" h="2168" extrusionOk="0">
                  <a:moveTo>
                    <a:pt x="0" y="1"/>
                  </a:moveTo>
                  <a:lnTo>
                    <a:pt x="0" y="2168"/>
                  </a:lnTo>
                  <a:cubicBezTo>
                    <a:pt x="381" y="1954"/>
                    <a:pt x="619" y="1525"/>
                    <a:pt x="619" y="1096"/>
                  </a:cubicBezTo>
                  <a:cubicBezTo>
                    <a:pt x="619" y="644"/>
                    <a:pt x="381" y="215"/>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19" name="Google Shape;7319;p23"/>
            <p:cNvSpPr/>
            <p:nvPr/>
          </p:nvSpPr>
          <p:spPr>
            <a:xfrm>
              <a:off x="1097225" y="2552950"/>
              <a:ext cx="83375" cy="63750"/>
            </a:xfrm>
            <a:custGeom>
              <a:avLst/>
              <a:gdLst/>
              <a:ahLst/>
              <a:cxnLst/>
              <a:rect l="l" t="t" r="r" b="b"/>
              <a:pathLst>
                <a:path w="3335" h="2550" extrusionOk="0">
                  <a:moveTo>
                    <a:pt x="0" y="1"/>
                  </a:moveTo>
                  <a:lnTo>
                    <a:pt x="0" y="1"/>
                  </a:lnTo>
                  <a:cubicBezTo>
                    <a:pt x="119" y="811"/>
                    <a:pt x="310" y="1597"/>
                    <a:pt x="596" y="2335"/>
                  </a:cubicBezTo>
                  <a:cubicBezTo>
                    <a:pt x="643" y="2478"/>
                    <a:pt x="762" y="2549"/>
                    <a:pt x="905" y="2549"/>
                  </a:cubicBezTo>
                  <a:lnTo>
                    <a:pt x="2477" y="2549"/>
                  </a:lnTo>
                  <a:cubicBezTo>
                    <a:pt x="2715" y="2549"/>
                    <a:pt x="2858" y="2287"/>
                    <a:pt x="2739" y="2073"/>
                  </a:cubicBezTo>
                  <a:cubicBezTo>
                    <a:pt x="2596" y="1811"/>
                    <a:pt x="2477" y="1549"/>
                    <a:pt x="2358" y="1287"/>
                  </a:cubicBezTo>
                  <a:lnTo>
                    <a:pt x="3001" y="1287"/>
                  </a:lnTo>
                  <a:cubicBezTo>
                    <a:pt x="3096" y="1287"/>
                    <a:pt x="3191" y="1239"/>
                    <a:pt x="3239" y="1168"/>
                  </a:cubicBezTo>
                  <a:cubicBezTo>
                    <a:pt x="3311" y="1073"/>
                    <a:pt x="3334" y="977"/>
                    <a:pt x="3287" y="882"/>
                  </a:cubicBezTo>
                  <a:cubicBezTo>
                    <a:pt x="3215" y="620"/>
                    <a:pt x="3144" y="358"/>
                    <a:pt x="3120" y="96"/>
                  </a:cubicBezTo>
                  <a:cubicBezTo>
                    <a:pt x="2906" y="49"/>
                    <a:pt x="2691" y="25"/>
                    <a:pt x="2477" y="25"/>
                  </a:cubicBezTo>
                  <a:cubicBezTo>
                    <a:pt x="2501" y="239"/>
                    <a:pt x="2525" y="453"/>
                    <a:pt x="2572" y="668"/>
                  </a:cubicBezTo>
                  <a:lnTo>
                    <a:pt x="2120" y="668"/>
                  </a:lnTo>
                  <a:cubicBezTo>
                    <a:pt x="2048" y="453"/>
                    <a:pt x="1977" y="239"/>
                    <a:pt x="1929" y="25"/>
                  </a:cubicBezTo>
                  <a:lnTo>
                    <a:pt x="262" y="25"/>
                  </a:lnTo>
                  <a:cubicBezTo>
                    <a:pt x="167" y="25"/>
                    <a:pt x="96" y="25"/>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0" name="Google Shape;7320;p23"/>
            <p:cNvSpPr/>
            <p:nvPr/>
          </p:nvSpPr>
          <p:spPr>
            <a:xfrm>
              <a:off x="1054950" y="2443400"/>
              <a:ext cx="95875" cy="94750"/>
            </a:xfrm>
            <a:custGeom>
              <a:avLst/>
              <a:gdLst/>
              <a:ahLst/>
              <a:cxnLst/>
              <a:rect l="l" t="t" r="r" b="b"/>
              <a:pathLst>
                <a:path w="3835" h="3790" extrusionOk="0">
                  <a:moveTo>
                    <a:pt x="1910" y="1"/>
                  </a:moveTo>
                  <a:cubicBezTo>
                    <a:pt x="858" y="1"/>
                    <a:pt x="0" y="849"/>
                    <a:pt x="0" y="1906"/>
                  </a:cubicBezTo>
                  <a:cubicBezTo>
                    <a:pt x="0" y="2949"/>
                    <a:pt x="858" y="3789"/>
                    <a:pt x="1892" y="3789"/>
                  </a:cubicBezTo>
                  <a:cubicBezTo>
                    <a:pt x="1920" y="3789"/>
                    <a:pt x="1949" y="3789"/>
                    <a:pt x="1977" y="3788"/>
                  </a:cubicBezTo>
                  <a:lnTo>
                    <a:pt x="3835" y="3788"/>
                  </a:lnTo>
                  <a:lnTo>
                    <a:pt x="3835" y="1"/>
                  </a:lnTo>
                  <a:lnTo>
                    <a:pt x="1953" y="1"/>
                  </a:lnTo>
                  <a:cubicBezTo>
                    <a:pt x="1939" y="1"/>
                    <a:pt x="1924" y="1"/>
                    <a:pt x="19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1" name="Google Shape;7321;p23"/>
          <p:cNvGrpSpPr/>
          <p:nvPr/>
        </p:nvGrpSpPr>
        <p:grpSpPr>
          <a:xfrm>
            <a:off x="1773306" y="1792552"/>
            <a:ext cx="363490" cy="307268"/>
            <a:chOff x="1771678" y="1944952"/>
            <a:chExt cx="363490" cy="307268"/>
          </a:xfrm>
        </p:grpSpPr>
        <p:sp>
          <p:nvSpPr>
            <p:cNvPr id="7322" name="Google Shape;7322;p23"/>
            <p:cNvSpPr/>
            <p:nvPr/>
          </p:nvSpPr>
          <p:spPr>
            <a:xfrm>
              <a:off x="2057039" y="1987282"/>
              <a:ext cx="78129" cy="223159"/>
            </a:xfrm>
            <a:custGeom>
              <a:avLst/>
              <a:gdLst/>
              <a:ahLst/>
              <a:cxnLst/>
              <a:rect l="l" t="t" r="r" b="b"/>
              <a:pathLst>
                <a:path w="2406" h="6848" extrusionOk="0">
                  <a:moveTo>
                    <a:pt x="337" y="1"/>
                  </a:moveTo>
                  <a:cubicBezTo>
                    <a:pt x="256" y="1"/>
                    <a:pt x="179" y="30"/>
                    <a:pt x="119" y="90"/>
                  </a:cubicBezTo>
                  <a:cubicBezTo>
                    <a:pt x="0" y="209"/>
                    <a:pt x="0" y="399"/>
                    <a:pt x="119" y="542"/>
                  </a:cubicBezTo>
                  <a:cubicBezTo>
                    <a:pt x="1715" y="2114"/>
                    <a:pt x="1715" y="4710"/>
                    <a:pt x="119" y="6305"/>
                  </a:cubicBezTo>
                  <a:cubicBezTo>
                    <a:pt x="0" y="6424"/>
                    <a:pt x="0" y="6615"/>
                    <a:pt x="119" y="6758"/>
                  </a:cubicBezTo>
                  <a:cubicBezTo>
                    <a:pt x="179" y="6817"/>
                    <a:pt x="262" y="6847"/>
                    <a:pt x="345" y="6847"/>
                  </a:cubicBezTo>
                  <a:cubicBezTo>
                    <a:pt x="429" y="6847"/>
                    <a:pt x="512" y="6817"/>
                    <a:pt x="572" y="6758"/>
                  </a:cubicBezTo>
                  <a:cubicBezTo>
                    <a:pt x="2405" y="4900"/>
                    <a:pt x="2405" y="1924"/>
                    <a:pt x="572" y="90"/>
                  </a:cubicBezTo>
                  <a:cubicBezTo>
                    <a:pt x="500" y="30"/>
                    <a:pt x="417" y="1"/>
                    <a:pt x="3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3" name="Google Shape;7323;p23"/>
            <p:cNvSpPr/>
            <p:nvPr/>
          </p:nvSpPr>
          <p:spPr>
            <a:xfrm>
              <a:off x="2013722" y="2030751"/>
              <a:ext cx="54164" cy="136216"/>
            </a:xfrm>
            <a:custGeom>
              <a:avLst/>
              <a:gdLst/>
              <a:ahLst/>
              <a:cxnLst/>
              <a:rect l="l" t="t" r="r" b="b"/>
              <a:pathLst>
                <a:path w="1668" h="4180" extrusionOk="0">
                  <a:moveTo>
                    <a:pt x="337" y="0"/>
                  </a:moveTo>
                  <a:cubicBezTo>
                    <a:pt x="257" y="0"/>
                    <a:pt x="179" y="30"/>
                    <a:pt x="120" y="89"/>
                  </a:cubicBezTo>
                  <a:cubicBezTo>
                    <a:pt x="1" y="209"/>
                    <a:pt x="1" y="399"/>
                    <a:pt x="120" y="542"/>
                  </a:cubicBezTo>
                  <a:cubicBezTo>
                    <a:pt x="977" y="1375"/>
                    <a:pt x="977" y="2780"/>
                    <a:pt x="120" y="3638"/>
                  </a:cubicBezTo>
                  <a:cubicBezTo>
                    <a:pt x="1" y="3757"/>
                    <a:pt x="1" y="3971"/>
                    <a:pt x="120" y="4090"/>
                  </a:cubicBezTo>
                  <a:cubicBezTo>
                    <a:pt x="179" y="4150"/>
                    <a:pt x="257" y="4180"/>
                    <a:pt x="337" y="4180"/>
                  </a:cubicBezTo>
                  <a:cubicBezTo>
                    <a:pt x="417" y="4180"/>
                    <a:pt x="501" y="4150"/>
                    <a:pt x="572" y="4090"/>
                  </a:cubicBezTo>
                  <a:cubicBezTo>
                    <a:pt x="1668" y="2971"/>
                    <a:pt x="1668" y="1185"/>
                    <a:pt x="572" y="89"/>
                  </a:cubicBezTo>
                  <a:cubicBezTo>
                    <a:pt x="501" y="30"/>
                    <a:pt x="417" y="0"/>
                    <a:pt x="3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4" name="Google Shape;7324;p23"/>
            <p:cNvSpPr/>
            <p:nvPr/>
          </p:nvSpPr>
          <p:spPr>
            <a:xfrm>
              <a:off x="1771678" y="2026678"/>
              <a:ext cx="61113" cy="143678"/>
            </a:xfrm>
            <a:custGeom>
              <a:avLst/>
              <a:gdLst/>
              <a:ahLst/>
              <a:cxnLst/>
              <a:rect l="l" t="t" r="r" b="b"/>
              <a:pathLst>
                <a:path w="1882" h="4409" extrusionOk="0">
                  <a:moveTo>
                    <a:pt x="310" y="0"/>
                  </a:moveTo>
                  <a:cubicBezTo>
                    <a:pt x="143" y="0"/>
                    <a:pt x="1" y="143"/>
                    <a:pt x="1" y="334"/>
                  </a:cubicBezTo>
                  <a:lnTo>
                    <a:pt x="1" y="4096"/>
                  </a:lnTo>
                  <a:cubicBezTo>
                    <a:pt x="1" y="4252"/>
                    <a:pt x="126" y="4408"/>
                    <a:pt x="278" y="4408"/>
                  </a:cubicBezTo>
                  <a:cubicBezTo>
                    <a:pt x="289" y="4408"/>
                    <a:pt x="299" y="4407"/>
                    <a:pt x="310" y="4406"/>
                  </a:cubicBezTo>
                  <a:lnTo>
                    <a:pt x="1882" y="4406"/>
                  </a:lnTo>
                  <a:lnTo>
                    <a:pt x="18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5" name="Google Shape;7325;p23"/>
            <p:cNvSpPr/>
            <p:nvPr/>
          </p:nvSpPr>
          <p:spPr>
            <a:xfrm>
              <a:off x="1853636" y="1944952"/>
              <a:ext cx="102905" cy="307268"/>
            </a:xfrm>
            <a:custGeom>
              <a:avLst/>
              <a:gdLst/>
              <a:ahLst/>
              <a:cxnLst/>
              <a:rect l="l" t="t" r="r" b="b"/>
              <a:pathLst>
                <a:path w="3169" h="9429" extrusionOk="0">
                  <a:moveTo>
                    <a:pt x="2859" y="1"/>
                  </a:moveTo>
                  <a:cubicBezTo>
                    <a:pt x="2770" y="1"/>
                    <a:pt x="2681" y="40"/>
                    <a:pt x="2621" y="127"/>
                  </a:cubicBezTo>
                  <a:cubicBezTo>
                    <a:pt x="2001" y="936"/>
                    <a:pt x="811" y="2175"/>
                    <a:pt x="1" y="2460"/>
                  </a:cubicBezTo>
                  <a:lnTo>
                    <a:pt x="1" y="6985"/>
                  </a:lnTo>
                  <a:cubicBezTo>
                    <a:pt x="811" y="7271"/>
                    <a:pt x="2001" y="8486"/>
                    <a:pt x="2621" y="9319"/>
                  </a:cubicBezTo>
                  <a:cubicBezTo>
                    <a:pt x="2679" y="9395"/>
                    <a:pt x="2765" y="9429"/>
                    <a:pt x="2851" y="9429"/>
                  </a:cubicBezTo>
                  <a:cubicBezTo>
                    <a:pt x="3009" y="9429"/>
                    <a:pt x="3168" y="9314"/>
                    <a:pt x="3168" y="9129"/>
                  </a:cubicBezTo>
                  <a:lnTo>
                    <a:pt x="3168" y="317"/>
                  </a:lnTo>
                  <a:cubicBezTo>
                    <a:pt x="3168" y="120"/>
                    <a:pt x="3014" y="1"/>
                    <a:pt x="2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6" name="Google Shape;7326;p23"/>
            <p:cNvSpPr/>
            <p:nvPr/>
          </p:nvSpPr>
          <p:spPr>
            <a:xfrm>
              <a:off x="1977386" y="2063924"/>
              <a:ext cx="20133" cy="70650"/>
            </a:xfrm>
            <a:custGeom>
              <a:avLst/>
              <a:gdLst/>
              <a:ahLst/>
              <a:cxnLst/>
              <a:rect l="l" t="t" r="r" b="b"/>
              <a:pathLst>
                <a:path w="620" h="2168" extrusionOk="0">
                  <a:moveTo>
                    <a:pt x="0" y="0"/>
                  </a:moveTo>
                  <a:lnTo>
                    <a:pt x="0" y="2167"/>
                  </a:lnTo>
                  <a:cubicBezTo>
                    <a:pt x="381" y="1929"/>
                    <a:pt x="619" y="1524"/>
                    <a:pt x="619" y="1072"/>
                  </a:cubicBezTo>
                  <a:cubicBezTo>
                    <a:pt x="619" y="619"/>
                    <a:pt x="381" y="215"/>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27" name="Google Shape;7327;p23"/>
          <p:cNvGrpSpPr/>
          <p:nvPr/>
        </p:nvGrpSpPr>
        <p:grpSpPr>
          <a:xfrm>
            <a:off x="2525032" y="1771779"/>
            <a:ext cx="348008" cy="349468"/>
            <a:chOff x="2214125" y="2364675"/>
            <a:chExt cx="267925" cy="268100"/>
          </a:xfrm>
        </p:grpSpPr>
        <p:sp>
          <p:nvSpPr>
            <p:cNvPr id="7328" name="Google Shape;7328;p23"/>
            <p:cNvSpPr/>
            <p:nvPr/>
          </p:nvSpPr>
          <p:spPr>
            <a:xfrm>
              <a:off x="2222450" y="2427925"/>
              <a:ext cx="39925" cy="59575"/>
            </a:xfrm>
            <a:custGeom>
              <a:avLst/>
              <a:gdLst/>
              <a:ahLst/>
              <a:cxnLst/>
              <a:rect l="l" t="t" r="r" b="b"/>
              <a:pathLst>
                <a:path w="1597" h="2383" extrusionOk="0">
                  <a:moveTo>
                    <a:pt x="1596" y="1"/>
                  </a:moveTo>
                  <a:lnTo>
                    <a:pt x="1" y="1192"/>
                  </a:lnTo>
                  <a:lnTo>
                    <a:pt x="1596" y="2382"/>
                  </a:lnTo>
                  <a:lnTo>
                    <a:pt x="15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29" name="Google Shape;7329;p23"/>
            <p:cNvSpPr/>
            <p:nvPr/>
          </p:nvSpPr>
          <p:spPr>
            <a:xfrm>
              <a:off x="2435000" y="2427925"/>
              <a:ext cx="39925" cy="58975"/>
            </a:xfrm>
            <a:custGeom>
              <a:avLst/>
              <a:gdLst/>
              <a:ahLst/>
              <a:cxnLst/>
              <a:rect l="l" t="t" r="r" b="b"/>
              <a:pathLst>
                <a:path w="1597" h="2359" extrusionOk="0">
                  <a:moveTo>
                    <a:pt x="0" y="1"/>
                  </a:moveTo>
                  <a:lnTo>
                    <a:pt x="0" y="2359"/>
                  </a:lnTo>
                  <a:lnTo>
                    <a:pt x="1596" y="1168"/>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0" name="Google Shape;7330;p23"/>
            <p:cNvSpPr/>
            <p:nvPr/>
          </p:nvSpPr>
          <p:spPr>
            <a:xfrm>
              <a:off x="2214125" y="2470800"/>
              <a:ext cx="267925" cy="161975"/>
            </a:xfrm>
            <a:custGeom>
              <a:avLst/>
              <a:gdLst/>
              <a:ahLst/>
              <a:cxnLst/>
              <a:rect l="l" t="t" r="r" b="b"/>
              <a:pathLst>
                <a:path w="10717" h="6479" extrusionOk="0">
                  <a:moveTo>
                    <a:pt x="7268" y="3468"/>
                  </a:moveTo>
                  <a:cubicBezTo>
                    <a:pt x="7332" y="3468"/>
                    <a:pt x="7397" y="3487"/>
                    <a:pt x="7454" y="3525"/>
                  </a:cubicBezTo>
                  <a:lnTo>
                    <a:pt x="8907" y="4644"/>
                  </a:lnTo>
                  <a:cubicBezTo>
                    <a:pt x="9074" y="4740"/>
                    <a:pt x="9097" y="4930"/>
                    <a:pt x="8978" y="5073"/>
                  </a:cubicBezTo>
                  <a:cubicBezTo>
                    <a:pt x="8921" y="5159"/>
                    <a:pt x="8821" y="5202"/>
                    <a:pt x="8725" y="5202"/>
                  </a:cubicBezTo>
                  <a:cubicBezTo>
                    <a:pt x="8660" y="5202"/>
                    <a:pt x="8597" y="5183"/>
                    <a:pt x="8550" y="5144"/>
                  </a:cubicBezTo>
                  <a:lnTo>
                    <a:pt x="7073" y="4049"/>
                  </a:lnTo>
                  <a:cubicBezTo>
                    <a:pt x="6930" y="3930"/>
                    <a:pt x="6906" y="3739"/>
                    <a:pt x="7002" y="3597"/>
                  </a:cubicBezTo>
                  <a:cubicBezTo>
                    <a:pt x="7073" y="3511"/>
                    <a:pt x="7170" y="3468"/>
                    <a:pt x="7268" y="3468"/>
                  </a:cubicBezTo>
                  <a:close/>
                  <a:moveTo>
                    <a:pt x="3485" y="3468"/>
                  </a:moveTo>
                  <a:cubicBezTo>
                    <a:pt x="3582" y="3468"/>
                    <a:pt x="3682" y="3511"/>
                    <a:pt x="3739" y="3597"/>
                  </a:cubicBezTo>
                  <a:cubicBezTo>
                    <a:pt x="3834" y="3739"/>
                    <a:pt x="3811" y="3930"/>
                    <a:pt x="3668" y="4049"/>
                  </a:cubicBezTo>
                  <a:lnTo>
                    <a:pt x="2215" y="5144"/>
                  </a:lnTo>
                  <a:cubicBezTo>
                    <a:pt x="2154" y="5188"/>
                    <a:pt x="2091" y="5207"/>
                    <a:pt x="2031" y="5207"/>
                  </a:cubicBezTo>
                  <a:cubicBezTo>
                    <a:pt x="1765" y="5207"/>
                    <a:pt x="1562" y="4839"/>
                    <a:pt x="1834" y="4644"/>
                  </a:cubicBezTo>
                  <a:lnTo>
                    <a:pt x="3310" y="3525"/>
                  </a:lnTo>
                  <a:cubicBezTo>
                    <a:pt x="3358" y="3487"/>
                    <a:pt x="3421" y="3468"/>
                    <a:pt x="3485" y="3468"/>
                  </a:cubicBezTo>
                  <a:close/>
                  <a:moveTo>
                    <a:pt x="24" y="1"/>
                  </a:moveTo>
                  <a:lnTo>
                    <a:pt x="24" y="6168"/>
                  </a:lnTo>
                  <a:cubicBezTo>
                    <a:pt x="0" y="6335"/>
                    <a:pt x="143" y="6478"/>
                    <a:pt x="334" y="6478"/>
                  </a:cubicBezTo>
                  <a:lnTo>
                    <a:pt x="10431" y="6478"/>
                  </a:lnTo>
                  <a:cubicBezTo>
                    <a:pt x="10598" y="6454"/>
                    <a:pt x="10717" y="6335"/>
                    <a:pt x="10717" y="6168"/>
                  </a:cubicBezTo>
                  <a:lnTo>
                    <a:pt x="10717" y="24"/>
                  </a:lnTo>
                  <a:lnTo>
                    <a:pt x="5549" y="3882"/>
                  </a:lnTo>
                  <a:cubicBezTo>
                    <a:pt x="5506" y="3925"/>
                    <a:pt x="5444" y="3949"/>
                    <a:pt x="5380" y="3953"/>
                  </a:cubicBezTo>
                  <a:lnTo>
                    <a:pt x="5380" y="3953"/>
                  </a:lnTo>
                  <a:cubicBezTo>
                    <a:pt x="5309" y="3930"/>
                    <a:pt x="5239" y="3929"/>
                    <a:pt x="5192" y="3882"/>
                  </a:cubicBezTo>
                  <a:lnTo>
                    <a:pt x="2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1" name="Google Shape;7331;p23"/>
            <p:cNvSpPr/>
            <p:nvPr/>
          </p:nvSpPr>
          <p:spPr>
            <a:xfrm>
              <a:off x="2304025" y="2364675"/>
              <a:ext cx="89325" cy="31725"/>
            </a:xfrm>
            <a:custGeom>
              <a:avLst/>
              <a:gdLst/>
              <a:ahLst/>
              <a:cxnLst/>
              <a:rect l="l" t="t" r="r" b="b"/>
              <a:pathLst>
                <a:path w="3573" h="1269" extrusionOk="0">
                  <a:moveTo>
                    <a:pt x="1777" y="1"/>
                  </a:moveTo>
                  <a:cubicBezTo>
                    <a:pt x="1709" y="1"/>
                    <a:pt x="1643" y="19"/>
                    <a:pt x="1596" y="54"/>
                  </a:cubicBezTo>
                  <a:lnTo>
                    <a:pt x="0" y="1269"/>
                  </a:lnTo>
                  <a:lnTo>
                    <a:pt x="3572" y="1269"/>
                  </a:lnTo>
                  <a:lnTo>
                    <a:pt x="1977" y="54"/>
                  </a:lnTo>
                  <a:cubicBezTo>
                    <a:pt x="1917" y="19"/>
                    <a:pt x="1846" y="1"/>
                    <a:pt x="17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2" name="Google Shape;7332;p23"/>
            <p:cNvSpPr/>
            <p:nvPr/>
          </p:nvSpPr>
          <p:spPr>
            <a:xfrm>
              <a:off x="2277825" y="2412450"/>
              <a:ext cx="141725" cy="139350"/>
            </a:xfrm>
            <a:custGeom>
              <a:avLst/>
              <a:gdLst/>
              <a:ahLst/>
              <a:cxnLst/>
              <a:rect l="l" t="t" r="r" b="b"/>
              <a:pathLst>
                <a:path w="5669" h="5574" extrusionOk="0">
                  <a:moveTo>
                    <a:pt x="1572" y="1239"/>
                  </a:moveTo>
                  <a:lnTo>
                    <a:pt x="1572" y="1263"/>
                  </a:lnTo>
                  <a:lnTo>
                    <a:pt x="4073" y="1263"/>
                  </a:lnTo>
                  <a:cubicBezTo>
                    <a:pt x="4239" y="1263"/>
                    <a:pt x="4382" y="1382"/>
                    <a:pt x="4406" y="1525"/>
                  </a:cubicBezTo>
                  <a:cubicBezTo>
                    <a:pt x="4430" y="1715"/>
                    <a:pt x="4263" y="1882"/>
                    <a:pt x="4073" y="1882"/>
                  </a:cubicBezTo>
                  <a:lnTo>
                    <a:pt x="1572" y="1882"/>
                  </a:lnTo>
                  <a:cubicBezTo>
                    <a:pt x="1405" y="1882"/>
                    <a:pt x="1286" y="1763"/>
                    <a:pt x="1263" y="1596"/>
                  </a:cubicBezTo>
                  <a:cubicBezTo>
                    <a:pt x="1239" y="1406"/>
                    <a:pt x="1382" y="1239"/>
                    <a:pt x="1572" y="1239"/>
                  </a:cubicBezTo>
                  <a:close/>
                  <a:moveTo>
                    <a:pt x="4073" y="2501"/>
                  </a:moveTo>
                  <a:cubicBezTo>
                    <a:pt x="4239" y="2501"/>
                    <a:pt x="4358" y="2620"/>
                    <a:pt x="4382" y="2787"/>
                  </a:cubicBezTo>
                  <a:cubicBezTo>
                    <a:pt x="4406" y="2978"/>
                    <a:pt x="4263" y="3144"/>
                    <a:pt x="4073" y="3144"/>
                  </a:cubicBezTo>
                  <a:lnTo>
                    <a:pt x="1548" y="3144"/>
                  </a:lnTo>
                  <a:cubicBezTo>
                    <a:pt x="1382" y="3144"/>
                    <a:pt x="1215" y="2978"/>
                    <a:pt x="1239" y="2787"/>
                  </a:cubicBezTo>
                  <a:cubicBezTo>
                    <a:pt x="1263" y="2620"/>
                    <a:pt x="1405" y="2501"/>
                    <a:pt x="1572" y="2501"/>
                  </a:cubicBezTo>
                  <a:close/>
                  <a:moveTo>
                    <a:pt x="310" y="1"/>
                  </a:moveTo>
                  <a:cubicBezTo>
                    <a:pt x="143" y="1"/>
                    <a:pt x="0" y="144"/>
                    <a:pt x="0" y="310"/>
                  </a:cubicBezTo>
                  <a:lnTo>
                    <a:pt x="0" y="3454"/>
                  </a:lnTo>
                  <a:lnTo>
                    <a:pt x="2834" y="5573"/>
                  </a:lnTo>
                  <a:lnTo>
                    <a:pt x="5668" y="3454"/>
                  </a:lnTo>
                  <a:lnTo>
                    <a:pt x="5668" y="310"/>
                  </a:lnTo>
                  <a:cubicBezTo>
                    <a:pt x="5644" y="144"/>
                    <a:pt x="5502" y="1"/>
                    <a:pt x="53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33" name="Google Shape;7333;p23"/>
          <p:cNvGrpSpPr/>
          <p:nvPr/>
        </p:nvGrpSpPr>
        <p:grpSpPr>
          <a:xfrm>
            <a:off x="3275926" y="1782859"/>
            <a:ext cx="349566" cy="327504"/>
            <a:chOff x="2792225" y="2373175"/>
            <a:chExt cx="269125" cy="251250"/>
          </a:xfrm>
        </p:grpSpPr>
        <p:sp>
          <p:nvSpPr>
            <p:cNvPr id="7334" name="Google Shape;7334;p23"/>
            <p:cNvSpPr/>
            <p:nvPr/>
          </p:nvSpPr>
          <p:spPr>
            <a:xfrm>
              <a:off x="2902950" y="2426150"/>
              <a:ext cx="56000" cy="66700"/>
            </a:xfrm>
            <a:custGeom>
              <a:avLst/>
              <a:gdLst/>
              <a:ahLst/>
              <a:cxnLst/>
              <a:rect l="l" t="t" r="r" b="b"/>
              <a:pathLst>
                <a:path w="2240" h="2668" extrusionOk="0">
                  <a:moveTo>
                    <a:pt x="1" y="1"/>
                  </a:moveTo>
                  <a:lnTo>
                    <a:pt x="1" y="2668"/>
                  </a:lnTo>
                  <a:lnTo>
                    <a:pt x="2239" y="1334"/>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5" name="Google Shape;7335;p23"/>
            <p:cNvSpPr/>
            <p:nvPr/>
          </p:nvSpPr>
          <p:spPr>
            <a:xfrm>
              <a:off x="2792225" y="2561300"/>
              <a:ext cx="269125" cy="63125"/>
            </a:xfrm>
            <a:custGeom>
              <a:avLst/>
              <a:gdLst/>
              <a:ahLst/>
              <a:cxnLst/>
              <a:rect l="l" t="t" r="r" b="b"/>
              <a:pathLst>
                <a:path w="10765" h="2525" extrusionOk="0">
                  <a:moveTo>
                    <a:pt x="7895" y="286"/>
                  </a:moveTo>
                  <a:cubicBezTo>
                    <a:pt x="8067" y="286"/>
                    <a:pt x="8240" y="405"/>
                    <a:pt x="8216" y="643"/>
                  </a:cubicBezTo>
                  <a:lnTo>
                    <a:pt x="8216" y="953"/>
                  </a:lnTo>
                  <a:lnTo>
                    <a:pt x="9169" y="953"/>
                  </a:lnTo>
                  <a:cubicBezTo>
                    <a:pt x="9597" y="953"/>
                    <a:pt x="9597" y="1572"/>
                    <a:pt x="9169" y="1572"/>
                  </a:cubicBezTo>
                  <a:lnTo>
                    <a:pt x="8216" y="1572"/>
                  </a:lnTo>
                  <a:lnTo>
                    <a:pt x="8216" y="1882"/>
                  </a:lnTo>
                  <a:cubicBezTo>
                    <a:pt x="8240" y="2108"/>
                    <a:pt x="8073" y="2221"/>
                    <a:pt x="7907" y="2221"/>
                  </a:cubicBezTo>
                  <a:cubicBezTo>
                    <a:pt x="7740" y="2221"/>
                    <a:pt x="7573" y="2108"/>
                    <a:pt x="7597" y="1882"/>
                  </a:cubicBezTo>
                  <a:lnTo>
                    <a:pt x="7597" y="1572"/>
                  </a:lnTo>
                  <a:lnTo>
                    <a:pt x="1596" y="1572"/>
                  </a:lnTo>
                  <a:cubicBezTo>
                    <a:pt x="1167" y="1572"/>
                    <a:pt x="1167" y="953"/>
                    <a:pt x="1596" y="953"/>
                  </a:cubicBezTo>
                  <a:lnTo>
                    <a:pt x="7573" y="953"/>
                  </a:lnTo>
                  <a:lnTo>
                    <a:pt x="7573" y="643"/>
                  </a:lnTo>
                  <a:cubicBezTo>
                    <a:pt x="7549" y="405"/>
                    <a:pt x="7722" y="286"/>
                    <a:pt x="7895" y="286"/>
                  </a:cubicBezTo>
                  <a:close/>
                  <a:moveTo>
                    <a:pt x="24" y="0"/>
                  </a:moveTo>
                  <a:lnTo>
                    <a:pt x="24" y="2215"/>
                  </a:lnTo>
                  <a:cubicBezTo>
                    <a:pt x="0" y="2382"/>
                    <a:pt x="143" y="2525"/>
                    <a:pt x="334" y="2525"/>
                  </a:cubicBezTo>
                  <a:lnTo>
                    <a:pt x="10431" y="2525"/>
                  </a:lnTo>
                  <a:cubicBezTo>
                    <a:pt x="10598" y="2525"/>
                    <a:pt x="10764" y="2382"/>
                    <a:pt x="10740" y="2215"/>
                  </a:cubicBezTo>
                  <a:lnTo>
                    <a:pt x="107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6" name="Google Shape;7336;p23"/>
            <p:cNvSpPr/>
            <p:nvPr/>
          </p:nvSpPr>
          <p:spPr>
            <a:xfrm>
              <a:off x="2792800" y="2373175"/>
              <a:ext cx="267950" cy="172675"/>
            </a:xfrm>
            <a:custGeom>
              <a:avLst/>
              <a:gdLst/>
              <a:ahLst/>
              <a:cxnLst/>
              <a:rect l="l" t="t" r="r" b="b"/>
              <a:pathLst>
                <a:path w="10718" h="6907" extrusionOk="0">
                  <a:moveTo>
                    <a:pt x="4109" y="1250"/>
                  </a:moveTo>
                  <a:cubicBezTo>
                    <a:pt x="4163" y="1250"/>
                    <a:pt x="4216" y="1262"/>
                    <a:pt x="4264" y="1286"/>
                  </a:cubicBezTo>
                  <a:lnTo>
                    <a:pt x="7407" y="3167"/>
                  </a:lnTo>
                  <a:cubicBezTo>
                    <a:pt x="7503" y="3239"/>
                    <a:pt x="7550" y="3334"/>
                    <a:pt x="7550" y="3453"/>
                  </a:cubicBezTo>
                  <a:cubicBezTo>
                    <a:pt x="7550" y="3548"/>
                    <a:pt x="7503" y="3667"/>
                    <a:pt x="7407" y="3715"/>
                  </a:cubicBezTo>
                  <a:lnTo>
                    <a:pt x="4264" y="5596"/>
                  </a:lnTo>
                  <a:cubicBezTo>
                    <a:pt x="4216" y="5632"/>
                    <a:pt x="4163" y="5650"/>
                    <a:pt x="4109" y="5650"/>
                  </a:cubicBezTo>
                  <a:cubicBezTo>
                    <a:pt x="4055" y="5650"/>
                    <a:pt x="4002" y="5632"/>
                    <a:pt x="3954" y="5596"/>
                  </a:cubicBezTo>
                  <a:cubicBezTo>
                    <a:pt x="3835" y="5549"/>
                    <a:pt x="3787" y="5430"/>
                    <a:pt x="3787" y="5334"/>
                  </a:cubicBezTo>
                  <a:lnTo>
                    <a:pt x="3787" y="1572"/>
                  </a:lnTo>
                  <a:cubicBezTo>
                    <a:pt x="3787" y="1453"/>
                    <a:pt x="3859" y="1334"/>
                    <a:pt x="3954" y="1286"/>
                  </a:cubicBezTo>
                  <a:cubicBezTo>
                    <a:pt x="4002" y="1262"/>
                    <a:pt x="4055" y="1250"/>
                    <a:pt x="4109" y="1250"/>
                  </a:cubicBezTo>
                  <a:close/>
                  <a:moveTo>
                    <a:pt x="311" y="0"/>
                  </a:moveTo>
                  <a:cubicBezTo>
                    <a:pt x="144" y="0"/>
                    <a:pt x="1" y="143"/>
                    <a:pt x="1" y="310"/>
                  </a:cubicBezTo>
                  <a:lnTo>
                    <a:pt x="1" y="6906"/>
                  </a:lnTo>
                  <a:lnTo>
                    <a:pt x="10717" y="6906"/>
                  </a:lnTo>
                  <a:lnTo>
                    <a:pt x="10717" y="310"/>
                  </a:lnTo>
                  <a:cubicBezTo>
                    <a:pt x="10717" y="143"/>
                    <a:pt x="10575" y="0"/>
                    <a:pt x="104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37" name="Google Shape;7337;p23"/>
          <p:cNvGrpSpPr/>
          <p:nvPr/>
        </p:nvGrpSpPr>
        <p:grpSpPr>
          <a:xfrm>
            <a:off x="4026820" y="1792863"/>
            <a:ext cx="349566" cy="307430"/>
            <a:chOff x="3370325" y="2380850"/>
            <a:chExt cx="269125" cy="235850"/>
          </a:xfrm>
        </p:grpSpPr>
        <p:sp>
          <p:nvSpPr>
            <p:cNvPr id="7338" name="Google Shape;7338;p23"/>
            <p:cNvSpPr/>
            <p:nvPr/>
          </p:nvSpPr>
          <p:spPr>
            <a:xfrm>
              <a:off x="3370325" y="2443425"/>
              <a:ext cx="268525" cy="126225"/>
            </a:xfrm>
            <a:custGeom>
              <a:avLst/>
              <a:gdLst/>
              <a:ahLst/>
              <a:cxnLst/>
              <a:rect l="l" t="t" r="r" b="b"/>
              <a:pathLst>
                <a:path w="10741" h="5049" extrusionOk="0">
                  <a:moveTo>
                    <a:pt x="1929" y="0"/>
                  </a:moveTo>
                  <a:cubicBezTo>
                    <a:pt x="1810" y="3048"/>
                    <a:pt x="143" y="4477"/>
                    <a:pt x="143" y="4477"/>
                  </a:cubicBezTo>
                  <a:cubicBezTo>
                    <a:pt x="24" y="4549"/>
                    <a:pt x="0" y="4692"/>
                    <a:pt x="48" y="4811"/>
                  </a:cubicBezTo>
                  <a:cubicBezTo>
                    <a:pt x="95" y="4954"/>
                    <a:pt x="191" y="5025"/>
                    <a:pt x="333" y="5049"/>
                  </a:cubicBezTo>
                  <a:lnTo>
                    <a:pt x="8549" y="5049"/>
                  </a:lnTo>
                  <a:cubicBezTo>
                    <a:pt x="8621" y="5049"/>
                    <a:pt x="8692" y="5001"/>
                    <a:pt x="8740" y="4954"/>
                  </a:cubicBezTo>
                  <a:cubicBezTo>
                    <a:pt x="8835" y="4906"/>
                    <a:pt x="10621" y="3358"/>
                    <a:pt x="107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39" name="Google Shape;7339;p23"/>
            <p:cNvSpPr/>
            <p:nvPr/>
          </p:nvSpPr>
          <p:spPr>
            <a:xfrm>
              <a:off x="3417950" y="2380850"/>
              <a:ext cx="221500" cy="47100"/>
            </a:xfrm>
            <a:custGeom>
              <a:avLst/>
              <a:gdLst/>
              <a:ahLst/>
              <a:cxnLst/>
              <a:rect l="l" t="t" r="r" b="b"/>
              <a:pathLst>
                <a:path w="8860" h="1884" extrusionOk="0">
                  <a:moveTo>
                    <a:pt x="2197" y="0"/>
                  </a:moveTo>
                  <a:cubicBezTo>
                    <a:pt x="2025" y="0"/>
                    <a:pt x="1882" y="136"/>
                    <a:pt x="1882" y="312"/>
                  </a:cubicBezTo>
                  <a:lnTo>
                    <a:pt x="1882" y="622"/>
                  </a:lnTo>
                  <a:lnTo>
                    <a:pt x="310" y="622"/>
                  </a:lnTo>
                  <a:cubicBezTo>
                    <a:pt x="299" y="620"/>
                    <a:pt x="288" y="620"/>
                    <a:pt x="278" y="620"/>
                  </a:cubicBezTo>
                  <a:cubicBezTo>
                    <a:pt x="125" y="620"/>
                    <a:pt x="0" y="775"/>
                    <a:pt x="0" y="931"/>
                  </a:cubicBezTo>
                  <a:lnTo>
                    <a:pt x="0" y="1884"/>
                  </a:lnTo>
                  <a:lnTo>
                    <a:pt x="8859" y="1884"/>
                  </a:lnTo>
                  <a:lnTo>
                    <a:pt x="8859" y="931"/>
                  </a:lnTo>
                  <a:cubicBezTo>
                    <a:pt x="8835" y="765"/>
                    <a:pt x="8692" y="622"/>
                    <a:pt x="8526" y="622"/>
                  </a:cubicBezTo>
                  <a:lnTo>
                    <a:pt x="6954" y="622"/>
                  </a:lnTo>
                  <a:lnTo>
                    <a:pt x="6954" y="336"/>
                  </a:lnTo>
                  <a:cubicBezTo>
                    <a:pt x="6954" y="169"/>
                    <a:pt x="6835" y="26"/>
                    <a:pt x="6668" y="3"/>
                  </a:cubicBezTo>
                  <a:cubicBezTo>
                    <a:pt x="6654" y="1"/>
                    <a:pt x="6640" y="0"/>
                    <a:pt x="6627" y="0"/>
                  </a:cubicBezTo>
                  <a:cubicBezTo>
                    <a:pt x="6454" y="0"/>
                    <a:pt x="6311" y="136"/>
                    <a:pt x="6311" y="312"/>
                  </a:cubicBezTo>
                  <a:lnTo>
                    <a:pt x="6311" y="622"/>
                  </a:lnTo>
                  <a:lnTo>
                    <a:pt x="4739" y="622"/>
                  </a:lnTo>
                  <a:lnTo>
                    <a:pt x="4739" y="336"/>
                  </a:lnTo>
                  <a:cubicBezTo>
                    <a:pt x="4739" y="169"/>
                    <a:pt x="4620" y="26"/>
                    <a:pt x="4453" y="3"/>
                  </a:cubicBezTo>
                  <a:cubicBezTo>
                    <a:pt x="4440" y="1"/>
                    <a:pt x="4426" y="0"/>
                    <a:pt x="4412" y="0"/>
                  </a:cubicBezTo>
                  <a:cubicBezTo>
                    <a:pt x="4239" y="0"/>
                    <a:pt x="4096" y="136"/>
                    <a:pt x="4096" y="312"/>
                  </a:cubicBezTo>
                  <a:lnTo>
                    <a:pt x="4096" y="622"/>
                  </a:lnTo>
                  <a:lnTo>
                    <a:pt x="2525" y="622"/>
                  </a:lnTo>
                  <a:lnTo>
                    <a:pt x="2525" y="336"/>
                  </a:lnTo>
                  <a:cubicBezTo>
                    <a:pt x="2525" y="145"/>
                    <a:pt x="2405" y="26"/>
                    <a:pt x="2239" y="3"/>
                  </a:cubicBezTo>
                  <a:cubicBezTo>
                    <a:pt x="2225" y="1"/>
                    <a:pt x="2211" y="0"/>
                    <a:pt x="21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0" name="Google Shape;7340;p23"/>
            <p:cNvSpPr/>
            <p:nvPr/>
          </p:nvSpPr>
          <p:spPr>
            <a:xfrm>
              <a:off x="3418525" y="2520800"/>
              <a:ext cx="220925" cy="95900"/>
            </a:xfrm>
            <a:custGeom>
              <a:avLst/>
              <a:gdLst/>
              <a:ahLst/>
              <a:cxnLst/>
              <a:rect l="l" t="t" r="r" b="b"/>
              <a:pathLst>
                <a:path w="8837" h="3836" extrusionOk="0">
                  <a:moveTo>
                    <a:pt x="8836" y="1"/>
                  </a:moveTo>
                  <a:cubicBezTo>
                    <a:pt x="8479" y="882"/>
                    <a:pt x="7931" y="1692"/>
                    <a:pt x="7241" y="2359"/>
                  </a:cubicBezTo>
                  <a:cubicBezTo>
                    <a:pt x="7050" y="2501"/>
                    <a:pt x="6860" y="2573"/>
                    <a:pt x="6645" y="2573"/>
                  </a:cubicBezTo>
                  <a:lnTo>
                    <a:pt x="1" y="2573"/>
                  </a:lnTo>
                  <a:lnTo>
                    <a:pt x="1" y="3526"/>
                  </a:lnTo>
                  <a:cubicBezTo>
                    <a:pt x="1" y="3692"/>
                    <a:pt x="144" y="3835"/>
                    <a:pt x="311" y="3835"/>
                  </a:cubicBezTo>
                  <a:lnTo>
                    <a:pt x="8503" y="3835"/>
                  </a:lnTo>
                  <a:cubicBezTo>
                    <a:pt x="8693" y="3835"/>
                    <a:pt x="8836" y="3692"/>
                    <a:pt x="8836" y="3526"/>
                  </a:cubicBezTo>
                  <a:lnTo>
                    <a:pt x="883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1" name="Google Shape;7341;p23"/>
          <p:cNvGrpSpPr/>
          <p:nvPr/>
        </p:nvGrpSpPr>
        <p:grpSpPr>
          <a:xfrm>
            <a:off x="4780799" y="1803030"/>
            <a:ext cx="348008" cy="286379"/>
            <a:chOff x="3950800" y="2388650"/>
            <a:chExt cx="267925" cy="219700"/>
          </a:xfrm>
        </p:grpSpPr>
        <p:sp>
          <p:nvSpPr>
            <p:cNvPr id="7342" name="Google Shape;7342;p23"/>
            <p:cNvSpPr/>
            <p:nvPr/>
          </p:nvSpPr>
          <p:spPr>
            <a:xfrm>
              <a:off x="4138925" y="2482700"/>
              <a:ext cx="79800" cy="63150"/>
            </a:xfrm>
            <a:custGeom>
              <a:avLst/>
              <a:gdLst/>
              <a:ahLst/>
              <a:cxnLst/>
              <a:rect l="l" t="t" r="r" b="b"/>
              <a:pathLst>
                <a:path w="3192" h="2526" extrusionOk="0">
                  <a:moveTo>
                    <a:pt x="1" y="1"/>
                  </a:moveTo>
                  <a:cubicBezTo>
                    <a:pt x="215" y="382"/>
                    <a:pt x="358" y="834"/>
                    <a:pt x="358" y="1263"/>
                  </a:cubicBezTo>
                  <a:cubicBezTo>
                    <a:pt x="358" y="1715"/>
                    <a:pt x="239" y="2144"/>
                    <a:pt x="1" y="2525"/>
                  </a:cubicBezTo>
                  <a:lnTo>
                    <a:pt x="3192" y="2525"/>
                  </a:lnTo>
                  <a:lnTo>
                    <a:pt x="319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3" name="Google Shape;7343;p23"/>
            <p:cNvSpPr/>
            <p:nvPr/>
          </p:nvSpPr>
          <p:spPr>
            <a:xfrm>
              <a:off x="4037725" y="2467050"/>
              <a:ext cx="110150" cy="94275"/>
            </a:xfrm>
            <a:custGeom>
              <a:avLst/>
              <a:gdLst/>
              <a:ahLst/>
              <a:cxnLst/>
              <a:rect l="l" t="t" r="r" b="b"/>
              <a:pathLst>
                <a:path w="4406" h="3771" extrusionOk="0">
                  <a:moveTo>
                    <a:pt x="1881" y="627"/>
                  </a:moveTo>
                  <a:cubicBezTo>
                    <a:pt x="3001" y="627"/>
                    <a:pt x="3572" y="1984"/>
                    <a:pt x="2786" y="2794"/>
                  </a:cubicBezTo>
                  <a:cubicBezTo>
                    <a:pt x="2527" y="3045"/>
                    <a:pt x="2212" y="3158"/>
                    <a:pt x="1903" y="3158"/>
                  </a:cubicBezTo>
                  <a:cubicBezTo>
                    <a:pt x="1247" y="3158"/>
                    <a:pt x="619" y="2650"/>
                    <a:pt x="619" y="1889"/>
                  </a:cubicBezTo>
                  <a:cubicBezTo>
                    <a:pt x="619" y="1198"/>
                    <a:pt x="1191" y="627"/>
                    <a:pt x="1881" y="627"/>
                  </a:cubicBezTo>
                  <a:close/>
                  <a:moveTo>
                    <a:pt x="1901" y="1"/>
                  </a:moveTo>
                  <a:cubicBezTo>
                    <a:pt x="930" y="1"/>
                    <a:pt x="0" y="759"/>
                    <a:pt x="0" y="1889"/>
                  </a:cubicBezTo>
                  <a:cubicBezTo>
                    <a:pt x="0" y="2937"/>
                    <a:pt x="834" y="3770"/>
                    <a:pt x="1881" y="3770"/>
                  </a:cubicBezTo>
                  <a:cubicBezTo>
                    <a:pt x="3572" y="3770"/>
                    <a:pt x="4406" y="1746"/>
                    <a:pt x="3215" y="555"/>
                  </a:cubicBezTo>
                  <a:cubicBezTo>
                    <a:pt x="2832" y="172"/>
                    <a:pt x="2362" y="1"/>
                    <a:pt x="19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4" name="Google Shape;7344;p23"/>
            <p:cNvSpPr/>
            <p:nvPr/>
          </p:nvSpPr>
          <p:spPr>
            <a:xfrm>
              <a:off x="4069275" y="2498775"/>
              <a:ext cx="31575" cy="31000"/>
            </a:xfrm>
            <a:custGeom>
              <a:avLst/>
              <a:gdLst/>
              <a:ahLst/>
              <a:cxnLst/>
              <a:rect l="l" t="t" r="r" b="b"/>
              <a:pathLst>
                <a:path w="1263" h="1240" extrusionOk="0">
                  <a:moveTo>
                    <a:pt x="619" y="1"/>
                  </a:moveTo>
                  <a:cubicBezTo>
                    <a:pt x="286" y="1"/>
                    <a:pt x="0" y="287"/>
                    <a:pt x="0" y="620"/>
                  </a:cubicBezTo>
                  <a:cubicBezTo>
                    <a:pt x="0" y="977"/>
                    <a:pt x="286" y="1239"/>
                    <a:pt x="619" y="1239"/>
                  </a:cubicBezTo>
                  <a:cubicBezTo>
                    <a:pt x="977" y="1239"/>
                    <a:pt x="1262" y="977"/>
                    <a:pt x="1262" y="620"/>
                  </a:cubicBezTo>
                  <a:cubicBezTo>
                    <a:pt x="1262" y="287"/>
                    <a:pt x="977" y="1"/>
                    <a:pt x="6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5" name="Google Shape;7345;p23"/>
            <p:cNvSpPr/>
            <p:nvPr/>
          </p:nvSpPr>
          <p:spPr>
            <a:xfrm>
              <a:off x="3950800" y="2482700"/>
              <a:ext cx="79800" cy="63150"/>
            </a:xfrm>
            <a:custGeom>
              <a:avLst/>
              <a:gdLst/>
              <a:ahLst/>
              <a:cxnLst/>
              <a:rect l="l" t="t" r="r" b="b"/>
              <a:pathLst>
                <a:path w="3192" h="2526" extrusionOk="0">
                  <a:moveTo>
                    <a:pt x="0" y="1"/>
                  </a:moveTo>
                  <a:lnTo>
                    <a:pt x="0" y="2525"/>
                  </a:lnTo>
                  <a:lnTo>
                    <a:pt x="3191" y="2525"/>
                  </a:lnTo>
                  <a:cubicBezTo>
                    <a:pt x="2977" y="2144"/>
                    <a:pt x="2858" y="1715"/>
                    <a:pt x="2858" y="1263"/>
                  </a:cubicBezTo>
                  <a:cubicBezTo>
                    <a:pt x="2858" y="834"/>
                    <a:pt x="2977" y="382"/>
                    <a:pt x="31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6" name="Google Shape;7346;p23"/>
            <p:cNvSpPr/>
            <p:nvPr/>
          </p:nvSpPr>
          <p:spPr>
            <a:xfrm>
              <a:off x="3950800" y="2388650"/>
              <a:ext cx="267925" cy="78600"/>
            </a:xfrm>
            <a:custGeom>
              <a:avLst/>
              <a:gdLst/>
              <a:ahLst/>
              <a:cxnLst/>
              <a:rect l="l" t="t" r="r" b="b"/>
              <a:pathLst>
                <a:path w="10717" h="3144" extrusionOk="0">
                  <a:moveTo>
                    <a:pt x="6001" y="1262"/>
                  </a:moveTo>
                  <a:cubicBezTo>
                    <a:pt x="6406" y="1262"/>
                    <a:pt x="6406" y="1882"/>
                    <a:pt x="6001" y="1882"/>
                  </a:cubicBezTo>
                  <a:lnTo>
                    <a:pt x="4739" y="1882"/>
                  </a:lnTo>
                  <a:cubicBezTo>
                    <a:pt x="4311" y="1882"/>
                    <a:pt x="4311" y="1262"/>
                    <a:pt x="4739" y="1262"/>
                  </a:cubicBezTo>
                  <a:close/>
                  <a:moveTo>
                    <a:pt x="3477" y="0"/>
                  </a:moveTo>
                  <a:cubicBezTo>
                    <a:pt x="3358" y="0"/>
                    <a:pt x="3239" y="72"/>
                    <a:pt x="3191" y="167"/>
                  </a:cubicBezTo>
                  <a:lnTo>
                    <a:pt x="2644" y="1262"/>
                  </a:lnTo>
                  <a:lnTo>
                    <a:pt x="1905" y="1262"/>
                  </a:lnTo>
                  <a:lnTo>
                    <a:pt x="1905" y="953"/>
                  </a:lnTo>
                  <a:cubicBezTo>
                    <a:pt x="1905" y="750"/>
                    <a:pt x="1750" y="649"/>
                    <a:pt x="1596" y="649"/>
                  </a:cubicBezTo>
                  <a:cubicBezTo>
                    <a:pt x="1441" y="649"/>
                    <a:pt x="1286" y="750"/>
                    <a:pt x="1286" y="953"/>
                  </a:cubicBezTo>
                  <a:lnTo>
                    <a:pt x="1286" y="1262"/>
                  </a:lnTo>
                  <a:lnTo>
                    <a:pt x="310" y="1262"/>
                  </a:lnTo>
                  <a:cubicBezTo>
                    <a:pt x="143" y="1262"/>
                    <a:pt x="0" y="1405"/>
                    <a:pt x="0" y="1572"/>
                  </a:cubicBezTo>
                  <a:lnTo>
                    <a:pt x="0" y="3144"/>
                  </a:lnTo>
                  <a:lnTo>
                    <a:pt x="3715" y="3144"/>
                  </a:lnTo>
                  <a:cubicBezTo>
                    <a:pt x="4180" y="2727"/>
                    <a:pt x="4769" y="2519"/>
                    <a:pt x="5358" y="2519"/>
                  </a:cubicBezTo>
                  <a:cubicBezTo>
                    <a:pt x="5948" y="2519"/>
                    <a:pt x="6537" y="2727"/>
                    <a:pt x="7002" y="3144"/>
                  </a:cubicBezTo>
                  <a:lnTo>
                    <a:pt x="10717" y="3144"/>
                  </a:lnTo>
                  <a:lnTo>
                    <a:pt x="10717" y="1572"/>
                  </a:lnTo>
                  <a:cubicBezTo>
                    <a:pt x="10717" y="1405"/>
                    <a:pt x="10574" y="1262"/>
                    <a:pt x="10407" y="1262"/>
                  </a:cubicBezTo>
                  <a:lnTo>
                    <a:pt x="8073" y="1262"/>
                  </a:lnTo>
                  <a:lnTo>
                    <a:pt x="7526" y="167"/>
                  </a:lnTo>
                  <a:cubicBezTo>
                    <a:pt x="7478" y="72"/>
                    <a:pt x="7359" y="0"/>
                    <a:pt x="72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47" name="Google Shape;7347;p23"/>
            <p:cNvSpPr/>
            <p:nvPr/>
          </p:nvSpPr>
          <p:spPr>
            <a:xfrm>
              <a:off x="3950800" y="2561300"/>
              <a:ext cx="267925" cy="47050"/>
            </a:xfrm>
            <a:custGeom>
              <a:avLst/>
              <a:gdLst/>
              <a:ahLst/>
              <a:cxnLst/>
              <a:rect l="l" t="t" r="r" b="b"/>
              <a:pathLst>
                <a:path w="10717" h="1882" extrusionOk="0">
                  <a:moveTo>
                    <a:pt x="0" y="0"/>
                  </a:moveTo>
                  <a:lnTo>
                    <a:pt x="0" y="1572"/>
                  </a:lnTo>
                  <a:cubicBezTo>
                    <a:pt x="0" y="1739"/>
                    <a:pt x="143" y="1882"/>
                    <a:pt x="310" y="1882"/>
                  </a:cubicBezTo>
                  <a:lnTo>
                    <a:pt x="10407" y="1882"/>
                  </a:lnTo>
                  <a:cubicBezTo>
                    <a:pt x="10574" y="1882"/>
                    <a:pt x="10717" y="1739"/>
                    <a:pt x="10717" y="1572"/>
                  </a:cubicBezTo>
                  <a:lnTo>
                    <a:pt x="10717" y="0"/>
                  </a:lnTo>
                  <a:lnTo>
                    <a:pt x="7002" y="0"/>
                  </a:lnTo>
                  <a:cubicBezTo>
                    <a:pt x="6549" y="405"/>
                    <a:pt x="5978" y="643"/>
                    <a:pt x="5358" y="643"/>
                  </a:cubicBezTo>
                  <a:cubicBezTo>
                    <a:pt x="4763" y="643"/>
                    <a:pt x="4168" y="405"/>
                    <a:pt x="37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48" name="Google Shape;7348;p23"/>
          <p:cNvGrpSpPr/>
          <p:nvPr/>
        </p:nvGrpSpPr>
        <p:grpSpPr>
          <a:xfrm>
            <a:off x="5532440" y="1792928"/>
            <a:ext cx="348820" cy="307365"/>
            <a:chOff x="4529475" y="2380900"/>
            <a:chExt cx="268550" cy="235800"/>
          </a:xfrm>
        </p:grpSpPr>
        <p:sp>
          <p:nvSpPr>
            <p:cNvPr id="7349" name="Google Shape;7349;p23"/>
            <p:cNvSpPr/>
            <p:nvPr/>
          </p:nvSpPr>
          <p:spPr>
            <a:xfrm>
              <a:off x="4529475" y="2380900"/>
              <a:ext cx="268550" cy="62550"/>
            </a:xfrm>
            <a:custGeom>
              <a:avLst/>
              <a:gdLst/>
              <a:ahLst/>
              <a:cxnLst/>
              <a:rect l="l" t="t" r="r" b="b"/>
              <a:pathLst>
                <a:path w="10742" h="2502" extrusionOk="0">
                  <a:moveTo>
                    <a:pt x="1594" y="938"/>
                  </a:moveTo>
                  <a:cubicBezTo>
                    <a:pt x="1759" y="938"/>
                    <a:pt x="1922" y="1067"/>
                    <a:pt x="1906" y="1263"/>
                  </a:cubicBezTo>
                  <a:cubicBezTo>
                    <a:pt x="1906" y="1429"/>
                    <a:pt x="1763" y="1572"/>
                    <a:pt x="1596" y="1572"/>
                  </a:cubicBezTo>
                  <a:cubicBezTo>
                    <a:pt x="1311" y="1572"/>
                    <a:pt x="1168" y="1215"/>
                    <a:pt x="1382" y="1025"/>
                  </a:cubicBezTo>
                  <a:cubicBezTo>
                    <a:pt x="1442" y="965"/>
                    <a:pt x="1518" y="938"/>
                    <a:pt x="1594" y="938"/>
                  </a:cubicBezTo>
                  <a:close/>
                  <a:moveTo>
                    <a:pt x="2832" y="938"/>
                  </a:moveTo>
                  <a:cubicBezTo>
                    <a:pt x="2998" y="938"/>
                    <a:pt x="3161" y="1067"/>
                    <a:pt x="3144" y="1263"/>
                  </a:cubicBezTo>
                  <a:cubicBezTo>
                    <a:pt x="3144" y="1429"/>
                    <a:pt x="3025" y="1549"/>
                    <a:pt x="2859" y="1572"/>
                  </a:cubicBezTo>
                  <a:cubicBezTo>
                    <a:pt x="2573" y="1572"/>
                    <a:pt x="2406" y="1239"/>
                    <a:pt x="2620" y="1025"/>
                  </a:cubicBezTo>
                  <a:cubicBezTo>
                    <a:pt x="2680" y="965"/>
                    <a:pt x="2756" y="938"/>
                    <a:pt x="2832" y="938"/>
                  </a:cubicBezTo>
                  <a:close/>
                  <a:moveTo>
                    <a:pt x="4162" y="927"/>
                  </a:moveTo>
                  <a:cubicBezTo>
                    <a:pt x="4559" y="927"/>
                    <a:pt x="4559" y="1575"/>
                    <a:pt x="4162" y="1575"/>
                  </a:cubicBezTo>
                  <a:cubicBezTo>
                    <a:pt x="4149" y="1575"/>
                    <a:pt x="4135" y="1574"/>
                    <a:pt x="4121" y="1572"/>
                  </a:cubicBezTo>
                  <a:cubicBezTo>
                    <a:pt x="3740" y="1525"/>
                    <a:pt x="3740" y="977"/>
                    <a:pt x="4121" y="929"/>
                  </a:cubicBezTo>
                  <a:cubicBezTo>
                    <a:pt x="4135" y="928"/>
                    <a:pt x="4149" y="927"/>
                    <a:pt x="4162" y="927"/>
                  </a:cubicBezTo>
                  <a:close/>
                  <a:moveTo>
                    <a:pt x="9187" y="927"/>
                  </a:moveTo>
                  <a:cubicBezTo>
                    <a:pt x="9584" y="927"/>
                    <a:pt x="9584" y="1575"/>
                    <a:pt x="9187" y="1575"/>
                  </a:cubicBezTo>
                  <a:cubicBezTo>
                    <a:pt x="9173" y="1575"/>
                    <a:pt x="9160" y="1574"/>
                    <a:pt x="9146" y="1572"/>
                  </a:cubicBezTo>
                  <a:lnTo>
                    <a:pt x="5359" y="1572"/>
                  </a:lnTo>
                  <a:cubicBezTo>
                    <a:pt x="5002" y="1525"/>
                    <a:pt x="5002" y="977"/>
                    <a:pt x="5359" y="929"/>
                  </a:cubicBezTo>
                  <a:lnTo>
                    <a:pt x="9146" y="929"/>
                  </a:lnTo>
                  <a:cubicBezTo>
                    <a:pt x="9160" y="928"/>
                    <a:pt x="9173" y="927"/>
                    <a:pt x="9187" y="927"/>
                  </a:cubicBezTo>
                  <a:close/>
                  <a:moveTo>
                    <a:pt x="334" y="1"/>
                  </a:moveTo>
                  <a:cubicBezTo>
                    <a:pt x="144" y="1"/>
                    <a:pt x="1" y="120"/>
                    <a:pt x="1" y="286"/>
                  </a:cubicBezTo>
                  <a:lnTo>
                    <a:pt x="1" y="2501"/>
                  </a:lnTo>
                  <a:lnTo>
                    <a:pt x="10717" y="2501"/>
                  </a:lnTo>
                  <a:lnTo>
                    <a:pt x="10717" y="310"/>
                  </a:lnTo>
                  <a:cubicBezTo>
                    <a:pt x="10741" y="143"/>
                    <a:pt x="10598" y="1"/>
                    <a:pt x="104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0" name="Google Shape;7350;p23"/>
            <p:cNvSpPr/>
            <p:nvPr/>
          </p:nvSpPr>
          <p:spPr>
            <a:xfrm>
              <a:off x="4598550" y="2511875"/>
              <a:ext cx="130400" cy="104825"/>
            </a:xfrm>
            <a:custGeom>
              <a:avLst/>
              <a:gdLst/>
              <a:ahLst/>
              <a:cxnLst/>
              <a:rect l="l" t="t" r="r" b="b"/>
              <a:pathLst>
                <a:path w="5216" h="4193" extrusionOk="0">
                  <a:moveTo>
                    <a:pt x="2620" y="1"/>
                  </a:moveTo>
                  <a:cubicBezTo>
                    <a:pt x="1191" y="1"/>
                    <a:pt x="48" y="1191"/>
                    <a:pt x="96" y="2620"/>
                  </a:cubicBezTo>
                  <a:cubicBezTo>
                    <a:pt x="96" y="3192"/>
                    <a:pt x="310" y="3740"/>
                    <a:pt x="667" y="4192"/>
                  </a:cubicBezTo>
                  <a:lnTo>
                    <a:pt x="1572" y="4192"/>
                  </a:lnTo>
                  <a:cubicBezTo>
                    <a:pt x="0" y="3144"/>
                    <a:pt x="739" y="715"/>
                    <a:pt x="2620" y="715"/>
                  </a:cubicBezTo>
                  <a:cubicBezTo>
                    <a:pt x="4477" y="715"/>
                    <a:pt x="5216" y="3144"/>
                    <a:pt x="3644" y="4192"/>
                  </a:cubicBezTo>
                  <a:lnTo>
                    <a:pt x="4573" y="4192"/>
                  </a:lnTo>
                  <a:cubicBezTo>
                    <a:pt x="4930" y="3740"/>
                    <a:pt x="5120" y="3192"/>
                    <a:pt x="5120" y="2620"/>
                  </a:cubicBezTo>
                  <a:cubicBezTo>
                    <a:pt x="5168" y="1191"/>
                    <a:pt x="4025" y="1"/>
                    <a:pt x="2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1" name="Google Shape;7351;p23"/>
            <p:cNvSpPr/>
            <p:nvPr/>
          </p:nvSpPr>
          <p:spPr>
            <a:xfrm>
              <a:off x="4529475" y="2459500"/>
              <a:ext cx="267950" cy="157200"/>
            </a:xfrm>
            <a:custGeom>
              <a:avLst/>
              <a:gdLst/>
              <a:ahLst/>
              <a:cxnLst/>
              <a:rect l="l" t="t" r="r" b="b"/>
              <a:pathLst>
                <a:path w="10718" h="6288" extrusionOk="0">
                  <a:moveTo>
                    <a:pt x="1" y="0"/>
                  </a:moveTo>
                  <a:lnTo>
                    <a:pt x="1" y="5978"/>
                  </a:lnTo>
                  <a:cubicBezTo>
                    <a:pt x="1" y="6144"/>
                    <a:pt x="144" y="6287"/>
                    <a:pt x="310" y="6287"/>
                  </a:cubicBezTo>
                  <a:lnTo>
                    <a:pt x="2668" y="6287"/>
                  </a:lnTo>
                  <a:cubicBezTo>
                    <a:pt x="2454" y="5906"/>
                    <a:pt x="2311" y="5477"/>
                    <a:pt x="2263" y="5025"/>
                  </a:cubicBezTo>
                  <a:lnTo>
                    <a:pt x="1596" y="5025"/>
                  </a:lnTo>
                  <a:cubicBezTo>
                    <a:pt x="1582" y="5026"/>
                    <a:pt x="1568" y="5027"/>
                    <a:pt x="1554" y="5027"/>
                  </a:cubicBezTo>
                  <a:cubicBezTo>
                    <a:pt x="1158" y="5027"/>
                    <a:pt x="1158" y="4403"/>
                    <a:pt x="1554" y="4403"/>
                  </a:cubicBezTo>
                  <a:cubicBezTo>
                    <a:pt x="1568" y="4403"/>
                    <a:pt x="1582" y="4404"/>
                    <a:pt x="1596" y="4406"/>
                  </a:cubicBezTo>
                  <a:lnTo>
                    <a:pt x="2263" y="4406"/>
                  </a:lnTo>
                  <a:cubicBezTo>
                    <a:pt x="2311" y="3787"/>
                    <a:pt x="2549" y="3215"/>
                    <a:pt x="2954" y="2739"/>
                  </a:cubicBezTo>
                  <a:lnTo>
                    <a:pt x="2501" y="2262"/>
                  </a:lnTo>
                  <a:cubicBezTo>
                    <a:pt x="2358" y="2143"/>
                    <a:pt x="2358" y="1953"/>
                    <a:pt x="2501" y="1810"/>
                  </a:cubicBezTo>
                  <a:cubicBezTo>
                    <a:pt x="2561" y="1750"/>
                    <a:pt x="2638" y="1721"/>
                    <a:pt x="2716" y="1721"/>
                  </a:cubicBezTo>
                  <a:cubicBezTo>
                    <a:pt x="2793" y="1721"/>
                    <a:pt x="2870" y="1750"/>
                    <a:pt x="2930" y="1810"/>
                  </a:cubicBezTo>
                  <a:lnTo>
                    <a:pt x="3382" y="2286"/>
                  </a:lnTo>
                  <a:cubicBezTo>
                    <a:pt x="3859" y="1905"/>
                    <a:pt x="4430" y="1667"/>
                    <a:pt x="5049" y="1596"/>
                  </a:cubicBezTo>
                  <a:lnTo>
                    <a:pt x="5049" y="929"/>
                  </a:lnTo>
                  <a:cubicBezTo>
                    <a:pt x="5026" y="703"/>
                    <a:pt x="5192" y="590"/>
                    <a:pt x="5359" y="590"/>
                  </a:cubicBezTo>
                  <a:cubicBezTo>
                    <a:pt x="5526" y="590"/>
                    <a:pt x="5692" y="703"/>
                    <a:pt x="5669" y="929"/>
                  </a:cubicBezTo>
                  <a:lnTo>
                    <a:pt x="5669" y="1596"/>
                  </a:lnTo>
                  <a:cubicBezTo>
                    <a:pt x="6288" y="1667"/>
                    <a:pt x="6859" y="1905"/>
                    <a:pt x="7336" y="2286"/>
                  </a:cubicBezTo>
                  <a:lnTo>
                    <a:pt x="7812" y="1810"/>
                  </a:lnTo>
                  <a:cubicBezTo>
                    <a:pt x="7871" y="1750"/>
                    <a:pt x="7949" y="1721"/>
                    <a:pt x="8026" y="1721"/>
                  </a:cubicBezTo>
                  <a:cubicBezTo>
                    <a:pt x="8104" y="1721"/>
                    <a:pt x="8181" y="1750"/>
                    <a:pt x="8241" y="1810"/>
                  </a:cubicBezTo>
                  <a:cubicBezTo>
                    <a:pt x="8360" y="1953"/>
                    <a:pt x="8360" y="2143"/>
                    <a:pt x="8241" y="2262"/>
                  </a:cubicBezTo>
                  <a:lnTo>
                    <a:pt x="7788" y="2739"/>
                  </a:lnTo>
                  <a:cubicBezTo>
                    <a:pt x="8169" y="3215"/>
                    <a:pt x="8407" y="3787"/>
                    <a:pt x="8479" y="4406"/>
                  </a:cubicBezTo>
                  <a:lnTo>
                    <a:pt x="9122" y="4406"/>
                  </a:lnTo>
                  <a:cubicBezTo>
                    <a:pt x="9137" y="4404"/>
                    <a:pt x="9152" y="4403"/>
                    <a:pt x="9166" y="4403"/>
                  </a:cubicBezTo>
                  <a:cubicBezTo>
                    <a:pt x="9583" y="4403"/>
                    <a:pt x="9583" y="5027"/>
                    <a:pt x="9166" y="5027"/>
                  </a:cubicBezTo>
                  <a:cubicBezTo>
                    <a:pt x="9152" y="5027"/>
                    <a:pt x="9137" y="5026"/>
                    <a:pt x="9122" y="5025"/>
                  </a:cubicBezTo>
                  <a:lnTo>
                    <a:pt x="8479" y="5025"/>
                  </a:lnTo>
                  <a:cubicBezTo>
                    <a:pt x="8431" y="5477"/>
                    <a:pt x="8288" y="5906"/>
                    <a:pt x="8074" y="6287"/>
                  </a:cubicBezTo>
                  <a:lnTo>
                    <a:pt x="10408" y="6287"/>
                  </a:lnTo>
                  <a:cubicBezTo>
                    <a:pt x="10574" y="6287"/>
                    <a:pt x="10717" y="6144"/>
                    <a:pt x="10717" y="5978"/>
                  </a:cubicBez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2" name="Google Shape;7352;p23"/>
            <p:cNvSpPr/>
            <p:nvPr/>
          </p:nvSpPr>
          <p:spPr>
            <a:xfrm>
              <a:off x="4632475" y="2545825"/>
              <a:ext cx="62550" cy="62525"/>
            </a:xfrm>
            <a:custGeom>
              <a:avLst/>
              <a:gdLst/>
              <a:ahLst/>
              <a:cxnLst/>
              <a:rect l="l" t="t" r="r" b="b"/>
              <a:pathLst>
                <a:path w="2502" h="2501" extrusionOk="0">
                  <a:moveTo>
                    <a:pt x="1239" y="0"/>
                  </a:moveTo>
                  <a:cubicBezTo>
                    <a:pt x="548" y="0"/>
                    <a:pt x="1" y="572"/>
                    <a:pt x="1" y="1262"/>
                  </a:cubicBezTo>
                  <a:cubicBezTo>
                    <a:pt x="1" y="1953"/>
                    <a:pt x="548" y="2501"/>
                    <a:pt x="1239" y="2501"/>
                  </a:cubicBezTo>
                  <a:cubicBezTo>
                    <a:pt x="1954" y="2501"/>
                    <a:pt x="2501" y="1953"/>
                    <a:pt x="2501" y="1262"/>
                  </a:cubicBezTo>
                  <a:cubicBezTo>
                    <a:pt x="2501" y="572"/>
                    <a:pt x="1954" y="0"/>
                    <a:pt x="1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53" name="Google Shape;7353;p23"/>
          <p:cNvGrpSpPr/>
          <p:nvPr/>
        </p:nvGrpSpPr>
        <p:grpSpPr>
          <a:xfrm>
            <a:off x="6285672" y="1792928"/>
            <a:ext cx="348008" cy="307365"/>
            <a:chOff x="5109375" y="2380900"/>
            <a:chExt cx="267925" cy="235800"/>
          </a:xfrm>
        </p:grpSpPr>
        <p:sp>
          <p:nvSpPr>
            <p:cNvPr id="7354" name="Google Shape;7354;p23"/>
            <p:cNvSpPr/>
            <p:nvPr/>
          </p:nvSpPr>
          <p:spPr>
            <a:xfrm>
              <a:off x="5109375" y="2380900"/>
              <a:ext cx="267925" cy="62550"/>
            </a:xfrm>
            <a:custGeom>
              <a:avLst/>
              <a:gdLst/>
              <a:ahLst/>
              <a:cxnLst/>
              <a:rect l="l" t="t" r="r" b="b"/>
              <a:pathLst>
                <a:path w="10717" h="2502" extrusionOk="0">
                  <a:moveTo>
                    <a:pt x="2831" y="938"/>
                  </a:moveTo>
                  <a:cubicBezTo>
                    <a:pt x="2997" y="938"/>
                    <a:pt x="3160" y="1067"/>
                    <a:pt x="3144" y="1263"/>
                  </a:cubicBezTo>
                  <a:cubicBezTo>
                    <a:pt x="3144" y="1429"/>
                    <a:pt x="3001" y="1549"/>
                    <a:pt x="2858" y="1572"/>
                  </a:cubicBezTo>
                  <a:cubicBezTo>
                    <a:pt x="2548" y="1572"/>
                    <a:pt x="2405" y="1239"/>
                    <a:pt x="2620" y="1025"/>
                  </a:cubicBezTo>
                  <a:cubicBezTo>
                    <a:pt x="2680" y="965"/>
                    <a:pt x="2756" y="938"/>
                    <a:pt x="2831" y="938"/>
                  </a:cubicBezTo>
                  <a:close/>
                  <a:moveTo>
                    <a:pt x="1637" y="927"/>
                  </a:moveTo>
                  <a:cubicBezTo>
                    <a:pt x="2034" y="927"/>
                    <a:pt x="2034" y="1575"/>
                    <a:pt x="1637" y="1575"/>
                  </a:cubicBezTo>
                  <a:cubicBezTo>
                    <a:pt x="1624" y="1575"/>
                    <a:pt x="1610" y="1574"/>
                    <a:pt x="1596" y="1572"/>
                  </a:cubicBezTo>
                  <a:cubicBezTo>
                    <a:pt x="1215" y="1525"/>
                    <a:pt x="1215" y="977"/>
                    <a:pt x="1596" y="929"/>
                  </a:cubicBezTo>
                  <a:cubicBezTo>
                    <a:pt x="1610" y="928"/>
                    <a:pt x="1624" y="927"/>
                    <a:pt x="1637" y="927"/>
                  </a:cubicBezTo>
                  <a:close/>
                  <a:moveTo>
                    <a:pt x="4140" y="927"/>
                  </a:moveTo>
                  <a:cubicBezTo>
                    <a:pt x="4558" y="927"/>
                    <a:pt x="4558" y="1575"/>
                    <a:pt x="4140" y="1575"/>
                  </a:cubicBezTo>
                  <a:cubicBezTo>
                    <a:pt x="4126" y="1575"/>
                    <a:pt x="4111" y="1574"/>
                    <a:pt x="4096" y="1572"/>
                  </a:cubicBezTo>
                  <a:cubicBezTo>
                    <a:pt x="3715" y="1525"/>
                    <a:pt x="3715" y="977"/>
                    <a:pt x="4096" y="929"/>
                  </a:cubicBezTo>
                  <a:cubicBezTo>
                    <a:pt x="4111" y="928"/>
                    <a:pt x="4126" y="927"/>
                    <a:pt x="4140" y="927"/>
                  </a:cubicBezTo>
                  <a:close/>
                  <a:moveTo>
                    <a:pt x="9186" y="927"/>
                  </a:moveTo>
                  <a:cubicBezTo>
                    <a:pt x="9584" y="927"/>
                    <a:pt x="9584" y="1575"/>
                    <a:pt x="9186" y="1575"/>
                  </a:cubicBezTo>
                  <a:cubicBezTo>
                    <a:pt x="9173" y="1575"/>
                    <a:pt x="9159" y="1574"/>
                    <a:pt x="9145" y="1572"/>
                  </a:cubicBezTo>
                  <a:lnTo>
                    <a:pt x="5358" y="1572"/>
                  </a:lnTo>
                  <a:cubicBezTo>
                    <a:pt x="4977" y="1525"/>
                    <a:pt x="4977" y="977"/>
                    <a:pt x="5358" y="929"/>
                  </a:cubicBezTo>
                  <a:lnTo>
                    <a:pt x="9145" y="929"/>
                  </a:lnTo>
                  <a:cubicBezTo>
                    <a:pt x="9159" y="928"/>
                    <a:pt x="9173" y="927"/>
                    <a:pt x="9186" y="927"/>
                  </a:cubicBezTo>
                  <a:close/>
                  <a:moveTo>
                    <a:pt x="310" y="1"/>
                  </a:moveTo>
                  <a:cubicBezTo>
                    <a:pt x="143" y="1"/>
                    <a:pt x="0" y="120"/>
                    <a:pt x="0" y="286"/>
                  </a:cubicBezTo>
                  <a:lnTo>
                    <a:pt x="0" y="2501"/>
                  </a:lnTo>
                  <a:lnTo>
                    <a:pt x="10717" y="2501"/>
                  </a:lnTo>
                  <a:lnTo>
                    <a:pt x="10717" y="310"/>
                  </a:lnTo>
                  <a:cubicBezTo>
                    <a:pt x="10717" y="143"/>
                    <a:pt x="10598" y="1"/>
                    <a:pt x="104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5" name="Google Shape;7355;p23"/>
            <p:cNvSpPr/>
            <p:nvPr/>
          </p:nvSpPr>
          <p:spPr>
            <a:xfrm>
              <a:off x="5172475" y="2525575"/>
              <a:ext cx="141725" cy="51825"/>
            </a:xfrm>
            <a:custGeom>
              <a:avLst/>
              <a:gdLst/>
              <a:ahLst/>
              <a:cxnLst/>
              <a:rect l="l" t="t" r="r" b="b"/>
              <a:pathLst>
                <a:path w="5669" h="2073" extrusionOk="0">
                  <a:moveTo>
                    <a:pt x="3787" y="0"/>
                  </a:moveTo>
                  <a:lnTo>
                    <a:pt x="2120" y="1668"/>
                  </a:lnTo>
                  <a:cubicBezTo>
                    <a:pt x="2060" y="1727"/>
                    <a:pt x="1977" y="1757"/>
                    <a:pt x="1894" y="1757"/>
                  </a:cubicBezTo>
                  <a:cubicBezTo>
                    <a:pt x="1810" y="1757"/>
                    <a:pt x="1727" y="1727"/>
                    <a:pt x="1667" y="1668"/>
                  </a:cubicBezTo>
                  <a:lnTo>
                    <a:pt x="953" y="929"/>
                  </a:lnTo>
                  <a:lnTo>
                    <a:pt x="0" y="1882"/>
                  </a:lnTo>
                  <a:lnTo>
                    <a:pt x="0" y="2072"/>
                  </a:lnTo>
                  <a:lnTo>
                    <a:pt x="5668" y="2072"/>
                  </a:lnTo>
                  <a:lnTo>
                    <a:pt x="5668" y="0"/>
                  </a:lnTo>
                  <a:lnTo>
                    <a:pt x="4954" y="715"/>
                  </a:lnTo>
                  <a:cubicBezTo>
                    <a:pt x="4882" y="774"/>
                    <a:pt x="4799" y="804"/>
                    <a:pt x="4719" y="804"/>
                  </a:cubicBezTo>
                  <a:cubicBezTo>
                    <a:pt x="4638" y="804"/>
                    <a:pt x="4561" y="774"/>
                    <a:pt x="4501" y="715"/>
                  </a:cubicBezTo>
                  <a:lnTo>
                    <a:pt x="37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6" name="Google Shape;7356;p23"/>
            <p:cNvSpPr/>
            <p:nvPr/>
          </p:nvSpPr>
          <p:spPr>
            <a:xfrm>
              <a:off x="5109375" y="2459500"/>
              <a:ext cx="267925" cy="157200"/>
            </a:xfrm>
            <a:custGeom>
              <a:avLst/>
              <a:gdLst/>
              <a:ahLst/>
              <a:cxnLst/>
              <a:rect l="l" t="t" r="r" b="b"/>
              <a:pathLst>
                <a:path w="10717" h="6288" extrusionOk="0">
                  <a:moveTo>
                    <a:pt x="2262" y="929"/>
                  </a:moveTo>
                  <a:cubicBezTo>
                    <a:pt x="2405" y="953"/>
                    <a:pt x="2524" y="1096"/>
                    <a:pt x="2524" y="1262"/>
                  </a:cubicBezTo>
                  <a:lnTo>
                    <a:pt x="2524" y="3644"/>
                  </a:lnTo>
                  <a:lnTo>
                    <a:pt x="3263" y="2929"/>
                  </a:lnTo>
                  <a:cubicBezTo>
                    <a:pt x="3322" y="2870"/>
                    <a:pt x="3400" y="2840"/>
                    <a:pt x="3477" y="2840"/>
                  </a:cubicBezTo>
                  <a:cubicBezTo>
                    <a:pt x="3554" y="2840"/>
                    <a:pt x="3632" y="2870"/>
                    <a:pt x="3691" y="2929"/>
                  </a:cubicBezTo>
                  <a:lnTo>
                    <a:pt x="4430" y="3644"/>
                  </a:lnTo>
                  <a:lnTo>
                    <a:pt x="6073" y="1977"/>
                  </a:lnTo>
                  <a:cubicBezTo>
                    <a:pt x="6144" y="1917"/>
                    <a:pt x="6228" y="1887"/>
                    <a:pt x="6308" y="1887"/>
                  </a:cubicBezTo>
                  <a:cubicBezTo>
                    <a:pt x="6388" y="1887"/>
                    <a:pt x="6466" y="1917"/>
                    <a:pt x="6525" y="1977"/>
                  </a:cubicBezTo>
                  <a:lnTo>
                    <a:pt x="7240" y="2691"/>
                  </a:lnTo>
                  <a:lnTo>
                    <a:pt x="8288" y="1667"/>
                  </a:lnTo>
                  <a:cubicBezTo>
                    <a:pt x="8351" y="1604"/>
                    <a:pt x="8425" y="1572"/>
                    <a:pt x="8503" y="1572"/>
                  </a:cubicBezTo>
                  <a:cubicBezTo>
                    <a:pt x="8542" y="1572"/>
                    <a:pt x="8581" y="1580"/>
                    <a:pt x="8621" y="1596"/>
                  </a:cubicBezTo>
                  <a:cubicBezTo>
                    <a:pt x="8740" y="1643"/>
                    <a:pt x="8811" y="1762"/>
                    <a:pt x="8811" y="1881"/>
                  </a:cubicBezTo>
                  <a:lnTo>
                    <a:pt x="8811" y="5025"/>
                  </a:lnTo>
                  <a:cubicBezTo>
                    <a:pt x="8811" y="5215"/>
                    <a:pt x="8669" y="5358"/>
                    <a:pt x="8502" y="5358"/>
                  </a:cubicBezTo>
                  <a:lnTo>
                    <a:pt x="2215" y="5358"/>
                  </a:lnTo>
                  <a:cubicBezTo>
                    <a:pt x="2048" y="5358"/>
                    <a:pt x="1905" y="5215"/>
                    <a:pt x="1905" y="5025"/>
                  </a:cubicBezTo>
                  <a:lnTo>
                    <a:pt x="1905" y="1262"/>
                  </a:lnTo>
                  <a:cubicBezTo>
                    <a:pt x="1905" y="1072"/>
                    <a:pt x="2072" y="929"/>
                    <a:pt x="2262" y="929"/>
                  </a:cubicBezTo>
                  <a:close/>
                  <a:moveTo>
                    <a:pt x="0" y="0"/>
                  </a:moveTo>
                  <a:lnTo>
                    <a:pt x="0" y="5978"/>
                  </a:lnTo>
                  <a:cubicBezTo>
                    <a:pt x="0" y="6144"/>
                    <a:pt x="143" y="6287"/>
                    <a:pt x="310" y="6287"/>
                  </a:cubicBezTo>
                  <a:lnTo>
                    <a:pt x="10407" y="6287"/>
                  </a:lnTo>
                  <a:cubicBezTo>
                    <a:pt x="10598" y="6287"/>
                    <a:pt x="10717" y="6144"/>
                    <a:pt x="10717" y="5978"/>
                  </a:cubicBez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57" name="Google Shape;7357;p23"/>
          <p:cNvGrpSpPr/>
          <p:nvPr/>
        </p:nvGrpSpPr>
        <p:grpSpPr>
          <a:xfrm>
            <a:off x="7036533" y="1813100"/>
            <a:ext cx="348040" cy="266989"/>
            <a:chOff x="5687450" y="2396375"/>
            <a:chExt cx="267950" cy="204825"/>
          </a:xfrm>
        </p:grpSpPr>
        <p:sp>
          <p:nvSpPr>
            <p:cNvPr id="7358" name="Google Shape;7358;p23"/>
            <p:cNvSpPr/>
            <p:nvPr/>
          </p:nvSpPr>
          <p:spPr>
            <a:xfrm>
              <a:off x="5872025" y="2494025"/>
              <a:ext cx="24425" cy="24425"/>
            </a:xfrm>
            <a:custGeom>
              <a:avLst/>
              <a:gdLst/>
              <a:ahLst/>
              <a:cxnLst/>
              <a:rect l="l" t="t" r="r" b="b"/>
              <a:pathLst>
                <a:path w="977" h="977" extrusionOk="0">
                  <a:moveTo>
                    <a:pt x="477" y="0"/>
                  </a:moveTo>
                  <a:lnTo>
                    <a:pt x="0" y="500"/>
                  </a:lnTo>
                  <a:lnTo>
                    <a:pt x="477" y="977"/>
                  </a:lnTo>
                  <a:lnTo>
                    <a:pt x="977" y="500"/>
                  </a:lnTo>
                  <a:lnTo>
                    <a:pt x="4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59" name="Google Shape;7359;p23"/>
            <p:cNvSpPr/>
            <p:nvPr/>
          </p:nvSpPr>
          <p:spPr>
            <a:xfrm>
              <a:off x="5687450" y="2396375"/>
              <a:ext cx="267950" cy="146500"/>
            </a:xfrm>
            <a:custGeom>
              <a:avLst/>
              <a:gdLst/>
              <a:ahLst/>
              <a:cxnLst/>
              <a:rect l="l" t="t" r="r" b="b"/>
              <a:pathLst>
                <a:path w="10718" h="5860" extrusionOk="0">
                  <a:moveTo>
                    <a:pt x="5968" y="1248"/>
                  </a:moveTo>
                  <a:cubicBezTo>
                    <a:pt x="6458" y="1248"/>
                    <a:pt x="6931" y="1633"/>
                    <a:pt x="6931" y="2216"/>
                  </a:cubicBezTo>
                  <a:cubicBezTo>
                    <a:pt x="6931" y="2716"/>
                    <a:pt x="6502" y="3144"/>
                    <a:pt x="5978" y="3144"/>
                  </a:cubicBezTo>
                  <a:cubicBezTo>
                    <a:pt x="5145" y="3144"/>
                    <a:pt x="4716" y="2120"/>
                    <a:pt x="5312" y="1525"/>
                  </a:cubicBezTo>
                  <a:cubicBezTo>
                    <a:pt x="5502" y="1334"/>
                    <a:pt x="5737" y="1248"/>
                    <a:pt x="5968" y="1248"/>
                  </a:cubicBezTo>
                  <a:close/>
                  <a:moveTo>
                    <a:pt x="311" y="1"/>
                  </a:moveTo>
                  <a:cubicBezTo>
                    <a:pt x="144" y="1"/>
                    <a:pt x="1" y="144"/>
                    <a:pt x="1" y="310"/>
                  </a:cubicBezTo>
                  <a:lnTo>
                    <a:pt x="1" y="5216"/>
                  </a:lnTo>
                  <a:lnTo>
                    <a:pt x="2621" y="2620"/>
                  </a:lnTo>
                  <a:cubicBezTo>
                    <a:pt x="2680" y="2561"/>
                    <a:pt x="2763" y="2531"/>
                    <a:pt x="2847" y="2531"/>
                  </a:cubicBezTo>
                  <a:cubicBezTo>
                    <a:pt x="2930" y="2531"/>
                    <a:pt x="3014" y="2561"/>
                    <a:pt x="3073" y="2620"/>
                  </a:cubicBezTo>
                  <a:lnTo>
                    <a:pt x="5669" y="5216"/>
                  </a:lnTo>
                  <a:lnTo>
                    <a:pt x="7645" y="3240"/>
                  </a:lnTo>
                  <a:cubicBezTo>
                    <a:pt x="7705" y="3180"/>
                    <a:pt x="7788" y="3150"/>
                    <a:pt x="7872" y="3150"/>
                  </a:cubicBezTo>
                  <a:cubicBezTo>
                    <a:pt x="7955" y="3150"/>
                    <a:pt x="8038" y="3180"/>
                    <a:pt x="8098" y="3240"/>
                  </a:cubicBezTo>
                  <a:lnTo>
                    <a:pt x="10718" y="5859"/>
                  </a:lnTo>
                  <a:lnTo>
                    <a:pt x="10718" y="310"/>
                  </a:lnTo>
                  <a:cubicBezTo>
                    <a:pt x="10718" y="144"/>
                    <a:pt x="10575" y="1"/>
                    <a:pt x="104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0" name="Google Shape;7360;p23"/>
            <p:cNvSpPr/>
            <p:nvPr/>
          </p:nvSpPr>
          <p:spPr>
            <a:xfrm>
              <a:off x="5829150" y="2443425"/>
              <a:ext cx="16100" cy="16100"/>
            </a:xfrm>
            <a:custGeom>
              <a:avLst/>
              <a:gdLst/>
              <a:ahLst/>
              <a:cxnLst/>
              <a:rect l="l" t="t" r="r" b="b"/>
              <a:pathLst>
                <a:path w="644" h="644" extrusionOk="0">
                  <a:moveTo>
                    <a:pt x="310" y="0"/>
                  </a:moveTo>
                  <a:cubicBezTo>
                    <a:pt x="144" y="0"/>
                    <a:pt x="1" y="143"/>
                    <a:pt x="1" y="334"/>
                  </a:cubicBezTo>
                  <a:cubicBezTo>
                    <a:pt x="1" y="500"/>
                    <a:pt x="144" y="643"/>
                    <a:pt x="310" y="643"/>
                  </a:cubicBezTo>
                  <a:cubicBezTo>
                    <a:pt x="501" y="643"/>
                    <a:pt x="644" y="500"/>
                    <a:pt x="644" y="334"/>
                  </a:cubicBezTo>
                  <a:cubicBezTo>
                    <a:pt x="644" y="143"/>
                    <a:pt x="501" y="0"/>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1" name="Google Shape;7361;p23"/>
            <p:cNvSpPr/>
            <p:nvPr/>
          </p:nvSpPr>
          <p:spPr>
            <a:xfrm>
              <a:off x="5730325" y="2478550"/>
              <a:ext cx="56575" cy="40500"/>
            </a:xfrm>
            <a:custGeom>
              <a:avLst/>
              <a:gdLst/>
              <a:ahLst/>
              <a:cxnLst/>
              <a:rect l="l" t="t" r="r" b="b"/>
              <a:pathLst>
                <a:path w="2263" h="1620" extrusionOk="0">
                  <a:moveTo>
                    <a:pt x="1120" y="0"/>
                  </a:moveTo>
                  <a:lnTo>
                    <a:pt x="1" y="1119"/>
                  </a:lnTo>
                  <a:lnTo>
                    <a:pt x="501" y="1596"/>
                  </a:lnTo>
                  <a:lnTo>
                    <a:pt x="906" y="1215"/>
                  </a:lnTo>
                  <a:cubicBezTo>
                    <a:pt x="965" y="1143"/>
                    <a:pt x="1048" y="1108"/>
                    <a:pt x="1132" y="1108"/>
                  </a:cubicBezTo>
                  <a:cubicBezTo>
                    <a:pt x="1215" y="1108"/>
                    <a:pt x="1299" y="1143"/>
                    <a:pt x="1358" y="1215"/>
                  </a:cubicBezTo>
                  <a:lnTo>
                    <a:pt x="1763" y="1620"/>
                  </a:lnTo>
                  <a:lnTo>
                    <a:pt x="2263" y="1119"/>
                  </a:lnTo>
                  <a:lnTo>
                    <a:pt x="11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2" name="Google Shape;7362;p23"/>
            <p:cNvSpPr/>
            <p:nvPr/>
          </p:nvSpPr>
          <p:spPr>
            <a:xfrm>
              <a:off x="5687450" y="2517825"/>
              <a:ext cx="267950" cy="83375"/>
            </a:xfrm>
            <a:custGeom>
              <a:avLst/>
              <a:gdLst/>
              <a:ahLst/>
              <a:cxnLst/>
              <a:rect l="l" t="t" r="r" b="b"/>
              <a:pathLst>
                <a:path w="10718" h="3335" extrusionOk="0">
                  <a:moveTo>
                    <a:pt x="1287" y="1"/>
                  </a:moveTo>
                  <a:lnTo>
                    <a:pt x="1" y="1263"/>
                  </a:lnTo>
                  <a:lnTo>
                    <a:pt x="1" y="3025"/>
                  </a:lnTo>
                  <a:cubicBezTo>
                    <a:pt x="1" y="3192"/>
                    <a:pt x="144" y="3335"/>
                    <a:pt x="311" y="3335"/>
                  </a:cubicBezTo>
                  <a:lnTo>
                    <a:pt x="10408" y="3335"/>
                  </a:lnTo>
                  <a:cubicBezTo>
                    <a:pt x="10575" y="3335"/>
                    <a:pt x="10718" y="3192"/>
                    <a:pt x="10718" y="3025"/>
                  </a:cubicBezTo>
                  <a:lnTo>
                    <a:pt x="10718" y="1882"/>
                  </a:lnTo>
                  <a:lnTo>
                    <a:pt x="8812" y="1"/>
                  </a:lnTo>
                  <a:lnTo>
                    <a:pt x="8098" y="739"/>
                  </a:lnTo>
                  <a:cubicBezTo>
                    <a:pt x="8038" y="799"/>
                    <a:pt x="7955" y="828"/>
                    <a:pt x="7872" y="828"/>
                  </a:cubicBezTo>
                  <a:cubicBezTo>
                    <a:pt x="7788" y="828"/>
                    <a:pt x="7705" y="799"/>
                    <a:pt x="7645" y="739"/>
                  </a:cubicBezTo>
                  <a:lnTo>
                    <a:pt x="6931" y="1"/>
                  </a:lnTo>
                  <a:lnTo>
                    <a:pt x="6121" y="811"/>
                  </a:lnTo>
                  <a:lnTo>
                    <a:pt x="6836" y="1549"/>
                  </a:lnTo>
                  <a:cubicBezTo>
                    <a:pt x="6955" y="1668"/>
                    <a:pt x="6955" y="1858"/>
                    <a:pt x="6836" y="1978"/>
                  </a:cubicBezTo>
                  <a:cubicBezTo>
                    <a:pt x="6776" y="2049"/>
                    <a:pt x="6693" y="2085"/>
                    <a:pt x="6610" y="2085"/>
                  </a:cubicBezTo>
                  <a:cubicBezTo>
                    <a:pt x="6526" y="2085"/>
                    <a:pt x="6443" y="2049"/>
                    <a:pt x="6383" y="1978"/>
                  </a:cubicBezTo>
                  <a:lnTo>
                    <a:pt x="4407" y="1"/>
                  </a:lnTo>
                  <a:lnTo>
                    <a:pt x="3692" y="739"/>
                  </a:lnTo>
                  <a:cubicBezTo>
                    <a:pt x="3633" y="799"/>
                    <a:pt x="3555" y="828"/>
                    <a:pt x="3478" y="828"/>
                  </a:cubicBezTo>
                  <a:cubicBezTo>
                    <a:pt x="3401" y="828"/>
                    <a:pt x="3323" y="799"/>
                    <a:pt x="3264" y="739"/>
                  </a:cubicBezTo>
                  <a:lnTo>
                    <a:pt x="2835" y="334"/>
                  </a:lnTo>
                  <a:lnTo>
                    <a:pt x="2430" y="739"/>
                  </a:lnTo>
                  <a:cubicBezTo>
                    <a:pt x="2371" y="799"/>
                    <a:pt x="2293" y="828"/>
                    <a:pt x="2216" y="828"/>
                  </a:cubicBezTo>
                  <a:cubicBezTo>
                    <a:pt x="2138" y="828"/>
                    <a:pt x="2061" y="799"/>
                    <a:pt x="2001" y="739"/>
                  </a:cubicBezTo>
                  <a:lnTo>
                    <a:pt x="12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63" name="Google Shape;7363;p23"/>
          <p:cNvGrpSpPr/>
          <p:nvPr/>
        </p:nvGrpSpPr>
        <p:grpSpPr>
          <a:xfrm>
            <a:off x="7787428" y="1770117"/>
            <a:ext cx="348040" cy="351880"/>
            <a:chOff x="6265550" y="2363400"/>
            <a:chExt cx="267950" cy="269950"/>
          </a:xfrm>
        </p:grpSpPr>
        <p:sp>
          <p:nvSpPr>
            <p:cNvPr id="7364" name="Google Shape;7364;p23"/>
            <p:cNvSpPr/>
            <p:nvPr/>
          </p:nvSpPr>
          <p:spPr>
            <a:xfrm>
              <a:off x="6344750" y="25065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5" name="Google Shape;7365;p23"/>
            <p:cNvSpPr/>
            <p:nvPr/>
          </p:nvSpPr>
          <p:spPr>
            <a:xfrm>
              <a:off x="6265550" y="2363400"/>
              <a:ext cx="267950" cy="269950"/>
            </a:xfrm>
            <a:custGeom>
              <a:avLst/>
              <a:gdLst/>
              <a:ahLst/>
              <a:cxnLst/>
              <a:rect l="l" t="t" r="r" b="b"/>
              <a:pathLst>
                <a:path w="10718" h="10798" extrusionOk="0">
                  <a:moveTo>
                    <a:pt x="9188" y="5722"/>
                  </a:moveTo>
                  <a:cubicBezTo>
                    <a:pt x="9336" y="5722"/>
                    <a:pt x="9455" y="5835"/>
                    <a:pt x="9455" y="5987"/>
                  </a:cubicBezTo>
                  <a:cubicBezTo>
                    <a:pt x="9479" y="6178"/>
                    <a:pt x="9336" y="6345"/>
                    <a:pt x="9146" y="6345"/>
                  </a:cubicBezTo>
                  <a:lnTo>
                    <a:pt x="6621" y="6345"/>
                  </a:lnTo>
                  <a:cubicBezTo>
                    <a:pt x="6455" y="6345"/>
                    <a:pt x="6336" y="6226"/>
                    <a:pt x="6312" y="6059"/>
                  </a:cubicBezTo>
                  <a:cubicBezTo>
                    <a:pt x="6267" y="5881"/>
                    <a:pt x="6410" y="5723"/>
                    <a:pt x="6585" y="5723"/>
                  </a:cubicBezTo>
                  <a:cubicBezTo>
                    <a:pt x="6597" y="5723"/>
                    <a:pt x="6609" y="5724"/>
                    <a:pt x="6621" y="5725"/>
                  </a:cubicBezTo>
                  <a:lnTo>
                    <a:pt x="9146" y="5725"/>
                  </a:lnTo>
                  <a:cubicBezTo>
                    <a:pt x="9160" y="5723"/>
                    <a:pt x="9174" y="5722"/>
                    <a:pt x="9188" y="5722"/>
                  </a:cubicBezTo>
                  <a:close/>
                  <a:moveTo>
                    <a:pt x="9146" y="6964"/>
                  </a:moveTo>
                  <a:cubicBezTo>
                    <a:pt x="9312" y="6964"/>
                    <a:pt x="9455" y="7083"/>
                    <a:pt x="9455" y="7250"/>
                  </a:cubicBezTo>
                  <a:cubicBezTo>
                    <a:pt x="9479" y="7440"/>
                    <a:pt x="9336" y="7607"/>
                    <a:pt x="9146" y="7607"/>
                  </a:cubicBezTo>
                  <a:lnTo>
                    <a:pt x="6621" y="7607"/>
                  </a:lnTo>
                  <a:cubicBezTo>
                    <a:pt x="6455" y="7607"/>
                    <a:pt x="6336" y="7488"/>
                    <a:pt x="6312" y="7321"/>
                  </a:cubicBezTo>
                  <a:cubicBezTo>
                    <a:pt x="6288" y="7130"/>
                    <a:pt x="6431" y="6988"/>
                    <a:pt x="6621" y="6988"/>
                  </a:cubicBezTo>
                  <a:lnTo>
                    <a:pt x="6621" y="6964"/>
                  </a:lnTo>
                  <a:close/>
                  <a:moveTo>
                    <a:pt x="9146" y="8226"/>
                  </a:moveTo>
                  <a:cubicBezTo>
                    <a:pt x="9312" y="8226"/>
                    <a:pt x="9455" y="8345"/>
                    <a:pt x="9455" y="8512"/>
                  </a:cubicBezTo>
                  <a:cubicBezTo>
                    <a:pt x="9479" y="8702"/>
                    <a:pt x="9336" y="8845"/>
                    <a:pt x="9146" y="8869"/>
                  </a:cubicBezTo>
                  <a:lnTo>
                    <a:pt x="6621" y="8869"/>
                  </a:lnTo>
                  <a:cubicBezTo>
                    <a:pt x="6455" y="8869"/>
                    <a:pt x="6336" y="8750"/>
                    <a:pt x="6312" y="8583"/>
                  </a:cubicBezTo>
                  <a:cubicBezTo>
                    <a:pt x="6288" y="8393"/>
                    <a:pt x="6431" y="8250"/>
                    <a:pt x="6621" y="8250"/>
                  </a:cubicBezTo>
                  <a:lnTo>
                    <a:pt x="6621" y="8226"/>
                  </a:lnTo>
                  <a:close/>
                  <a:moveTo>
                    <a:pt x="3481" y="5086"/>
                  </a:moveTo>
                  <a:cubicBezTo>
                    <a:pt x="3966" y="5086"/>
                    <a:pt x="4430" y="5458"/>
                    <a:pt x="4430" y="6035"/>
                  </a:cubicBezTo>
                  <a:cubicBezTo>
                    <a:pt x="4430" y="6559"/>
                    <a:pt x="4002" y="6964"/>
                    <a:pt x="3478" y="6964"/>
                  </a:cubicBezTo>
                  <a:cubicBezTo>
                    <a:pt x="4335" y="6964"/>
                    <a:pt x="5050" y="7678"/>
                    <a:pt x="5050" y="8536"/>
                  </a:cubicBezTo>
                  <a:cubicBezTo>
                    <a:pt x="5073" y="8774"/>
                    <a:pt x="4907" y="8893"/>
                    <a:pt x="4740" y="8893"/>
                  </a:cubicBezTo>
                  <a:cubicBezTo>
                    <a:pt x="4573" y="8893"/>
                    <a:pt x="4407" y="8774"/>
                    <a:pt x="4430" y="8536"/>
                  </a:cubicBezTo>
                  <a:cubicBezTo>
                    <a:pt x="4430" y="7904"/>
                    <a:pt x="3954" y="7589"/>
                    <a:pt x="3478" y="7589"/>
                  </a:cubicBezTo>
                  <a:cubicBezTo>
                    <a:pt x="3001" y="7589"/>
                    <a:pt x="2525" y="7904"/>
                    <a:pt x="2525" y="8536"/>
                  </a:cubicBezTo>
                  <a:cubicBezTo>
                    <a:pt x="2549" y="8774"/>
                    <a:pt x="2382" y="8893"/>
                    <a:pt x="2216" y="8893"/>
                  </a:cubicBezTo>
                  <a:cubicBezTo>
                    <a:pt x="2049" y="8893"/>
                    <a:pt x="1882" y="8774"/>
                    <a:pt x="1906" y="8536"/>
                  </a:cubicBezTo>
                  <a:cubicBezTo>
                    <a:pt x="1906" y="7678"/>
                    <a:pt x="2620" y="6988"/>
                    <a:pt x="3478" y="6988"/>
                  </a:cubicBezTo>
                  <a:lnTo>
                    <a:pt x="3478" y="6964"/>
                  </a:lnTo>
                  <a:cubicBezTo>
                    <a:pt x="2644" y="6964"/>
                    <a:pt x="2216" y="5964"/>
                    <a:pt x="2811" y="5368"/>
                  </a:cubicBezTo>
                  <a:cubicBezTo>
                    <a:pt x="3006" y="5174"/>
                    <a:pt x="3246" y="5086"/>
                    <a:pt x="3481" y="5086"/>
                  </a:cubicBezTo>
                  <a:close/>
                  <a:moveTo>
                    <a:pt x="7254" y="1"/>
                  </a:moveTo>
                  <a:cubicBezTo>
                    <a:pt x="7140" y="1"/>
                    <a:pt x="7029" y="66"/>
                    <a:pt x="6978" y="224"/>
                  </a:cubicBezTo>
                  <a:lnTo>
                    <a:pt x="5407" y="3439"/>
                  </a:lnTo>
                  <a:lnTo>
                    <a:pt x="3764" y="201"/>
                  </a:lnTo>
                  <a:cubicBezTo>
                    <a:pt x="3702" y="86"/>
                    <a:pt x="3601" y="37"/>
                    <a:pt x="3499" y="37"/>
                  </a:cubicBezTo>
                  <a:cubicBezTo>
                    <a:pt x="3284" y="37"/>
                    <a:pt x="3063" y="252"/>
                    <a:pt x="3192" y="510"/>
                  </a:cubicBezTo>
                  <a:lnTo>
                    <a:pt x="4907" y="3844"/>
                  </a:lnTo>
                  <a:lnTo>
                    <a:pt x="930" y="3844"/>
                  </a:lnTo>
                  <a:cubicBezTo>
                    <a:pt x="406" y="3844"/>
                    <a:pt x="1" y="4249"/>
                    <a:pt x="1" y="4773"/>
                  </a:cubicBezTo>
                  <a:lnTo>
                    <a:pt x="1" y="9845"/>
                  </a:lnTo>
                  <a:cubicBezTo>
                    <a:pt x="1" y="10369"/>
                    <a:pt x="430" y="10774"/>
                    <a:pt x="930" y="10798"/>
                  </a:cubicBezTo>
                  <a:lnTo>
                    <a:pt x="930" y="10774"/>
                  </a:lnTo>
                  <a:lnTo>
                    <a:pt x="9789" y="10774"/>
                  </a:lnTo>
                  <a:cubicBezTo>
                    <a:pt x="10313" y="10774"/>
                    <a:pt x="10717" y="10345"/>
                    <a:pt x="10717" y="9822"/>
                  </a:cubicBezTo>
                  <a:lnTo>
                    <a:pt x="10717" y="4773"/>
                  </a:lnTo>
                  <a:cubicBezTo>
                    <a:pt x="10717" y="4249"/>
                    <a:pt x="10313" y="3820"/>
                    <a:pt x="9789" y="3820"/>
                  </a:cubicBezTo>
                  <a:lnTo>
                    <a:pt x="5907" y="3820"/>
                  </a:lnTo>
                  <a:lnTo>
                    <a:pt x="7526" y="486"/>
                  </a:lnTo>
                  <a:cubicBezTo>
                    <a:pt x="7681" y="223"/>
                    <a:pt x="7464" y="1"/>
                    <a:pt x="72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366" name="Google Shape;7366;p23"/>
          <p:cNvSpPr/>
          <p:nvPr/>
        </p:nvSpPr>
        <p:spPr>
          <a:xfrm>
            <a:off x="7728452" y="2329015"/>
            <a:ext cx="406815" cy="349729"/>
          </a:xfrm>
          <a:custGeom>
            <a:avLst/>
            <a:gdLst/>
            <a:ahLst/>
            <a:cxnLst/>
            <a:rect l="l" t="t" r="r" b="b"/>
            <a:pathLst>
              <a:path w="12528" h="10732" extrusionOk="0">
                <a:moveTo>
                  <a:pt x="7169" y="1239"/>
                </a:moveTo>
                <a:cubicBezTo>
                  <a:pt x="7336" y="1239"/>
                  <a:pt x="7503" y="1358"/>
                  <a:pt x="7479" y="1596"/>
                </a:cubicBezTo>
                <a:lnTo>
                  <a:pt x="7479" y="2215"/>
                </a:lnTo>
                <a:cubicBezTo>
                  <a:pt x="7503" y="2453"/>
                  <a:pt x="7336" y="2572"/>
                  <a:pt x="7169" y="2572"/>
                </a:cubicBezTo>
                <a:cubicBezTo>
                  <a:pt x="7002" y="2572"/>
                  <a:pt x="6836" y="2453"/>
                  <a:pt x="6860" y="2215"/>
                </a:cubicBezTo>
                <a:lnTo>
                  <a:pt x="6860" y="1596"/>
                </a:lnTo>
                <a:cubicBezTo>
                  <a:pt x="6836" y="1358"/>
                  <a:pt x="7002" y="1239"/>
                  <a:pt x="7169" y="1239"/>
                </a:cubicBezTo>
                <a:close/>
                <a:moveTo>
                  <a:pt x="9829" y="2390"/>
                </a:moveTo>
                <a:cubicBezTo>
                  <a:pt x="9989" y="2390"/>
                  <a:pt x="10146" y="2519"/>
                  <a:pt x="10146" y="2715"/>
                </a:cubicBezTo>
                <a:cubicBezTo>
                  <a:pt x="10146" y="2894"/>
                  <a:pt x="9991" y="3017"/>
                  <a:pt x="9832" y="3017"/>
                </a:cubicBezTo>
                <a:cubicBezTo>
                  <a:pt x="9758" y="3017"/>
                  <a:pt x="9683" y="2990"/>
                  <a:pt x="9622" y="2929"/>
                </a:cubicBezTo>
                <a:cubicBezTo>
                  <a:pt x="9503" y="2810"/>
                  <a:pt x="9503" y="2596"/>
                  <a:pt x="9622" y="2477"/>
                </a:cubicBezTo>
                <a:cubicBezTo>
                  <a:pt x="9682" y="2417"/>
                  <a:pt x="9756" y="2390"/>
                  <a:pt x="9829" y="2390"/>
                </a:cubicBezTo>
                <a:close/>
                <a:moveTo>
                  <a:pt x="4502" y="2388"/>
                </a:moveTo>
                <a:cubicBezTo>
                  <a:pt x="4579" y="2388"/>
                  <a:pt x="4657" y="2417"/>
                  <a:pt x="4716" y="2477"/>
                </a:cubicBezTo>
                <a:cubicBezTo>
                  <a:pt x="4859" y="2596"/>
                  <a:pt x="4859" y="2810"/>
                  <a:pt x="4716" y="2929"/>
                </a:cubicBezTo>
                <a:cubicBezTo>
                  <a:pt x="4657" y="2989"/>
                  <a:pt x="4579" y="3019"/>
                  <a:pt x="4502" y="3019"/>
                </a:cubicBezTo>
                <a:cubicBezTo>
                  <a:pt x="4424" y="3019"/>
                  <a:pt x="4347" y="2989"/>
                  <a:pt x="4288" y="2929"/>
                </a:cubicBezTo>
                <a:cubicBezTo>
                  <a:pt x="4168" y="2787"/>
                  <a:pt x="4168" y="2596"/>
                  <a:pt x="4288" y="2477"/>
                </a:cubicBezTo>
                <a:cubicBezTo>
                  <a:pt x="4347" y="2417"/>
                  <a:pt x="4424" y="2388"/>
                  <a:pt x="4502" y="2388"/>
                </a:cubicBezTo>
                <a:close/>
                <a:moveTo>
                  <a:pt x="4026" y="5049"/>
                </a:moveTo>
                <a:cubicBezTo>
                  <a:pt x="4407" y="5073"/>
                  <a:pt x="4407" y="5644"/>
                  <a:pt x="4026" y="5668"/>
                </a:cubicBezTo>
                <a:lnTo>
                  <a:pt x="3406" y="5668"/>
                </a:lnTo>
                <a:cubicBezTo>
                  <a:pt x="3025" y="5644"/>
                  <a:pt x="3025" y="5073"/>
                  <a:pt x="3406" y="5049"/>
                </a:cubicBezTo>
                <a:close/>
                <a:moveTo>
                  <a:pt x="10269" y="5047"/>
                </a:moveTo>
                <a:cubicBezTo>
                  <a:pt x="10283" y="5047"/>
                  <a:pt x="10298" y="5047"/>
                  <a:pt x="10313" y="5049"/>
                </a:cubicBezTo>
                <a:lnTo>
                  <a:pt x="10932" y="5049"/>
                </a:lnTo>
                <a:cubicBezTo>
                  <a:pt x="11122" y="5049"/>
                  <a:pt x="11265" y="5192"/>
                  <a:pt x="11265" y="5382"/>
                </a:cubicBezTo>
                <a:lnTo>
                  <a:pt x="11241" y="5382"/>
                </a:lnTo>
                <a:cubicBezTo>
                  <a:pt x="11241" y="5549"/>
                  <a:pt x="11098" y="5692"/>
                  <a:pt x="10932" y="5692"/>
                </a:cubicBezTo>
                <a:lnTo>
                  <a:pt x="10313" y="5692"/>
                </a:lnTo>
                <a:cubicBezTo>
                  <a:pt x="10298" y="5693"/>
                  <a:pt x="10283" y="5694"/>
                  <a:pt x="10269" y="5694"/>
                </a:cubicBezTo>
                <a:cubicBezTo>
                  <a:pt x="9851" y="5694"/>
                  <a:pt x="9851" y="5047"/>
                  <a:pt x="10269" y="5047"/>
                </a:cubicBezTo>
                <a:close/>
                <a:moveTo>
                  <a:pt x="7169" y="3191"/>
                </a:moveTo>
                <a:cubicBezTo>
                  <a:pt x="7318" y="3191"/>
                  <a:pt x="7467" y="3287"/>
                  <a:pt x="7479" y="3477"/>
                </a:cubicBezTo>
                <a:lnTo>
                  <a:pt x="7479" y="5239"/>
                </a:lnTo>
                <a:lnTo>
                  <a:pt x="9265" y="7026"/>
                </a:lnTo>
                <a:cubicBezTo>
                  <a:pt x="9408" y="7145"/>
                  <a:pt x="9408" y="7359"/>
                  <a:pt x="9289" y="7478"/>
                </a:cubicBezTo>
                <a:cubicBezTo>
                  <a:pt x="9217" y="7538"/>
                  <a:pt x="9134" y="7567"/>
                  <a:pt x="9053" y="7567"/>
                </a:cubicBezTo>
                <a:cubicBezTo>
                  <a:pt x="8973" y="7567"/>
                  <a:pt x="8896" y="7538"/>
                  <a:pt x="8836" y="7478"/>
                </a:cubicBezTo>
                <a:lnTo>
                  <a:pt x="6955" y="5597"/>
                </a:lnTo>
                <a:cubicBezTo>
                  <a:pt x="6883" y="5525"/>
                  <a:pt x="6860" y="5454"/>
                  <a:pt x="6860" y="5382"/>
                </a:cubicBezTo>
                <a:lnTo>
                  <a:pt x="6860" y="3477"/>
                </a:lnTo>
                <a:cubicBezTo>
                  <a:pt x="6871" y="3287"/>
                  <a:pt x="7020" y="3191"/>
                  <a:pt x="7169" y="3191"/>
                </a:cubicBezTo>
                <a:close/>
                <a:moveTo>
                  <a:pt x="4502" y="7716"/>
                </a:moveTo>
                <a:cubicBezTo>
                  <a:pt x="4788" y="7716"/>
                  <a:pt x="4931" y="8050"/>
                  <a:pt x="4716" y="8240"/>
                </a:cubicBezTo>
                <a:cubicBezTo>
                  <a:pt x="4657" y="8312"/>
                  <a:pt x="4579" y="8347"/>
                  <a:pt x="4502" y="8347"/>
                </a:cubicBezTo>
                <a:cubicBezTo>
                  <a:pt x="4424" y="8347"/>
                  <a:pt x="4347" y="8312"/>
                  <a:pt x="4288" y="8240"/>
                </a:cubicBezTo>
                <a:cubicBezTo>
                  <a:pt x="4097" y="8050"/>
                  <a:pt x="4216" y="7716"/>
                  <a:pt x="4502" y="7716"/>
                </a:cubicBezTo>
                <a:close/>
                <a:moveTo>
                  <a:pt x="9836" y="7722"/>
                </a:moveTo>
                <a:cubicBezTo>
                  <a:pt x="9914" y="7722"/>
                  <a:pt x="9991" y="7752"/>
                  <a:pt x="10051" y="7811"/>
                </a:cubicBezTo>
                <a:cubicBezTo>
                  <a:pt x="10170" y="7931"/>
                  <a:pt x="10170" y="8145"/>
                  <a:pt x="10051" y="8264"/>
                </a:cubicBezTo>
                <a:cubicBezTo>
                  <a:pt x="9986" y="8323"/>
                  <a:pt x="9916" y="8348"/>
                  <a:pt x="9848" y="8348"/>
                </a:cubicBezTo>
                <a:cubicBezTo>
                  <a:pt x="9616" y="8348"/>
                  <a:pt x="9419" y="8051"/>
                  <a:pt x="9622" y="7811"/>
                </a:cubicBezTo>
                <a:cubicBezTo>
                  <a:pt x="9682" y="7752"/>
                  <a:pt x="9759" y="7722"/>
                  <a:pt x="9836" y="7722"/>
                </a:cubicBezTo>
                <a:close/>
                <a:moveTo>
                  <a:pt x="7172" y="8169"/>
                </a:moveTo>
                <a:cubicBezTo>
                  <a:pt x="7342" y="8169"/>
                  <a:pt x="7514" y="8288"/>
                  <a:pt x="7503" y="8526"/>
                </a:cubicBezTo>
                <a:lnTo>
                  <a:pt x="7503" y="9145"/>
                </a:lnTo>
                <a:cubicBezTo>
                  <a:pt x="7479" y="9336"/>
                  <a:pt x="7330" y="9431"/>
                  <a:pt x="7181" y="9431"/>
                </a:cubicBezTo>
                <a:cubicBezTo>
                  <a:pt x="7032" y="9431"/>
                  <a:pt x="6883" y="9336"/>
                  <a:pt x="6860" y="9145"/>
                </a:cubicBezTo>
                <a:lnTo>
                  <a:pt x="6860" y="8526"/>
                </a:lnTo>
                <a:cubicBezTo>
                  <a:pt x="6836" y="8288"/>
                  <a:pt x="7002" y="8169"/>
                  <a:pt x="7172" y="8169"/>
                </a:cubicBezTo>
                <a:close/>
                <a:moveTo>
                  <a:pt x="7169" y="0"/>
                </a:moveTo>
                <a:cubicBezTo>
                  <a:pt x="2406" y="0"/>
                  <a:pt x="1" y="5787"/>
                  <a:pt x="3383" y="9145"/>
                </a:cubicBezTo>
                <a:cubicBezTo>
                  <a:pt x="4478" y="10241"/>
                  <a:pt x="5824" y="10731"/>
                  <a:pt x="7142" y="10731"/>
                </a:cubicBezTo>
                <a:cubicBezTo>
                  <a:pt x="9893" y="10731"/>
                  <a:pt x="12527" y="8595"/>
                  <a:pt x="12527" y="5359"/>
                </a:cubicBezTo>
                <a:cubicBezTo>
                  <a:pt x="12504" y="2406"/>
                  <a:pt x="10122" y="24"/>
                  <a:pt x="716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367" name="Google Shape;7367;p23"/>
          <p:cNvGrpSpPr/>
          <p:nvPr/>
        </p:nvGrpSpPr>
        <p:grpSpPr>
          <a:xfrm>
            <a:off x="7036533" y="2329188"/>
            <a:ext cx="348040" cy="350022"/>
            <a:chOff x="5687450" y="2792300"/>
            <a:chExt cx="267950" cy="268525"/>
          </a:xfrm>
        </p:grpSpPr>
        <p:sp>
          <p:nvSpPr>
            <p:cNvPr id="7368" name="Google Shape;7368;p23"/>
            <p:cNvSpPr/>
            <p:nvPr/>
          </p:nvSpPr>
          <p:spPr>
            <a:xfrm>
              <a:off x="5747600" y="2871475"/>
              <a:ext cx="128625" cy="110275"/>
            </a:xfrm>
            <a:custGeom>
              <a:avLst/>
              <a:gdLst/>
              <a:ahLst/>
              <a:cxnLst/>
              <a:rect l="l" t="t" r="r" b="b"/>
              <a:pathLst>
                <a:path w="5145" h="4411" extrusionOk="0">
                  <a:moveTo>
                    <a:pt x="2060" y="989"/>
                  </a:moveTo>
                  <a:cubicBezTo>
                    <a:pt x="2144" y="989"/>
                    <a:pt x="2227" y="1025"/>
                    <a:pt x="2286" y="1096"/>
                  </a:cubicBezTo>
                  <a:lnTo>
                    <a:pt x="2548" y="1358"/>
                  </a:lnTo>
                  <a:cubicBezTo>
                    <a:pt x="2679" y="1299"/>
                    <a:pt x="2816" y="1269"/>
                    <a:pt x="2953" y="1269"/>
                  </a:cubicBezTo>
                  <a:cubicBezTo>
                    <a:pt x="3090" y="1269"/>
                    <a:pt x="3227" y="1299"/>
                    <a:pt x="3358" y="1358"/>
                  </a:cubicBezTo>
                  <a:lnTo>
                    <a:pt x="3620" y="1096"/>
                  </a:lnTo>
                  <a:cubicBezTo>
                    <a:pt x="3686" y="1030"/>
                    <a:pt x="3761" y="1002"/>
                    <a:pt x="3834" y="1002"/>
                  </a:cubicBezTo>
                  <a:cubicBezTo>
                    <a:pt x="4076" y="1002"/>
                    <a:pt x="4292" y="1311"/>
                    <a:pt x="4073" y="1549"/>
                  </a:cubicBezTo>
                  <a:lnTo>
                    <a:pt x="3811" y="1811"/>
                  </a:lnTo>
                  <a:cubicBezTo>
                    <a:pt x="3858" y="1930"/>
                    <a:pt x="3906" y="2072"/>
                    <a:pt x="3906" y="2215"/>
                  </a:cubicBezTo>
                  <a:cubicBezTo>
                    <a:pt x="3906" y="2358"/>
                    <a:pt x="3858" y="2477"/>
                    <a:pt x="3811" y="2620"/>
                  </a:cubicBezTo>
                  <a:lnTo>
                    <a:pt x="4073" y="2882"/>
                  </a:lnTo>
                  <a:cubicBezTo>
                    <a:pt x="4192" y="3001"/>
                    <a:pt x="4192" y="3192"/>
                    <a:pt x="4073" y="3311"/>
                  </a:cubicBezTo>
                  <a:cubicBezTo>
                    <a:pt x="4001" y="3370"/>
                    <a:pt x="3918" y="3400"/>
                    <a:pt x="3837" y="3400"/>
                  </a:cubicBezTo>
                  <a:cubicBezTo>
                    <a:pt x="3757" y="3400"/>
                    <a:pt x="3680" y="3370"/>
                    <a:pt x="3620" y="3311"/>
                  </a:cubicBezTo>
                  <a:lnTo>
                    <a:pt x="3358" y="3049"/>
                  </a:lnTo>
                  <a:cubicBezTo>
                    <a:pt x="3227" y="3120"/>
                    <a:pt x="3090" y="3156"/>
                    <a:pt x="2953" y="3156"/>
                  </a:cubicBezTo>
                  <a:cubicBezTo>
                    <a:pt x="2816" y="3156"/>
                    <a:pt x="2679" y="3120"/>
                    <a:pt x="2548" y="3049"/>
                  </a:cubicBezTo>
                  <a:lnTo>
                    <a:pt x="2286" y="3311"/>
                  </a:lnTo>
                  <a:cubicBezTo>
                    <a:pt x="2219" y="3384"/>
                    <a:pt x="2141" y="3415"/>
                    <a:pt x="2067" y="3415"/>
                  </a:cubicBezTo>
                  <a:cubicBezTo>
                    <a:pt x="1827" y="3415"/>
                    <a:pt x="1616" y="3100"/>
                    <a:pt x="1834" y="2882"/>
                  </a:cubicBezTo>
                  <a:lnTo>
                    <a:pt x="2096" y="2620"/>
                  </a:lnTo>
                  <a:cubicBezTo>
                    <a:pt x="2048" y="2477"/>
                    <a:pt x="2001" y="2358"/>
                    <a:pt x="2001" y="2215"/>
                  </a:cubicBezTo>
                  <a:cubicBezTo>
                    <a:pt x="2001" y="2072"/>
                    <a:pt x="2048" y="1930"/>
                    <a:pt x="2096" y="1811"/>
                  </a:cubicBezTo>
                  <a:lnTo>
                    <a:pt x="1834" y="1549"/>
                  </a:lnTo>
                  <a:cubicBezTo>
                    <a:pt x="1715" y="1406"/>
                    <a:pt x="1715" y="1215"/>
                    <a:pt x="1834" y="1096"/>
                  </a:cubicBezTo>
                  <a:cubicBezTo>
                    <a:pt x="1893" y="1025"/>
                    <a:pt x="1977" y="989"/>
                    <a:pt x="2060" y="989"/>
                  </a:cubicBezTo>
                  <a:close/>
                  <a:moveTo>
                    <a:pt x="2953" y="1"/>
                  </a:moveTo>
                  <a:cubicBezTo>
                    <a:pt x="1000" y="1"/>
                    <a:pt x="0" y="2382"/>
                    <a:pt x="1405" y="3763"/>
                  </a:cubicBezTo>
                  <a:cubicBezTo>
                    <a:pt x="1852" y="4210"/>
                    <a:pt x="2402" y="4410"/>
                    <a:pt x="2940" y="4410"/>
                  </a:cubicBezTo>
                  <a:cubicBezTo>
                    <a:pt x="4066" y="4410"/>
                    <a:pt x="5144" y="3536"/>
                    <a:pt x="5144" y="2215"/>
                  </a:cubicBezTo>
                  <a:cubicBezTo>
                    <a:pt x="5144" y="1001"/>
                    <a:pt x="4168" y="1"/>
                    <a:pt x="29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69" name="Google Shape;7369;p23"/>
            <p:cNvSpPr/>
            <p:nvPr/>
          </p:nvSpPr>
          <p:spPr>
            <a:xfrm>
              <a:off x="5813675" y="2918500"/>
              <a:ext cx="15500" cy="16100"/>
            </a:xfrm>
            <a:custGeom>
              <a:avLst/>
              <a:gdLst/>
              <a:ahLst/>
              <a:cxnLst/>
              <a:rect l="l" t="t" r="r" b="b"/>
              <a:pathLst>
                <a:path w="620" h="644" extrusionOk="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0" name="Google Shape;7370;p23"/>
            <p:cNvSpPr/>
            <p:nvPr/>
          </p:nvSpPr>
          <p:spPr>
            <a:xfrm>
              <a:off x="5726750" y="2839925"/>
              <a:ext cx="181025" cy="173275"/>
            </a:xfrm>
            <a:custGeom>
              <a:avLst/>
              <a:gdLst/>
              <a:ahLst/>
              <a:cxnLst/>
              <a:rect l="l" t="t" r="r" b="b"/>
              <a:pathLst>
                <a:path w="7241" h="6931" extrusionOk="0">
                  <a:moveTo>
                    <a:pt x="3772" y="640"/>
                  </a:moveTo>
                  <a:cubicBezTo>
                    <a:pt x="5227" y="640"/>
                    <a:pt x="6621" y="1770"/>
                    <a:pt x="6621" y="3477"/>
                  </a:cubicBezTo>
                  <a:cubicBezTo>
                    <a:pt x="6621" y="5025"/>
                    <a:pt x="5359" y="6287"/>
                    <a:pt x="3787" y="6311"/>
                  </a:cubicBezTo>
                  <a:cubicBezTo>
                    <a:pt x="1263" y="6311"/>
                    <a:pt x="1" y="3263"/>
                    <a:pt x="1787" y="1477"/>
                  </a:cubicBezTo>
                  <a:cubicBezTo>
                    <a:pt x="2365" y="899"/>
                    <a:pt x="3075" y="640"/>
                    <a:pt x="3772" y="640"/>
                  </a:cubicBezTo>
                  <a:close/>
                  <a:moveTo>
                    <a:pt x="334" y="0"/>
                  </a:moveTo>
                  <a:lnTo>
                    <a:pt x="334" y="6930"/>
                  </a:lnTo>
                  <a:lnTo>
                    <a:pt x="7240" y="6930"/>
                  </a:lnTo>
                  <a:lnTo>
                    <a:pt x="72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1" name="Google Shape;7371;p23"/>
            <p:cNvSpPr/>
            <p:nvPr/>
          </p:nvSpPr>
          <p:spPr>
            <a:xfrm>
              <a:off x="5687450" y="2792300"/>
              <a:ext cx="267950" cy="268525"/>
            </a:xfrm>
            <a:custGeom>
              <a:avLst/>
              <a:gdLst/>
              <a:ahLst/>
              <a:cxnLst/>
              <a:rect l="l" t="t" r="r" b="b"/>
              <a:pathLst>
                <a:path w="10718" h="10741" extrusionOk="0">
                  <a:moveTo>
                    <a:pt x="311" y="0"/>
                  </a:moveTo>
                  <a:cubicBezTo>
                    <a:pt x="144" y="0"/>
                    <a:pt x="1" y="143"/>
                    <a:pt x="1" y="334"/>
                  </a:cubicBezTo>
                  <a:lnTo>
                    <a:pt x="1" y="2548"/>
                  </a:lnTo>
                  <a:lnTo>
                    <a:pt x="1287" y="2548"/>
                  </a:lnTo>
                  <a:lnTo>
                    <a:pt x="1287" y="1596"/>
                  </a:lnTo>
                  <a:cubicBezTo>
                    <a:pt x="1263" y="1429"/>
                    <a:pt x="1406" y="1286"/>
                    <a:pt x="1597" y="1286"/>
                  </a:cubicBezTo>
                  <a:lnTo>
                    <a:pt x="9122" y="1286"/>
                  </a:lnTo>
                  <a:cubicBezTo>
                    <a:pt x="9312" y="1286"/>
                    <a:pt x="9455" y="1429"/>
                    <a:pt x="9455" y="1596"/>
                  </a:cubicBezTo>
                  <a:lnTo>
                    <a:pt x="9455" y="9145"/>
                  </a:lnTo>
                  <a:cubicBezTo>
                    <a:pt x="9432" y="9312"/>
                    <a:pt x="9289" y="9455"/>
                    <a:pt x="9122" y="9455"/>
                  </a:cubicBezTo>
                  <a:lnTo>
                    <a:pt x="1597" y="9455"/>
                  </a:lnTo>
                  <a:cubicBezTo>
                    <a:pt x="1406" y="9455"/>
                    <a:pt x="1263" y="9312"/>
                    <a:pt x="1287" y="9145"/>
                  </a:cubicBezTo>
                  <a:lnTo>
                    <a:pt x="1287" y="8216"/>
                  </a:lnTo>
                  <a:lnTo>
                    <a:pt x="1" y="8216"/>
                  </a:lnTo>
                  <a:lnTo>
                    <a:pt x="1" y="10431"/>
                  </a:lnTo>
                  <a:cubicBezTo>
                    <a:pt x="1" y="10598"/>
                    <a:pt x="144" y="10741"/>
                    <a:pt x="311" y="10741"/>
                  </a:cubicBezTo>
                  <a:lnTo>
                    <a:pt x="10408" y="10741"/>
                  </a:lnTo>
                  <a:cubicBezTo>
                    <a:pt x="10575" y="10741"/>
                    <a:pt x="10718" y="10598"/>
                    <a:pt x="10718" y="10431"/>
                  </a:cubicBezTo>
                  <a:lnTo>
                    <a:pt x="10718" y="334"/>
                  </a:lnTo>
                  <a:cubicBezTo>
                    <a:pt x="10718" y="143"/>
                    <a:pt x="10575" y="0"/>
                    <a:pt x="104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2" name="Google Shape;7372;p23"/>
            <p:cNvSpPr/>
            <p:nvPr/>
          </p:nvSpPr>
          <p:spPr>
            <a:xfrm>
              <a:off x="5687450" y="2871475"/>
              <a:ext cx="32175" cy="110175"/>
            </a:xfrm>
            <a:custGeom>
              <a:avLst/>
              <a:gdLst/>
              <a:ahLst/>
              <a:cxnLst/>
              <a:rect l="l" t="t" r="r" b="b"/>
              <a:pathLst>
                <a:path w="1287" h="4407" extrusionOk="0">
                  <a:moveTo>
                    <a:pt x="1" y="1"/>
                  </a:moveTo>
                  <a:lnTo>
                    <a:pt x="1" y="4406"/>
                  </a:lnTo>
                  <a:lnTo>
                    <a:pt x="1287" y="4406"/>
                  </a:lnTo>
                  <a:lnTo>
                    <a:pt x="12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73" name="Google Shape;7373;p23"/>
          <p:cNvGrpSpPr/>
          <p:nvPr/>
        </p:nvGrpSpPr>
        <p:grpSpPr>
          <a:xfrm>
            <a:off x="6347532" y="2333848"/>
            <a:ext cx="225067" cy="345949"/>
            <a:chOff x="5157000" y="2795875"/>
            <a:chExt cx="173275" cy="265400"/>
          </a:xfrm>
        </p:grpSpPr>
        <p:sp>
          <p:nvSpPr>
            <p:cNvPr id="7374" name="Google Shape;7374;p23"/>
            <p:cNvSpPr/>
            <p:nvPr/>
          </p:nvSpPr>
          <p:spPr>
            <a:xfrm>
              <a:off x="5157000" y="2903025"/>
              <a:ext cx="173275" cy="158250"/>
            </a:xfrm>
            <a:custGeom>
              <a:avLst/>
              <a:gdLst/>
              <a:ahLst/>
              <a:cxnLst/>
              <a:rect l="l" t="t" r="r" b="b"/>
              <a:pathLst>
                <a:path w="6931" h="6330" extrusionOk="0">
                  <a:moveTo>
                    <a:pt x="4096" y="1882"/>
                  </a:moveTo>
                  <a:cubicBezTo>
                    <a:pt x="4477" y="1930"/>
                    <a:pt x="4477" y="2477"/>
                    <a:pt x="4096" y="2525"/>
                  </a:cubicBezTo>
                  <a:lnTo>
                    <a:pt x="3787" y="2525"/>
                  </a:lnTo>
                  <a:lnTo>
                    <a:pt x="3787" y="4097"/>
                  </a:lnTo>
                  <a:cubicBezTo>
                    <a:pt x="3763" y="4287"/>
                    <a:pt x="3614" y="4383"/>
                    <a:pt x="3468" y="4383"/>
                  </a:cubicBezTo>
                  <a:cubicBezTo>
                    <a:pt x="3322" y="4383"/>
                    <a:pt x="3180" y="4287"/>
                    <a:pt x="3168" y="4097"/>
                  </a:cubicBezTo>
                  <a:lnTo>
                    <a:pt x="3168" y="2525"/>
                  </a:lnTo>
                  <a:lnTo>
                    <a:pt x="2834" y="2525"/>
                  </a:lnTo>
                  <a:cubicBezTo>
                    <a:pt x="2453" y="2477"/>
                    <a:pt x="2453" y="1930"/>
                    <a:pt x="2834" y="1882"/>
                  </a:cubicBezTo>
                  <a:close/>
                  <a:moveTo>
                    <a:pt x="310" y="1"/>
                  </a:moveTo>
                  <a:cubicBezTo>
                    <a:pt x="143" y="1"/>
                    <a:pt x="0" y="144"/>
                    <a:pt x="24" y="310"/>
                  </a:cubicBezTo>
                  <a:lnTo>
                    <a:pt x="24" y="5383"/>
                  </a:lnTo>
                  <a:cubicBezTo>
                    <a:pt x="24" y="5502"/>
                    <a:pt x="72" y="5597"/>
                    <a:pt x="191" y="5669"/>
                  </a:cubicBezTo>
                  <a:cubicBezTo>
                    <a:pt x="1239" y="6109"/>
                    <a:pt x="2352" y="6329"/>
                    <a:pt x="3468" y="6329"/>
                  </a:cubicBezTo>
                  <a:cubicBezTo>
                    <a:pt x="4585" y="6329"/>
                    <a:pt x="5704" y="6109"/>
                    <a:pt x="6764" y="5669"/>
                  </a:cubicBezTo>
                  <a:cubicBezTo>
                    <a:pt x="6859" y="5597"/>
                    <a:pt x="6930" y="5502"/>
                    <a:pt x="6930" y="5383"/>
                  </a:cubicBezTo>
                  <a:lnTo>
                    <a:pt x="6930" y="310"/>
                  </a:lnTo>
                  <a:cubicBezTo>
                    <a:pt x="6930" y="144"/>
                    <a:pt x="6787" y="1"/>
                    <a:pt x="6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5" name="Google Shape;7375;p23"/>
            <p:cNvSpPr/>
            <p:nvPr/>
          </p:nvSpPr>
          <p:spPr>
            <a:xfrm>
              <a:off x="5173075" y="2795875"/>
              <a:ext cx="141125" cy="91700"/>
            </a:xfrm>
            <a:custGeom>
              <a:avLst/>
              <a:gdLst/>
              <a:ahLst/>
              <a:cxnLst/>
              <a:rect l="l" t="t" r="r" b="b"/>
              <a:pathLst>
                <a:path w="5645" h="3668" extrusionOk="0">
                  <a:moveTo>
                    <a:pt x="2810" y="0"/>
                  </a:moveTo>
                  <a:cubicBezTo>
                    <a:pt x="1310" y="0"/>
                    <a:pt x="48" y="1191"/>
                    <a:pt x="0" y="2715"/>
                  </a:cubicBezTo>
                  <a:lnTo>
                    <a:pt x="0" y="3668"/>
                  </a:lnTo>
                  <a:lnTo>
                    <a:pt x="1239" y="3668"/>
                  </a:lnTo>
                  <a:lnTo>
                    <a:pt x="1239" y="2715"/>
                  </a:lnTo>
                  <a:cubicBezTo>
                    <a:pt x="1215" y="1810"/>
                    <a:pt x="1929" y="1072"/>
                    <a:pt x="2810" y="1072"/>
                  </a:cubicBezTo>
                  <a:cubicBezTo>
                    <a:pt x="3715" y="1072"/>
                    <a:pt x="4430" y="1810"/>
                    <a:pt x="4382" y="2715"/>
                  </a:cubicBezTo>
                  <a:lnTo>
                    <a:pt x="4382" y="3668"/>
                  </a:lnTo>
                  <a:lnTo>
                    <a:pt x="5644" y="3668"/>
                  </a:lnTo>
                  <a:lnTo>
                    <a:pt x="5644" y="2715"/>
                  </a:lnTo>
                  <a:cubicBezTo>
                    <a:pt x="5573" y="1191"/>
                    <a:pt x="4335" y="0"/>
                    <a:pt x="28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76" name="Google Shape;7376;p23"/>
          <p:cNvGrpSpPr/>
          <p:nvPr/>
        </p:nvGrpSpPr>
        <p:grpSpPr>
          <a:xfrm>
            <a:off x="5528153" y="2402119"/>
            <a:ext cx="354632" cy="204910"/>
            <a:chOff x="4526175" y="2848250"/>
            <a:chExt cx="273025" cy="157200"/>
          </a:xfrm>
        </p:grpSpPr>
        <p:sp>
          <p:nvSpPr>
            <p:cNvPr id="7377" name="Google Shape;7377;p23"/>
            <p:cNvSpPr/>
            <p:nvPr/>
          </p:nvSpPr>
          <p:spPr>
            <a:xfrm>
              <a:off x="4655700" y="2910775"/>
              <a:ext cx="16100" cy="16100"/>
            </a:xfrm>
            <a:custGeom>
              <a:avLst/>
              <a:gdLst/>
              <a:ahLst/>
              <a:cxnLst/>
              <a:rect l="l" t="t" r="r" b="b"/>
              <a:pathLst>
                <a:path w="644" h="644" extrusionOk="0">
                  <a:moveTo>
                    <a:pt x="334" y="0"/>
                  </a:moveTo>
                  <a:cubicBezTo>
                    <a:pt x="143" y="0"/>
                    <a:pt x="0" y="143"/>
                    <a:pt x="0" y="310"/>
                  </a:cubicBezTo>
                  <a:cubicBezTo>
                    <a:pt x="0" y="500"/>
                    <a:pt x="143" y="643"/>
                    <a:pt x="334" y="643"/>
                  </a:cubicBezTo>
                  <a:cubicBezTo>
                    <a:pt x="501" y="643"/>
                    <a:pt x="643" y="500"/>
                    <a:pt x="643" y="310"/>
                  </a:cubicBezTo>
                  <a:cubicBezTo>
                    <a:pt x="643" y="143"/>
                    <a:pt x="501" y="0"/>
                    <a:pt x="3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8" name="Google Shape;7378;p23"/>
            <p:cNvSpPr/>
            <p:nvPr/>
          </p:nvSpPr>
          <p:spPr>
            <a:xfrm>
              <a:off x="4555075" y="2892325"/>
              <a:ext cx="217350" cy="113125"/>
            </a:xfrm>
            <a:custGeom>
              <a:avLst/>
              <a:gdLst/>
              <a:ahLst/>
              <a:cxnLst/>
              <a:rect l="l" t="t" r="r" b="b"/>
              <a:pathLst>
                <a:path w="8694" h="4525" extrusionOk="0">
                  <a:moveTo>
                    <a:pt x="2430" y="0"/>
                  </a:moveTo>
                  <a:cubicBezTo>
                    <a:pt x="1501" y="548"/>
                    <a:pt x="715" y="1286"/>
                    <a:pt x="96" y="2167"/>
                  </a:cubicBezTo>
                  <a:cubicBezTo>
                    <a:pt x="72" y="2215"/>
                    <a:pt x="48" y="2263"/>
                    <a:pt x="1" y="2310"/>
                  </a:cubicBezTo>
                  <a:cubicBezTo>
                    <a:pt x="1192" y="3525"/>
                    <a:pt x="2549" y="4525"/>
                    <a:pt x="4359" y="4525"/>
                  </a:cubicBezTo>
                  <a:cubicBezTo>
                    <a:pt x="6145" y="4525"/>
                    <a:pt x="7526" y="3525"/>
                    <a:pt x="8693" y="2310"/>
                  </a:cubicBezTo>
                  <a:cubicBezTo>
                    <a:pt x="8645" y="2263"/>
                    <a:pt x="8622" y="2215"/>
                    <a:pt x="8598" y="2167"/>
                  </a:cubicBezTo>
                  <a:cubicBezTo>
                    <a:pt x="7979" y="1286"/>
                    <a:pt x="7193" y="548"/>
                    <a:pt x="6264" y="0"/>
                  </a:cubicBezTo>
                  <a:lnTo>
                    <a:pt x="6264" y="0"/>
                  </a:lnTo>
                  <a:cubicBezTo>
                    <a:pt x="7098" y="1477"/>
                    <a:pt x="6026" y="3287"/>
                    <a:pt x="4359" y="3287"/>
                  </a:cubicBezTo>
                  <a:cubicBezTo>
                    <a:pt x="2668" y="3287"/>
                    <a:pt x="1596" y="1477"/>
                    <a:pt x="24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79" name="Google Shape;7379;p23"/>
            <p:cNvSpPr/>
            <p:nvPr/>
          </p:nvSpPr>
          <p:spPr>
            <a:xfrm>
              <a:off x="4624750" y="2879425"/>
              <a:ext cx="91700" cy="78400"/>
            </a:xfrm>
            <a:custGeom>
              <a:avLst/>
              <a:gdLst/>
              <a:ahLst/>
              <a:cxnLst/>
              <a:rect l="l" t="t" r="r" b="b"/>
              <a:pathLst>
                <a:path w="3668" h="3136" extrusionOk="0">
                  <a:moveTo>
                    <a:pt x="1572" y="635"/>
                  </a:moveTo>
                  <a:cubicBezTo>
                    <a:pt x="2405" y="635"/>
                    <a:pt x="2834" y="1659"/>
                    <a:pt x="2239" y="2255"/>
                  </a:cubicBezTo>
                  <a:cubicBezTo>
                    <a:pt x="2048" y="2445"/>
                    <a:pt x="1813" y="2531"/>
                    <a:pt x="1582" y="2531"/>
                  </a:cubicBezTo>
                  <a:cubicBezTo>
                    <a:pt x="1092" y="2531"/>
                    <a:pt x="619" y="2146"/>
                    <a:pt x="619" y="1564"/>
                  </a:cubicBezTo>
                  <a:cubicBezTo>
                    <a:pt x="619" y="1064"/>
                    <a:pt x="1048" y="635"/>
                    <a:pt x="1572" y="635"/>
                  </a:cubicBezTo>
                  <a:close/>
                  <a:moveTo>
                    <a:pt x="1576" y="1"/>
                  </a:moveTo>
                  <a:cubicBezTo>
                    <a:pt x="774" y="1"/>
                    <a:pt x="0" y="630"/>
                    <a:pt x="0" y="1564"/>
                  </a:cubicBezTo>
                  <a:cubicBezTo>
                    <a:pt x="0" y="2445"/>
                    <a:pt x="691" y="3136"/>
                    <a:pt x="1572" y="3136"/>
                  </a:cubicBezTo>
                  <a:cubicBezTo>
                    <a:pt x="2953" y="3136"/>
                    <a:pt x="3668" y="1445"/>
                    <a:pt x="2667" y="469"/>
                  </a:cubicBezTo>
                  <a:cubicBezTo>
                    <a:pt x="2351" y="145"/>
                    <a:pt x="1960" y="1"/>
                    <a:pt x="15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0" name="Google Shape;7380;p23"/>
            <p:cNvSpPr/>
            <p:nvPr/>
          </p:nvSpPr>
          <p:spPr>
            <a:xfrm>
              <a:off x="4526175" y="2848250"/>
              <a:ext cx="273025" cy="95000"/>
            </a:xfrm>
            <a:custGeom>
              <a:avLst/>
              <a:gdLst/>
              <a:ahLst/>
              <a:cxnLst/>
              <a:rect l="l" t="t" r="r" b="b"/>
              <a:pathLst>
                <a:path w="10921" h="3800" extrusionOk="0">
                  <a:moveTo>
                    <a:pt x="5515" y="1"/>
                  </a:moveTo>
                  <a:cubicBezTo>
                    <a:pt x="2228" y="1"/>
                    <a:pt x="276" y="3144"/>
                    <a:pt x="180" y="3287"/>
                  </a:cubicBezTo>
                  <a:cubicBezTo>
                    <a:pt x="1" y="3549"/>
                    <a:pt x="225" y="3799"/>
                    <a:pt x="453" y="3799"/>
                  </a:cubicBezTo>
                  <a:cubicBezTo>
                    <a:pt x="557" y="3799"/>
                    <a:pt x="661" y="3747"/>
                    <a:pt x="728" y="3621"/>
                  </a:cubicBezTo>
                  <a:cubicBezTo>
                    <a:pt x="752" y="3573"/>
                    <a:pt x="2586" y="644"/>
                    <a:pt x="5515" y="644"/>
                  </a:cubicBezTo>
                  <a:cubicBezTo>
                    <a:pt x="8444" y="644"/>
                    <a:pt x="10278" y="3597"/>
                    <a:pt x="10278" y="3621"/>
                  </a:cubicBezTo>
                  <a:cubicBezTo>
                    <a:pt x="10324" y="3713"/>
                    <a:pt x="10420" y="3765"/>
                    <a:pt x="10527" y="3765"/>
                  </a:cubicBezTo>
                  <a:cubicBezTo>
                    <a:pt x="10585" y="3765"/>
                    <a:pt x="10647" y="3750"/>
                    <a:pt x="10706" y="3716"/>
                  </a:cubicBezTo>
                  <a:cubicBezTo>
                    <a:pt x="10873" y="3621"/>
                    <a:pt x="10921" y="3430"/>
                    <a:pt x="10826" y="3287"/>
                  </a:cubicBezTo>
                  <a:cubicBezTo>
                    <a:pt x="10754" y="3144"/>
                    <a:pt x="8777" y="1"/>
                    <a:pt x="55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81" name="Google Shape;7381;p23"/>
          <p:cNvGrpSpPr/>
          <p:nvPr/>
        </p:nvGrpSpPr>
        <p:grpSpPr>
          <a:xfrm>
            <a:off x="4827202" y="2329644"/>
            <a:ext cx="255981" cy="349566"/>
            <a:chOff x="3986525" y="2792650"/>
            <a:chExt cx="197075" cy="268175"/>
          </a:xfrm>
        </p:grpSpPr>
        <p:sp>
          <p:nvSpPr>
            <p:cNvPr id="7382" name="Google Shape;7382;p23"/>
            <p:cNvSpPr/>
            <p:nvPr/>
          </p:nvSpPr>
          <p:spPr>
            <a:xfrm>
              <a:off x="4028775" y="2982725"/>
              <a:ext cx="111325" cy="15600"/>
            </a:xfrm>
            <a:custGeom>
              <a:avLst/>
              <a:gdLst/>
              <a:ahLst/>
              <a:cxnLst/>
              <a:rect l="l" t="t" r="r" b="b"/>
              <a:pathLst>
                <a:path w="4453" h="624" extrusionOk="0">
                  <a:moveTo>
                    <a:pt x="316" y="1"/>
                  </a:moveTo>
                  <a:cubicBezTo>
                    <a:pt x="172" y="1"/>
                    <a:pt x="70" y="113"/>
                    <a:pt x="48" y="266"/>
                  </a:cubicBezTo>
                  <a:cubicBezTo>
                    <a:pt x="1" y="456"/>
                    <a:pt x="144" y="623"/>
                    <a:pt x="334" y="623"/>
                  </a:cubicBezTo>
                  <a:lnTo>
                    <a:pt x="4121" y="623"/>
                  </a:lnTo>
                  <a:cubicBezTo>
                    <a:pt x="4287" y="623"/>
                    <a:pt x="4430" y="504"/>
                    <a:pt x="4430" y="337"/>
                  </a:cubicBezTo>
                  <a:cubicBezTo>
                    <a:pt x="4453" y="159"/>
                    <a:pt x="4329" y="2"/>
                    <a:pt x="4157" y="2"/>
                  </a:cubicBezTo>
                  <a:cubicBezTo>
                    <a:pt x="4145" y="2"/>
                    <a:pt x="4133" y="2"/>
                    <a:pt x="4121" y="4"/>
                  </a:cubicBezTo>
                  <a:lnTo>
                    <a:pt x="358" y="4"/>
                  </a:lnTo>
                  <a:cubicBezTo>
                    <a:pt x="344" y="2"/>
                    <a:pt x="330" y="1"/>
                    <a:pt x="3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3" name="Google Shape;7383;p23"/>
            <p:cNvSpPr/>
            <p:nvPr/>
          </p:nvSpPr>
          <p:spPr>
            <a:xfrm>
              <a:off x="4029375" y="3013700"/>
              <a:ext cx="113375" cy="47125"/>
            </a:xfrm>
            <a:custGeom>
              <a:avLst/>
              <a:gdLst/>
              <a:ahLst/>
              <a:cxnLst/>
              <a:rect l="l" t="t" r="r" b="b"/>
              <a:pathLst>
                <a:path w="4535" h="1885" extrusionOk="0">
                  <a:moveTo>
                    <a:pt x="4118" y="1"/>
                  </a:moveTo>
                  <a:cubicBezTo>
                    <a:pt x="4103" y="1"/>
                    <a:pt x="4088" y="2"/>
                    <a:pt x="4073" y="3"/>
                  </a:cubicBezTo>
                  <a:lnTo>
                    <a:pt x="334" y="3"/>
                  </a:lnTo>
                  <a:cubicBezTo>
                    <a:pt x="167" y="3"/>
                    <a:pt x="48" y="122"/>
                    <a:pt x="24" y="265"/>
                  </a:cubicBezTo>
                  <a:cubicBezTo>
                    <a:pt x="1" y="456"/>
                    <a:pt x="144" y="622"/>
                    <a:pt x="310" y="622"/>
                  </a:cubicBezTo>
                  <a:lnTo>
                    <a:pt x="667" y="622"/>
                  </a:lnTo>
                  <a:cubicBezTo>
                    <a:pt x="810" y="1337"/>
                    <a:pt x="1430" y="1861"/>
                    <a:pt x="2168" y="1885"/>
                  </a:cubicBezTo>
                  <a:cubicBezTo>
                    <a:pt x="2620" y="1885"/>
                    <a:pt x="3049" y="1718"/>
                    <a:pt x="3358" y="1361"/>
                  </a:cubicBezTo>
                  <a:cubicBezTo>
                    <a:pt x="3525" y="1146"/>
                    <a:pt x="3668" y="908"/>
                    <a:pt x="3740" y="622"/>
                  </a:cubicBezTo>
                  <a:lnTo>
                    <a:pt x="4073" y="622"/>
                  </a:lnTo>
                  <a:cubicBezTo>
                    <a:pt x="4088" y="624"/>
                    <a:pt x="4103" y="625"/>
                    <a:pt x="4118" y="625"/>
                  </a:cubicBezTo>
                  <a:cubicBezTo>
                    <a:pt x="4534" y="625"/>
                    <a:pt x="4534" y="1"/>
                    <a:pt x="41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4" name="Google Shape;7384;p23"/>
            <p:cNvSpPr/>
            <p:nvPr/>
          </p:nvSpPr>
          <p:spPr>
            <a:xfrm>
              <a:off x="3986525" y="2792650"/>
              <a:ext cx="197075" cy="174100"/>
            </a:xfrm>
            <a:custGeom>
              <a:avLst/>
              <a:gdLst/>
              <a:ahLst/>
              <a:cxnLst/>
              <a:rect l="l" t="t" r="r" b="b"/>
              <a:pathLst>
                <a:path w="7883" h="6964" extrusionOk="0">
                  <a:moveTo>
                    <a:pt x="5197" y="3764"/>
                  </a:moveTo>
                  <a:cubicBezTo>
                    <a:pt x="5435" y="3764"/>
                    <a:pt x="5642" y="4079"/>
                    <a:pt x="5406" y="4297"/>
                  </a:cubicBezTo>
                  <a:lnTo>
                    <a:pt x="4787" y="4940"/>
                  </a:lnTo>
                  <a:cubicBezTo>
                    <a:pt x="4727" y="4999"/>
                    <a:pt x="4644" y="5029"/>
                    <a:pt x="4560" y="5029"/>
                  </a:cubicBezTo>
                  <a:cubicBezTo>
                    <a:pt x="4477" y="5029"/>
                    <a:pt x="4394" y="4999"/>
                    <a:pt x="4334" y="4940"/>
                  </a:cubicBezTo>
                  <a:lnTo>
                    <a:pt x="3929" y="4535"/>
                  </a:lnTo>
                  <a:lnTo>
                    <a:pt x="3525" y="4940"/>
                  </a:lnTo>
                  <a:cubicBezTo>
                    <a:pt x="3465" y="4999"/>
                    <a:pt x="3388" y="5029"/>
                    <a:pt x="3307" y="5029"/>
                  </a:cubicBezTo>
                  <a:cubicBezTo>
                    <a:pt x="3227" y="5029"/>
                    <a:pt x="3144" y="4999"/>
                    <a:pt x="3072" y="4940"/>
                  </a:cubicBezTo>
                  <a:lnTo>
                    <a:pt x="2453" y="4297"/>
                  </a:lnTo>
                  <a:cubicBezTo>
                    <a:pt x="2235" y="4079"/>
                    <a:pt x="2432" y="3764"/>
                    <a:pt x="2676" y="3764"/>
                  </a:cubicBezTo>
                  <a:cubicBezTo>
                    <a:pt x="2752" y="3764"/>
                    <a:pt x="2832" y="3795"/>
                    <a:pt x="2905" y="3868"/>
                  </a:cubicBezTo>
                  <a:lnTo>
                    <a:pt x="3310" y="4273"/>
                  </a:lnTo>
                  <a:lnTo>
                    <a:pt x="3715" y="3868"/>
                  </a:lnTo>
                  <a:cubicBezTo>
                    <a:pt x="3775" y="3809"/>
                    <a:pt x="3852" y="3779"/>
                    <a:pt x="3932" y="3779"/>
                  </a:cubicBezTo>
                  <a:cubicBezTo>
                    <a:pt x="4013" y="3779"/>
                    <a:pt x="4096" y="3809"/>
                    <a:pt x="4168" y="3868"/>
                  </a:cubicBezTo>
                  <a:lnTo>
                    <a:pt x="4572" y="4273"/>
                  </a:lnTo>
                  <a:lnTo>
                    <a:pt x="4977" y="3868"/>
                  </a:lnTo>
                  <a:cubicBezTo>
                    <a:pt x="5045" y="3795"/>
                    <a:pt x="5122" y="3764"/>
                    <a:pt x="5197" y="3764"/>
                  </a:cubicBezTo>
                  <a:close/>
                  <a:moveTo>
                    <a:pt x="3935" y="1"/>
                  </a:moveTo>
                  <a:cubicBezTo>
                    <a:pt x="2954" y="1"/>
                    <a:pt x="1977" y="419"/>
                    <a:pt x="1286" y="1248"/>
                  </a:cubicBezTo>
                  <a:cubicBezTo>
                    <a:pt x="0" y="2796"/>
                    <a:pt x="286" y="5106"/>
                    <a:pt x="1953" y="6273"/>
                  </a:cubicBezTo>
                  <a:cubicBezTo>
                    <a:pt x="2167" y="6440"/>
                    <a:pt x="2334" y="6678"/>
                    <a:pt x="2358" y="6964"/>
                  </a:cubicBezTo>
                  <a:lnTo>
                    <a:pt x="5501" y="6964"/>
                  </a:lnTo>
                  <a:cubicBezTo>
                    <a:pt x="5549" y="6678"/>
                    <a:pt x="5715" y="6416"/>
                    <a:pt x="5930" y="6273"/>
                  </a:cubicBezTo>
                  <a:cubicBezTo>
                    <a:pt x="7668" y="5035"/>
                    <a:pt x="7883" y="2511"/>
                    <a:pt x="6382" y="1010"/>
                  </a:cubicBezTo>
                  <a:cubicBezTo>
                    <a:pt x="5696" y="336"/>
                    <a:pt x="4814" y="1"/>
                    <a:pt x="39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85" name="Google Shape;7385;p23"/>
          <p:cNvGrpSpPr/>
          <p:nvPr/>
        </p:nvGrpSpPr>
        <p:grpSpPr>
          <a:xfrm>
            <a:off x="4027567" y="2329970"/>
            <a:ext cx="348820" cy="349240"/>
            <a:chOff x="3370900" y="2792900"/>
            <a:chExt cx="268550" cy="267925"/>
          </a:xfrm>
        </p:grpSpPr>
        <p:sp>
          <p:nvSpPr>
            <p:cNvPr id="7386" name="Google Shape;7386;p23"/>
            <p:cNvSpPr/>
            <p:nvPr/>
          </p:nvSpPr>
          <p:spPr>
            <a:xfrm>
              <a:off x="3418525" y="2792900"/>
              <a:ext cx="172700" cy="267925"/>
            </a:xfrm>
            <a:custGeom>
              <a:avLst/>
              <a:gdLst/>
              <a:ahLst/>
              <a:cxnLst/>
              <a:rect l="l" t="t" r="r" b="b"/>
              <a:pathLst>
                <a:path w="6908" h="10717" extrusionOk="0">
                  <a:moveTo>
                    <a:pt x="3454" y="0"/>
                  </a:moveTo>
                  <a:cubicBezTo>
                    <a:pt x="1549" y="0"/>
                    <a:pt x="1" y="1548"/>
                    <a:pt x="1" y="3453"/>
                  </a:cubicBezTo>
                  <a:lnTo>
                    <a:pt x="1" y="7883"/>
                  </a:lnTo>
                  <a:cubicBezTo>
                    <a:pt x="1" y="8049"/>
                    <a:pt x="144" y="8192"/>
                    <a:pt x="311" y="8192"/>
                  </a:cubicBezTo>
                  <a:lnTo>
                    <a:pt x="954" y="8192"/>
                  </a:lnTo>
                  <a:cubicBezTo>
                    <a:pt x="1120" y="8192"/>
                    <a:pt x="1263" y="8049"/>
                    <a:pt x="1263" y="7883"/>
                  </a:cubicBezTo>
                  <a:lnTo>
                    <a:pt x="1263" y="4096"/>
                  </a:lnTo>
                  <a:cubicBezTo>
                    <a:pt x="1263" y="3930"/>
                    <a:pt x="1120" y="3787"/>
                    <a:pt x="954" y="3787"/>
                  </a:cubicBezTo>
                  <a:lnTo>
                    <a:pt x="644" y="3787"/>
                  </a:lnTo>
                  <a:lnTo>
                    <a:pt x="644" y="3453"/>
                  </a:lnTo>
                  <a:cubicBezTo>
                    <a:pt x="644" y="1905"/>
                    <a:pt x="1906" y="643"/>
                    <a:pt x="3478" y="643"/>
                  </a:cubicBezTo>
                  <a:cubicBezTo>
                    <a:pt x="5026" y="643"/>
                    <a:pt x="6312" y="1905"/>
                    <a:pt x="6312" y="3453"/>
                  </a:cubicBezTo>
                  <a:lnTo>
                    <a:pt x="6312" y="3787"/>
                  </a:lnTo>
                  <a:lnTo>
                    <a:pt x="6002" y="3787"/>
                  </a:lnTo>
                  <a:cubicBezTo>
                    <a:pt x="5812" y="3787"/>
                    <a:pt x="5669" y="3930"/>
                    <a:pt x="5669" y="4096"/>
                  </a:cubicBezTo>
                  <a:lnTo>
                    <a:pt x="5669" y="7883"/>
                  </a:lnTo>
                  <a:cubicBezTo>
                    <a:pt x="5669" y="8049"/>
                    <a:pt x="5812" y="8192"/>
                    <a:pt x="6002" y="8192"/>
                  </a:cubicBezTo>
                  <a:lnTo>
                    <a:pt x="6312" y="8192"/>
                  </a:lnTo>
                  <a:lnTo>
                    <a:pt x="6312" y="8526"/>
                  </a:lnTo>
                  <a:cubicBezTo>
                    <a:pt x="6312" y="9026"/>
                    <a:pt x="5883" y="9454"/>
                    <a:pt x="5359" y="9454"/>
                  </a:cubicBezTo>
                  <a:lnTo>
                    <a:pt x="4978" y="9454"/>
                  </a:lnTo>
                  <a:cubicBezTo>
                    <a:pt x="4864" y="9089"/>
                    <a:pt x="4532" y="8834"/>
                    <a:pt x="4148" y="8834"/>
                  </a:cubicBezTo>
                  <a:cubicBezTo>
                    <a:pt x="4131" y="8834"/>
                    <a:pt x="4114" y="8834"/>
                    <a:pt x="4097" y="8835"/>
                  </a:cubicBezTo>
                  <a:lnTo>
                    <a:pt x="3478" y="8835"/>
                  </a:lnTo>
                  <a:cubicBezTo>
                    <a:pt x="2216" y="8835"/>
                    <a:pt x="2216" y="10717"/>
                    <a:pt x="3478" y="10717"/>
                  </a:cubicBezTo>
                  <a:lnTo>
                    <a:pt x="4097" y="10717"/>
                  </a:lnTo>
                  <a:cubicBezTo>
                    <a:pt x="4502" y="10717"/>
                    <a:pt x="4859" y="10455"/>
                    <a:pt x="4978" y="10074"/>
                  </a:cubicBezTo>
                  <a:lnTo>
                    <a:pt x="5359" y="10074"/>
                  </a:lnTo>
                  <a:cubicBezTo>
                    <a:pt x="6217" y="10074"/>
                    <a:pt x="6907" y="9383"/>
                    <a:pt x="6907" y="8526"/>
                  </a:cubicBezTo>
                  <a:lnTo>
                    <a:pt x="6907" y="3453"/>
                  </a:lnTo>
                  <a:cubicBezTo>
                    <a:pt x="6907" y="1548"/>
                    <a:pt x="5359" y="0"/>
                    <a:pt x="34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7" name="Google Shape;7387;p23"/>
            <p:cNvSpPr/>
            <p:nvPr/>
          </p:nvSpPr>
          <p:spPr>
            <a:xfrm>
              <a:off x="3607275" y="2900650"/>
              <a:ext cx="32175" cy="83975"/>
            </a:xfrm>
            <a:custGeom>
              <a:avLst/>
              <a:gdLst/>
              <a:ahLst/>
              <a:cxnLst/>
              <a:rect l="l" t="t" r="r" b="b"/>
              <a:pathLst>
                <a:path w="1287" h="3359" extrusionOk="0">
                  <a:moveTo>
                    <a:pt x="119" y="1"/>
                  </a:moveTo>
                  <a:cubicBezTo>
                    <a:pt x="72" y="1"/>
                    <a:pt x="48" y="1"/>
                    <a:pt x="0" y="24"/>
                  </a:cubicBezTo>
                  <a:lnTo>
                    <a:pt x="0" y="3358"/>
                  </a:lnTo>
                  <a:lnTo>
                    <a:pt x="119" y="3358"/>
                  </a:lnTo>
                  <a:cubicBezTo>
                    <a:pt x="977" y="3358"/>
                    <a:pt x="1286" y="2525"/>
                    <a:pt x="1286" y="1668"/>
                  </a:cubicBezTo>
                  <a:cubicBezTo>
                    <a:pt x="1286" y="786"/>
                    <a:pt x="977" y="1"/>
                    <a:pt x="1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88" name="Google Shape;7388;p23"/>
            <p:cNvSpPr/>
            <p:nvPr/>
          </p:nvSpPr>
          <p:spPr>
            <a:xfrm>
              <a:off x="3370900" y="2900050"/>
              <a:ext cx="32175" cy="84575"/>
            </a:xfrm>
            <a:custGeom>
              <a:avLst/>
              <a:gdLst/>
              <a:ahLst/>
              <a:cxnLst/>
              <a:rect l="l" t="t" r="r" b="b"/>
              <a:pathLst>
                <a:path w="1287" h="3383" extrusionOk="0">
                  <a:moveTo>
                    <a:pt x="1144" y="1"/>
                  </a:moveTo>
                  <a:cubicBezTo>
                    <a:pt x="310" y="1"/>
                    <a:pt x="1" y="834"/>
                    <a:pt x="1" y="1692"/>
                  </a:cubicBezTo>
                  <a:cubicBezTo>
                    <a:pt x="1" y="2549"/>
                    <a:pt x="310" y="3382"/>
                    <a:pt x="1144" y="3382"/>
                  </a:cubicBezTo>
                  <a:cubicBezTo>
                    <a:pt x="1215" y="3382"/>
                    <a:pt x="1239" y="3382"/>
                    <a:pt x="1287" y="3359"/>
                  </a:cubicBezTo>
                  <a:lnTo>
                    <a:pt x="1287" y="25"/>
                  </a:lnTo>
                  <a:cubicBezTo>
                    <a:pt x="1239" y="25"/>
                    <a:pt x="1192" y="1"/>
                    <a:pt x="11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89" name="Google Shape;7389;p23"/>
          <p:cNvGrpSpPr/>
          <p:nvPr/>
        </p:nvGrpSpPr>
        <p:grpSpPr>
          <a:xfrm>
            <a:off x="3241115" y="2329188"/>
            <a:ext cx="371226" cy="349794"/>
            <a:chOff x="2765425" y="2792300"/>
            <a:chExt cx="285800" cy="268350"/>
          </a:xfrm>
        </p:grpSpPr>
        <p:sp>
          <p:nvSpPr>
            <p:cNvPr id="7390" name="Google Shape;7390;p23"/>
            <p:cNvSpPr/>
            <p:nvPr/>
          </p:nvSpPr>
          <p:spPr>
            <a:xfrm>
              <a:off x="2945225" y="2792300"/>
              <a:ext cx="106000" cy="110800"/>
            </a:xfrm>
            <a:custGeom>
              <a:avLst/>
              <a:gdLst/>
              <a:ahLst/>
              <a:cxnLst/>
              <a:rect l="l" t="t" r="r" b="b"/>
              <a:pathLst>
                <a:path w="4240" h="4432" extrusionOk="0">
                  <a:moveTo>
                    <a:pt x="334" y="0"/>
                  </a:moveTo>
                  <a:cubicBezTo>
                    <a:pt x="143" y="0"/>
                    <a:pt x="0" y="143"/>
                    <a:pt x="0" y="334"/>
                  </a:cubicBezTo>
                  <a:lnTo>
                    <a:pt x="0" y="4120"/>
                  </a:lnTo>
                  <a:cubicBezTo>
                    <a:pt x="0" y="4215"/>
                    <a:pt x="48" y="4311"/>
                    <a:pt x="143" y="4382"/>
                  </a:cubicBezTo>
                  <a:cubicBezTo>
                    <a:pt x="188" y="4412"/>
                    <a:pt x="250" y="4432"/>
                    <a:pt x="314" y="4432"/>
                  </a:cubicBezTo>
                  <a:cubicBezTo>
                    <a:pt x="353" y="4432"/>
                    <a:pt x="393" y="4424"/>
                    <a:pt x="429" y="4406"/>
                  </a:cubicBezTo>
                  <a:lnTo>
                    <a:pt x="4001" y="3120"/>
                  </a:lnTo>
                  <a:cubicBezTo>
                    <a:pt x="4168" y="3072"/>
                    <a:pt x="4239" y="2882"/>
                    <a:pt x="4168" y="2715"/>
                  </a:cubicBezTo>
                  <a:cubicBezTo>
                    <a:pt x="3573" y="1096"/>
                    <a:pt x="2049" y="24"/>
                    <a:pt x="3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1" name="Google Shape;7391;p23"/>
            <p:cNvSpPr/>
            <p:nvPr/>
          </p:nvSpPr>
          <p:spPr>
            <a:xfrm>
              <a:off x="2765425" y="2855400"/>
              <a:ext cx="263000" cy="205250"/>
            </a:xfrm>
            <a:custGeom>
              <a:avLst/>
              <a:gdLst/>
              <a:ahLst/>
              <a:cxnLst/>
              <a:rect l="l" t="t" r="r" b="b"/>
              <a:pathLst>
                <a:path w="10520" h="8210" extrusionOk="0">
                  <a:moveTo>
                    <a:pt x="5621" y="1"/>
                  </a:moveTo>
                  <a:lnTo>
                    <a:pt x="5621" y="24"/>
                  </a:lnTo>
                  <a:cubicBezTo>
                    <a:pt x="1620" y="24"/>
                    <a:pt x="0" y="5168"/>
                    <a:pt x="3287" y="7455"/>
                  </a:cubicBezTo>
                  <a:cubicBezTo>
                    <a:pt x="4035" y="7979"/>
                    <a:pt x="4837" y="8210"/>
                    <a:pt x="5612" y="8210"/>
                  </a:cubicBezTo>
                  <a:cubicBezTo>
                    <a:pt x="8217" y="8210"/>
                    <a:pt x="10519" y="5597"/>
                    <a:pt x="9455" y="2715"/>
                  </a:cubicBezTo>
                  <a:cubicBezTo>
                    <a:pt x="9400" y="2587"/>
                    <a:pt x="9288" y="2501"/>
                    <a:pt x="9164" y="2501"/>
                  </a:cubicBezTo>
                  <a:cubicBezTo>
                    <a:pt x="9126" y="2501"/>
                    <a:pt x="9088" y="2509"/>
                    <a:pt x="9050" y="2525"/>
                  </a:cubicBezTo>
                  <a:lnTo>
                    <a:pt x="5930" y="3644"/>
                  </a:lnTo>
                  <a:lnTo>
                    <a:pt x="5930" y="334"/>
                  </a:lnTo>
                  <a:cubicBezTo>
                    <a:pt x="5930" y="144"/>
                    <a:pt x="5787" y="1"/>
                    <a:pt x="5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2" name="Google Shape;7392;p23"/>
          <p:cNvGrpSpPr/>
          <p:nvPr/>
        </p:nvGrpSpPr>
        <p:grpSpPr>
          <a:xfrm>
            <a:off x="2554419" y="2329123"/>
            <a:ext cx="323816" cy="350088"/>
            <a:chOff x="2236750" y="2792250"/>
            <a:chExt cx="249300" cy="268575"/>
          </a:xfrm>
        </p:grpSpPr>
        <p:sp>
          <p:nvSpPr>
            <p:cNvPr id="7393" name="Google Shape;7393;p23"/>
            <p:cNvSpPr/>
            <p:nvPr/>
          </p:nvSpPr>
          <p:spPr>
            <a:xfrm>
              <a:off x="2246275" y="2792250"/>
              <a:ext cx="239775" cy="205475"/>
            </a:xfrm>
            <a:custGeom>
              <a:avLst/>
              <a:gdLst/>
              <a:ahLst/>
              <a:cxnLst/>
              <a:rect l="l" t="t" r="r" b="b"/>
              <a:pathLst>
                <a:path w="9591" h="8219" extrusionOk="0">
                  <a:moveTo>
                    <a:pt x="4087" y="1937"/>
                  </a:moveTo>
                  <a:cubicBezTo>
                    <a:pt x="4198" y="1937"/>
                    <a:pt x="4311" y="1991"/>
                    <a:pt x="4382" y="2098"/>
                  </a:cubicBezTo>
                  <a:lnTo>
                    <a:pt x="4858" y="3074"/>
                  </a:lnTo>
                  <a:lnTo>
                    <a:pt x="5930" y="3217"/>
                  </a:lnTo>
                  <a:cubicBezTo>
                    <a:pt x="6192" y="3265"/>
                    <a:pt x="6287" y="3574"/>
                    <a:pt x="6121" y="3765"/>
                  </a:cubicBezTo>
                  <a:lnTo>
                    <a:pt x="5335" y="4527"/>
                  </a:lnTo>
                  <a:lnTo>
                    <a:pt x="5525" y="5599"/>
                  </a:lnTo>
                  <a:cubicBezTo>
                    <a:pt x="5525" y="5694"/>
                    <a:pt x="5478" y="5813"/>
                    <a:pt x="5382" y="5884"/>
                  </a:cubicBezTo>
                  <a:cubicBezTo>
                    <a:pt x="5330" y="5924"/>
                    <a:pt x="5270" y="5941"/>
                    <a:pt x="5207" y="5941"/>
                  </a:cubicBezTo>
                  <a:cubicBezTo>
                    <a:pt x="5156" y="5941"/>
                    <a:pt x="5102" y="5930"/>
                    <a:pt x="5049" y="5908"/>
                  </a:cubicBezTo>
                  <a:lnTo>
                    <a:pt x="4096" y="5408"/>
                  </a:lnTo>
                  <a:lnTo>
                    <a:pt x="3120" y="5908"/>
                  </a:lnTo>
                  <a:cubicBezTo>
                    <a:pt x="3077" y="5930"/>
                    <a:pt x="3030" y="5941"/>
                    <a:pt x="2981" y="5941"/>
                  </a:cubicBezTo>
                  <a:cubicBezTo>
                    <a:pt x="2922" y="5941"/>
                    <a:pt x="2863" y="5924"/>
                    <a:pt x="2810" y="5884"/>
                  </a:cubicBezTo>
                  <a:cubicBezTo>
                    <a:pt x="2715" y="5813"/>
                    <a:pt x="2667" y="5694"/>
                    <a:pt x="2667" y="5599"/>
                  </a:cubicBezTo>
                  <a:lnTo>
                    <a:pt x="2858" y="4527"/>
                  </a:lnTo>
                  <a:lnTo>
                    <a:pt x="2072" y="3765"/>
                  </a:lnTo>
                  <a:cubicBezTo>
                    <a:pt x="2001" y="3670"/>
                    <a:pt x="1953" y="3551"/>
                    <a:pt x="2001" y="3432"/>
                  </a:cubicBezTo>
                  <a:cubicBezTo>
                    <a:pt x="2048" y="3313"/>
                    <a:pt x="2144" y="3241"/>
                    <a:pt x="2263" y="3217"/>
                  </a:cubicBezTo>
                  <a:lnTo>
                    <a:pt x="3334" y="3074"/>
                  </a:lnTo>
                  <a:lnTo>
                    <a:pt x="3811" y="2098"/>
                  </a:lnTo>
                  <a:cubicBezTo>
                    <a:pt x="3870" y="1991"/>
                    <a:pt x="3977" y="1937"/>
                    <a:pt x="4087" y="1937"/>
                  </a:cubicBezTo>
                  <a:close/>
                  <a:moveTo>
                    <a:pt x="4141" y="0"/>
                  </a:moveTo>
                  <a:cubicBezTo>
                    <a:pt x="2026" y="0"/>
                    <a:pt x="0" y="1642"/>
                    <a:pt x="0" y="4122"/>
                  </a:cubicBezTo>
                  <a:cubicBezTo>
                    <a:pt x="0" y="6385"/>
                    <a:pt x="1834" y="8218"/>
                    <a:pt x="4096" y="8218"/>
                  </a:cubicBezTo>
                  <a:cubicBezTo>
                    <a:pt x="4106" y="8218"/>
                    <a:pt x="4116" y="8218"/>
                    <a:pt x="4126" y="8218"/>
                  </a:cubicBezTo>
                  <a:cubicBezTo>
                    <a:pt x="7774" y="8218"/>
                    <a:pt x="9591" y="3806"/>
                    <a:pt x="7026" y="1217"/>
                  </a:cubicBezTo>
                  <a:cubicBezTo>
                    <a:pt x="6185" y="377"/>
                    <a:pt x="5153" y="0"/>
                    <a:pt x="41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4" name="Google Shape;7394;p23"/>
            <p:cNvSpPr/>
            <p:nvPr/>
          </p:nvSpPr>
          <p:spPr>
            <a:xfrm>
              <a:off x="2320700" y="2866125"/>
              <a:ext cx="55975" cy="52400"/>
            </a:xfrm>
            <a:custGeom>
              <a:avLst/>
              <a:gdLst/>
              <a:ahLst/>
              <a:cxnLst/>
              <a:rect l="l" t="t" r="r" b="b"/>
              <a:pathLst>
                <a:path w="2239" h="2096" extrusionOk="0">
                  <a:moveTo>
                    <a:pt x="1119" y="0"/>
                  </a:moveTo>
                  <a:lnTo>
                    <a:pt x="834" y="548"/>
                  </a:lnTo>
                  <a:cubicBezTo>
                    <a:pt x="786" y="643"/>
                    <a:pt x="715" y="691"/>
                    <a:pt x="595" y="715"/>
                  </a:cubicBezTo>
                  <a:lnTo>
                    <a:pt x="0" y="810"/>
                  </a:lnTo>
                  <a:lnTo>
                    <a:pt x="453" y="1239"/>
                  </a:lnTo>
                  <a:cubicBezTo>
                    <a:pt x="524" y="1310"/>
                    <a:pt x="548" y="1405"/>
                    <a:pt x="548" y="1501"/>
                  </a:cubicBezTo>
                  <a:lnTo>
                    <a:pt x="524" y="1501"/>
                  </a:lnTo>
                  <a:lnTo>
                    <a:pt x="429" y="2096"/>
                  </a:lnTo>
                  <a:lnTo>
                    <a:pt x="976" y="1810"/>
                  </a:lnTo>
                  <a:cubicBezTo>
                    <a:pt x="1000" y="1786"/>
                    <a:pt x="1048" y="1763"/>
                    <a:pt x="1119" y="1763"/>
                  </a:cubicBezTo>
                  <a:cubicBezTo>
                    <a:pt x="1167" y="1763"/>
                    <a:pt x="1215" y="1786"/>
                    <a:pt x="1262" y="1810"/>
                  </a:cubicBezTo>
                  <a:lnTo>
                    <a:pt x="1810" y="2096"/>
                  </a:lnTo>
                  <a:lnTo>
                    <a:pt x="1691" y="1501"/>
                  </a:lnTo>
                  <a:cubicBezTo>
                    <a:pt x="1691" y="1405"/>
                    <a:pt x="1715" y="1310"/>
                    <a:pt x="1786" y="1239"/>
                  </a:cubicBezTo>
                  <a:lnTo>
                    <a:pt x="2239" y="810"/>
                  </a:lnTo>
                  <a:lnTo>
                    <a:pt x="1619" y="715"/>
                  </a:lnTo>
                  <a:cubicBezTo>
                    <a:pt x="1524" y="691"/>
                    <a:pt x="1429" y="643"/>
                    <a:pt x="1381" y="548"/>
                  </a:cubicBezTo>
                  <a:lnTo>
                    <a:pt x="11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5" name="Google Shape;7395;p23"/>
            <p:cNvSpPr/>
            <p:nvPr/>
          </p:nvSpPr>
          <p:spPr>
            <a:xfrm>
              <a:off x="2236750" y="2973275"/>
              <a:ext cx="92900" cy="87550"/>
            </a:xfrm>
            <a:custGeom>
              <a:avLst/>
              <a:gdLst/>
              <a:ahLst/>
              <a:cxnLst/>
              <a:rect l="l" t="t" r="r" b="b"/>
              <a:pathLst>
                <a:path w="3716" h="3502" extrusionOk="0">
                  <a:moveTo>
                    <a:pt x="953" y="1"/>
                  </a:moveTo>
                  <a:lnTo>
                    <a:pt x="72" y="2025"/>
                  </a:lnTo>
                  <a:cubicBezTo>
                    <a:pt x="0" y="2144"/>
                    <a:pt x="24" y="2287"/>
                    <a:pt x="119" y="2359"/>
                  </a:cubicBezTo>
                  <a:lnTo>
                    <a:pt x="95" y="2382"/>
                  </a:lnTo>
                  <a:cubicBezTo>
                    <a:pt x="164" y="2434"/>
                    <a:pt x="245" y="2473"/>
                    <a:pt x="330" y="2473"/>
                  </a:cubicBezTo>
                  <a:cubicBezTo>
                    <a:pt x="362" y="2473"/>
                    <a:pt x="396" y="2467"/>
                    <a:pt x="429" y="2454"/>
                  </a:cubicBezTo>
                  <a:lnTo>
                    <a:pt x="1786" y="2001"/>
                  </a:lnTo>
                  <a:lnTo>
                    <a:pt x="2334" y="3311"/>
                  </a:lnTo>
                  <a:cubicBezTo>
                    <a:pt x="2405" y="3406"/>
                    <a:pt x="2501" y="3478"/>
                    <a:pt x="2644" y="3502"/>
                  </a:cubicBezTo>
                  <a:cubicBezTo>
                    <a:pt x="2763" y="3502"/>
                    <a:pt x="2882" y="3430"/>
                    <a:pt x="2929" y="3311"/>
                  </a:cubicBezTo>
                  <a:lnTo>
                    <a:pt x="3715" y="1549"/>
                  </a:lnTo>
                  <a:cubicBezTo>
                    <a:pt x="2644" y="1358"/>
                    <a:pt x="1667" y="811"/>
                    <a:pt x="9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6" name="Google Shape;7396;p23"/>
            <p:cNvSpPr/>
            <p:nvPr/>
          </p:nvSpPr>
          <p:spPr>
            <a:xfrm>
              <a:off x="2368325" y="2973875"/>
              <a:ext cx="92900" cy="86950"/>
            </a:xfrm>
            <a:custGeom>
              <a:avLst/>
              <a:gdLst/>
              <a:ahLst/>
              <a:cxnLst/>
              <a:rect l="l" t="t" r="r" b="b"/>
              <a:pathLst>
                <a:path w="3716" h="3478" extrusionOk="0">
                  <a:moveTo>
                    <a:pt x="2763" y="1"/>
                  </a:moveTo>
                  <a:cubicBezTo>
                    <a:pt x="2048" y="810"/>
                    <a:pt x="1072" y="1334"/>
                    <a:pt x="0" y="1525"/>
                  </a:cubicBezTo>
                  <a:lnTo>
                    <a:pt x="762" y="3287"/>
                  </a:lnTo>
                  <a:cubicBezTo>
                    <a:pt x="810" y="3406"/>
                    <a:pt x="929" y="3478"/>
                    <a:pt x="1048" y="3478"/>
                  </a:cubicBezTo>
                  <a:cubicBezTo>
                    <a:pt x="1167" y="3454"/>
                    <a:pt x="1286" y="3382"/>
                    <a:pt x="1358" y="3287"/>
                  </a:cubicBezTo>
                  <a:lnTo>
                    <a:pt x="1905" y="1977"/>
                  </a:lnTo>
                  <a:lnTo>
                    <a:pt x="3263" y="2430"/>
                  </a:lnTo>
                  <a:cubicBezTo>
                    <a:pt x="3296" y="2443"/>
                    <a:pt x="3329" y="2449"/>
                    <a:pt x="3362" y="2449"/>
                  </a:cubicBezTo>
                  <a:cubicBezTo>
                    <a:pt x="3447" y="2449"/>
                    <a:pt x="3528" y="2410"/>
                    <a:pt x="3596" y="2358"/>
                  </a:cubicBezTo>
                  <a:cubicBezTo>
                    <a:pt x="3691" y="2263"/>
                    <a:pt x="3715" y="2120"/>
                    <a:pt x="3644" y="2001"/>
                  </a:cubicBezTo>
                  <a:lnTo>
                    <a:pt x="27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397" name="Google Shape;7397;p23"/>
          <p:cNvGrpSpPr/>
          <p:nvPr/>
        </p:nvGrpSpPr>
        <p:grpSpPr>
          <a:xfrm>
            <a:off x="1773358" y="2329188"/>
            <a:ext cx="348040" cy="350022"/>
            <a:chOff x="1635425" y="2792300"/>
            <a:chExt cx="267950" cy="268525"/>
          </a:xfrm>
        </p:grpSpPr>
        <p:sp>
          <p:nvSpPr>
            <p:cNvPr id="7398" name="Google Shape;7398;p23"/>
            <p:cNvSpPr/>
            <p:nvPr/>
          </p:nvSpPr>
          <p:spPr>
            <a:xfrm>
              <a:off x="1761650" y="2831600"/>
              <a:ext cx="16100" cy="16100"/>
            </a:xfrm>
            <a:custGeom>
              <a:avLst/>
              <a:gdLst/>
              <a:ahLst/>
              <a:cxnLst/>
              <a:rect l="l" t="t" r="r" b="b"/>
              <a:pathLst>
                <a:path w="644" h="644" extrusionOk="0">
                  <a:moveTo>
                    <a:pt x="334" y="0"/>
                  </a:moveTo>
                  <a:cubicBezTo>
                    <a:pt x="143" y="0"/>
                    <a:pt x="0" y="143"/>
                    <a:pt x="0" y="310"/>
                  </a:cubicBezTo>
                  <a:cubicBezTo>
                    <a:pt x="0" y="500"/>
                    <a:pt x="143" y="643"/>
                    <a:pt x="334" y="643"/>
                  </a:cubicBezTo>
                  <a:cubicBezTo>
                    <a:pt x="500" y="643"/>
                    <a:pt x="643" y="500"/>
                    <a:pt x="643" y="310"/>
                  </a:cubicBezTo>
                  <a:cubicBezTo>
                    <a:pt x="643" y="143"/>
                    <a:pt x="500" y="0"/>
                    <a:pt x="3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399" name="Google Shape;7399;p23"/>
            <p:cNvSpPr/>
            <p:nvPr/>
          </p:nvSpPr>
          <p:spPr>
            <a:xfrm>
              <a:off x="1635425" y="2792300"/>
              <a:ext cx="267950" cy="268525"/>
            </a:xfrm>
            <a:custGeom>
              <a:avLst/>
              <a:gdLst/>
              <a:ahLst/>
              <a:cxnLst/>
              <a:rect l="l" t="t" r="r" b="b"/>
              <a:pathLst>
                <a:path w="10718" h="10741" extrusionOk="0">
                  <a:moveTo>
                    <a:pt x="5376" y="955"/>
                  </a:moveTo>
                  <a:cubicBezTo>
                    <a:pt x="5612" y="955"/>
                    <a:pt x="5854" y="1043"/>
                    <a:pt x="6049" y="1239"/>
                  </a:cubicBezTo>
                  <a:cubicBezTo>
                    <a:pt x="6621" y="1834"/>
                    <a:pt x="6216" y="2834"/>
                    <a:pt x="5383" y="2858"/>
                  </a:cubicBezTo>
                  <a:cubicBezTo>
                    <a:pt x="4835" y="2858"/>
                    <a:pt x="4430" y="2429"/>
                    <a:pt x="4430" y="1882"/>
                  </a:cubicBezTo>
                  <a:cubicBezTo>
                    <a:pt x="4430" y="1322"/>
                    <a:pt x="4892" y="955"/>
                    <a:pt x="5376" y="955"/>
                  </a:cubicBezTo>
                  <a:close/>
                  <a:moveTo>
                    <a:pt x="5335" y="0"/>
                  </a:moveTo>
                  <a:cubicBezTo>
                    <a:pt x="3216" y="0"/>
                    <a:pt x="2692" y="2953"/>
                    <a:pt x="4716" y="3668"/>
                  </a:cubicBezTo>
                  <a:lnTo>
                    <a:pt x="4716" y="8216"/>
                  </a:lnTo>
                  <a:cubicBezTo>
                    <a:pt x="3620" y="8002"/>
                    <a:pt x="2287" y="7478"/>
                    <a:pt x="1930" y="6287"/>
                  </a:cubicBezTo>
                  <a:lnTo>
                    <a:pt x="2168" y="6287"/>
                  </a:lnTo>
                  <a:cubicBezTo>
                    <a:pt x="2188" y="6291"/>
                    <a:pt x="2208" y="6293"/>
                    <a:pt x="2227" y="6293"/>
                  </a:cubicBezTo>
                  <a:cubicBezTo>
                    <a:pt x="2318" y="6293"/>
                    <a:pt x="2390" y="6247"/>
                    <a:pt x="2430" y="6168"/>
                  </a:cubicBezTo>
                  <a:cubicBezTo>
                    <a:pt x="2501" y="6073"/>
                    <a:pt x="2501" y="5954"/>
                    <a:pt x="2430" y="5859"/>
                  </a:cubicBezTo>
                  <a:lnTo>
                    <a:pt x="1572" y="3977"/>
                  </a:lnTo>
                  <a:cubicBezTo>
                    <a:pt x="1501" y="3870"/>
                    <a:pt x="1388" y="3817"/>
                    <a:pt x="1278" y="3817"/>
                  </a:cubicBezTo>
                  <a:cubicBezTo>
                    <a:pt x="1168" y="3817"/>
                    <a:pt x="1060" y="3870"/>
                    <a:pt x="1001" y="3977"/>
                  </a:cubicBezTo>
                  <a:lnTo>
                    <a:pt x="48" y="5859"/>
                  </a:lnTo>
                  <a:cubicBezTo>
                    <a:pt x="1" y="5954"/>
                    <a:pt x="1" y="6073"/>
                    <a:pt x="72" y="6168"/>
                  </a:cubicBezTo>
                  <a:lnTo>
                    <a:pt x="48" y="6168"/>
                  </a:lnTo>
                  <a:cubicBezTo>
                    <a:pt x="88" y="6247"/>
                    <a:pt x="176" y="6293"/>
                    <a:pt x="260" y="6293"/>
                  </a:cubicBezTo>
                  <a:cubicBezTo>
                    <a:pt x="277" y="6293"/>
                    <a:pt x="294" y="6291"/>
                    <a:pt x="310" y="6287"/>
                  </a:cubicBezTo>
                  <a:lnTo>
                    <a:pt x="667" y="6287"/>
                  </a:lnTo>
                  <a:cubicBezTo>
                    <a:pt x="1001" y="8478"/>
                    <a:pt x="2763" y="9240"/>
                    <a:pt x="4287" y="9883"/>
                  </a:cubicBezTo>
                  <a:cubicBezTo>
                    <a:pt x="4549" y="10050"/>
                    <a:pt x="4811" y="10217"/>
                    <a:pt x="5049" y="10407"/>
                  </a:cubicBezTo>
                  <a:cubicBezTo>
                    <a:pt x="5049" y="10574"/>
                    <a:pt x="5168" y="10717"/>
                    <a:pt x="5335" y="10741"/>
                  </a:cubicBezTo>
                  <a:cubicBezTo>
                    <a:pt x="5502" y="10741"/>
                    <a:pt x="5621" y="10669"/>
                    <a:pt x="5668" y="10431"/>
                  </a:cubicBezTo>
                  <a:cubicBezTo>
                    <a:pt x="5692" y="10217"/>
                    <a:pt x="6335" y="9931"/>
                    <a:pt x="6526" y="9836"/>
                  </a:cubicBezTo>
                  <a:cubicBezTo>
                    <a:pt x="8217" y="8978"/>
                    <a:pt x="9717" y="8478"/>
                    <a:pt x="10050" y="6311"/>
                  </a:cubicBezTo>
                  <a:lnTo>
                    <a:pt x="10408" y="6311"/>
                  </a:lnTo>
                  <a:cubicBezTo>
                    <a:pt x="10420" y="6314"/>
                    <a:pt x="10433" y="6316"/>
                    <a:pt x="10446" y="6316"/>
                  </a:cubicBezTo>
                  <a:cubicBezTo>
                    <a:pt x="10533" y="6316"/>
                    <a:pt x="10628" y="6251"/>
                    <a:pt x="10669" y="6168"/>
                  </a:cubicBezTo>
                  <a:cubicBezTo>
                    <a:pt x="10717" y="6097"/>
                    <a:pt x="10717" y="5978"/>
                    <a:pt x="10669" y="5882"/>
                  </a:cubicBezTo>
                  <a:lnTo>
                    <a:pt x="9717" y="4001"/>
                  </a:lnTo>
                  <a:cubicBezTo>
                    <a:pt x="9657" y="3894"/>
                    <a:pt x="9550" y="3840"/>
                    <a:pt x="9443" y="3840"/>
                  </a:cubicBezTo>
                  <a:cubicBezTo>
                    <a:pt x="9336" y="3840"/>
                    <a:pt x="9229" y="3894"/>
                    <a:pt x="9169" y="4001"/>
                  </a:cubicBezTo>
                  <a:lnTo>
                    <a:pt x="8217" y="5882"/>
                  </a:lnTo>
                  <a:cubicBezTo>
                    <a:pt x="8169" y="5978"/>
                    <a:pt x="8169" y="6097"/>
                    <a:pt x="8240" y="6168"/>
                  </a:cubicBezTo>
                  <a:cubicBezTo>
                    <a:pt x="8288" y="6264"/>
                    <a:pt x="8383" y="6335"/>
                    <a:pt x="8502" y="6335"/>
                  </a:cubicBezTo>
                  <a:lnTo>
                    <a:pt x="8741" y="6335"/>
                  </a:lnTo>
                  <a:cubicBezTo>
                    <a:pt x="8479" y="7526"/>
                    <a:pt x="7264" y="7954"/>
                    <a:pt x="5954" y="8216"/>
                  </a:cubicBezTo>
                  <a:lnTo>
                    <a:pt x="5954" y="3668"/>
                  </a:lnTo>
                  <a:cubicBezTo>
                    <a:pt x="7955" y="2953"/>
                    <a:pt x="7455" y="0"/>
                    <a:pt x="53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400" name="Google Shape;7400;p23"/>
          <p:cNvSpPr/>
          <p:nvPr/>
        </p:nvSpPr>
        <p:spPr>
          <a:xfrm>
            <a:off x="1007753" y="2329145"/>
            <a:ext cx="362718" cy="350642"/>
          </a:xfrm>
          <a:custGeom>
            <a:avLst/>
            <a:gdLst/>
            <a:ahLst/>
            <a:cxnLst/>
            <a:rect l="l" t="t" r="r" b="b"/>
            <a:pathLst>
              <a:path w="11170" h="10760" extrusionOk="0">
                <a:moveTo>
                  <a:pt x="9070" y="1"/>
                </a:moveTo>
                <a:cubicBezTo>
                  <a:pt x="8985" y="1"/>
                  <a:pt x="8904" y="40"/>
                  <a:pt x="8835" y="92"/>
                </a:cubicBezTo>
                <a:lnTo>
                  <a:pt x="7359" y="1592"/>
                </a:lnTo>
                <a:cubicBezTo>
                  <a:pt x="7287" y="1663"/>
                  <a:pt x="7264" y="1735"/>
                  <a:pt x="7264" y="1830"/>
                </a:cubicBezTo>
                <a:lnTo>
                  <a:pt x="7383" y="3330"/>
                </a:lnTo>
                <a:lnTo>
                  <a:pt x="7168" y="3545"/>
                </a:lnTo>
                <a:cubicBezTo>
                  <a:pt x="6399" y="2877"/>
                  <a:pt x="5446" y="2548"/>
                  <a:pt x="4494" y="2548"/>
                </a:cubicBezTo>
                <a:cubicBezTo>
                  <a:pt x="3444" y="2548"/>
                  <a:pt x="2395" y="2948"/>
                  <a:pt x="1596" y="3735"/>
                </a:cubicBezTo>
                <a:cubicBezTo>
                  <a:pt x="96" y="5259"/>
                  <a:pt x="0" y="7688"/>
                  <a:pt x="1381" y="9308"/>
                </a:cubicBezTo>
                <a:cubicBezTo>
                  <a:pt x="2199" y="10263"/>
                  <a:pt x="3354" y="10760"/>
                  <a:pt x="4515" y="10760"/>
                </a:cubicBezTo>
                <a:cubicBezTo>
                  <a:pt x="5350" y="10760"/>
                  <a:pt x="6189" y="10503"/>
                  <a:pt x="6906" y="9975"/>
                </a:cubicBezTo>
                <a:cubicBezTo>
                  <a:pt x="8645" y="8712"/>
                  <a:pt x="9121" y="6331"/>
                  <a:pt x="8002" y="4497"/>
                </a:cubicBezTo>
                <a:lnTo>
                  <a:pt x="8002" y="4497"/>
                </a:lnTo>
                <a:lnTo>
                  <a:pt x="7073" y="5426"/>
                </a:lnTo>
                <a:cubicBezTo>
                  <a:pt x="7692" y="6736"/>
                  <a:pt x="7240" y="8284"/>
                  <a:pt x="6025" y="9046"/>
                </a:cubicBezTo>
                <a:cubicBezTo>
                  <a:pt x="5550" y="9338"/>
                  <a:pt x="5021" y="9480"/>
                  <a:pt x="4500" y="9480"/>
                </a:cubicBezTo>
                <a:cubicBezTo>
                  <a:pt x="3663" y="9480"/>
                  <a:pt x="2844" y="9116"/>
                  <a:pt x="2286" y="8427"/>
                </a:cubicBezTo>
                <a:cubicBezTo>
                  <a:pt x="642" y="6353"/>
                  <a:pt x="2414" y="3780"/>
                  <a:pt x="4530" y="3780"/>
                </a:cubicBezTo>
                <a:cubicBezTo>
                  <a:pt x="5111" y="3780"/>
                  <a:pt x="5718" y="3974"/>
                  <a:pt x="6287" y="4426"/>
                </a:cubicBezTo>
                <a:lnTo>
                  <a:pt x="5835" y="4878"/>
                </a:lnTo>
                <a:cubicBezTo>
                  <a:pt x="5416" y="4567"/>
                  <a:pt x="4967" y="4431"/>
                  <a:pt x="4535" y="4431"/>
                </a:cubicBezTo>
                <a:cubicBezTo>
                  <a:pt x="3049" y="4431"/>
                  <a:pt x="1761" y="6036"/>
                  <a:pt x="2572" y="7641"/>
                </a:cubicBezTo>
                <a:cubicBezTo>
                  <a:pt x="2994" y="8474"/>
                  <a:pt x="3750" y="8849"/>
                  <a:pt x="4505" y="8849"/>
                </a:cubicBezTo>
                <a:cubicBezTo>
                  <a:pt x="5625" y="8849"/>
                  <a:pt x="6740" y="8021"/>
                  <a:pt x="6740" y="6641"/>
                </a:cubicBezTo>
                <a:cubicBezTo>
                  <a:pt x="6716" y="6379"/>
                  <a:pt x="6692" y="6140"/>
                  <a:pt x="6597" y="5902"/>
                </a:cubicBezTo>
                <a:lnTo>
                  <a:pt x="6049" y="6426"/>
                </a:lnTo>
                <a:cubicBezTo>
                  <a:pt x="6073" y="6498"/>
                  <a:pt x="6073" y="6569"/>
                  <a:pt x="6073" y="6641"/>
                </a:cubicBezTo>
                <a:cubicBezTo>
                  <a:pt x="6073" y="7628"/>
                  <a:pt x="5282" y="8220"/>
                  <a:pt x="4485" y="8220"/>
                </a:cubicBezTo>
                <a:cubicBezTo>
                  <a:pt x="3956" y="8220"/>
                  <a:pt x="3424" y="7959"/>
                  <a:pt x="3120" y="7379"/>
                </a:cubicBezTo>
                <a:cubicBezTo>
                  <a:pt x="2498" y="6249"/>
                  <a:pt x="3412" y="5059"/>
                  <a:pt x="4492" y="5059"/>
                </a:cubicBezTo>
                <a:cubicBezTo>
                  <a:pt x="4778" y="5059"/>
                  <a:pt x="5075" y="5142"/>
                  <a:pt x="5359" y="5331"/>
                </a:cubicBezTo>
                <a:lnTo>
                  <a:pt x="4906" y="5783"/>
                </a:lnTo>
                <a:cubicBezTo>
                  <a:pt x="4787" y="5736"/>
                  <a:pt x="4644" y="5688"/>
                  <a:pt x="4501" y="5688"/>
                </a:cubicBezTo>
                <a:cubicBezTo>
                  <a:pt x="3668" y="5688"/>
                  <a:pt x="3239" y="6712"/>
                  <a:pt x="3834" y="7307"/>
                </a:cubicBezTo>
                <a:cubicBezTo>
                  <a:pt x="4026" y="7499"/>
                  <a:pt x="4262" y="7585"/>
                  <a:pt x="4494" y="7585"/>
                </a:cubicBezTo>
                <a:cubicBezTo>
                  <a:pt x="4983" y="7585"/>
                  <a:pt x="5454" y="7206"/>
                  <a:pt x="5454" y="6641"/>
                </a:cubicBezTo>
                <a:cubicBezTo>
                  <a:pt x="5454" y="6498"/>
                  <a:pt x="5406" y="6355"/>
                  <a:pt x="5359" y="6236"/>
                </a:cubicBezTo>
                <a:lnTo>
                  <a:pt x="5811" y="5759"/>
                </a:lnTo>
                <a:lnTo>
                  <a:pt x="7811" y="3759"/>
                </a:lnTo>
                <a:lnTo>
                  <a:pt x="9336" y="3902"/>
                </a:lnTo>
                <a:cubicBezTo>
                  <a:pt x="9431" y="3902"/>
                  <a:pt x="9502" y="3854"/>
                  <a:pt x="9550" y="3807"/>
                </a:cubicBezTo>
                <a:lnTo>
                  <a:pt x="11050" y="2306"/>
                </a:lnTo>
                <a:cubicBezTo>
                  <a:pt x="11145" y="2235"/>
                  <a:pt x="11169" y="2092"/>
                  <a:pt x="11122" y="1997"/>
                </a:cubicBezTo>
                <a:cubicBezTo>
                  <a:pt x="11098" y="1878"/>
                  <a:pt x="10979" y="1782"/>
                  <a:pt x="10860" y="1782"/>
                </a:cubicBezTo>
                <a:lnTo>
                  <a:pt x="9907" y="1687"/>
                </a:lnTo>
                <a:lnTo>
                  <a:pt x="10550" y="1068"/>
                </a:lnTo>
                <a:cubicBezTo>
                  <a:pt x="10669" y="925"/>
                  <a:pt x="10669" y="735"/>
                  <a:pt x="10550" y="616"/>
                </a:cubicBezTo>
                <a:cubicBezTo>
                  <a:pt x="10491" y="556"/>
                  <a:pt x="10407" y="526"/>
                  <a:pt x="10324" y="526"/>
                </a:cubicBezTo>
                <a:cubicBezTo>
                  <a:pt x="10240" y="526"/>
                  <a:pt x="10157" y="556"/>
                  <a:pt x="10098" y="616"/>
                </a:cubicBezTo>
                <a:lnTo>
                  <a:pt x="9455" y="1258"/>
                </a:lnTo>
                <a:lnTo>
                  <a:pt x="9383" y="282"/>
                </a:lnTo>
                <a:cubicBezTo>
                  <a:pt x="9359" y="163"/>
                  <a:pt x="9288" y="68"/>
                  <a:pt x="9169" y="20"/>
                </a:cubicBezTo>
                <a:cubicBezTo>
                  <a:pt x="9136" y="7"/>
                  <a:pt x="9102" y="1"/>
                  <a:pt x="90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401" name="Google Shape;7401;p23"/>
          <p:cNvGrpSpPr/>
          <p:nvPr/>
        </p:nvGrpSpPr>
        <p:grpSpPr>
          <a:xfrm>
            <a:off x="1103678" y="2887086"/>
            <a:ext cx="195712" cy="350120"/>
            <a:chOff x="1119850" y="3220300"/>
            <a:chExt cx="150675" cy="268600"/>
          </a:xfrm>
        </p:grpSpPr>
        <p:sp>
          <p:nvSpPr>
            <p:cNvPr id="7402" name="Google Shape;7402;p23"/>
            <p:cNvSpPr/>
            <p:nvPr/>
          </p:nvSpPr>
          <p:spPr>
            <a:xfrm>
              <a:off x="1119850" y="3220300"/>
              <a:ext cx="150675" cy="125700"/>
            </a:xfrm>
            <a:custGeom>
              <a:avLst/>
              <a:gdLst/>
              <a:ahLst/>
              <a:cxnLst/>
              <a:rect l="l" t="t" r="r" b="b"/>
              <a:pathLst>
                <a:path w="6027" h="5028" extrusionOk="0">
                  <a:moveTo>
                    <a:pt x="1531" y="1"/>
                  </a:moveTo>
                  <a:cubicBezTo>
                    <a:pt x="1133" y="1"/>
                    <a:pt x="1133" y="648"/>
                    <a:pt x="1531" y="648"/>
                  </a:cubicBezTo>
                  <a:cubicBezTo>
                    <a:pt x="1544" y="648"/>
                    <a:pt x="1558" y="647"/>
                    <a:pt x="1572" y="646"/>
                  </a:cubicBezTo>
                  <a:lnTo>
                    <a:pt x="4716" y="646"/>
                  </a:lnTo>
                  <a:cubicBezTo>
                    <a:pt x="4730" y="644"/>
                    <a:pt x="4744" y="644"/>
                    <a:pt x="4758" y="644"/>
                  </a:cubicBezTo>
                  <a:cubicBezTo>
                    <a:pt x="5154" y="644"/>
                    <a:pt x="5154" y="1267"/>
                    <a:pt x="4758" y="1267"/>
                  </a:cubicBezTo>
                  <a:cubicBezTo>
                    <a:pt x="4744" y="1267"/>
                    <a:pt x="4730" y="1267"/>
                    <a:pt x="4716" y="1265"/>
                  </a:cubicBezTo>
                  <a:lnTo>
                    <a:pt x="3453" y="1265"/>
                  </a:lnTo>
                  <a:cubicBezTo>
                    <a:pt x="2929" y="1265"/>
                    <a:pt x="2501" y="1694"/>
                    <a:pt x="2525" y="2218"/>
                  </a:cubicBezTo>
                  <a:lnTo>
                    <a:pt x="2525" y="2527"/>
                  </a:lnTo>
                  <a:lnTo>
                    <a:pt x="1572" y="2527"/>
                  </a:lnTo>
                  <a:cubicBezTo>
                    <a:pt x="715" y="2527"/>
                    <a:pt x="0" y="3218"/>
                    <a:pt x="0" y="4099"/>
                  </a:cubicBezTo>
                  <a:lnTo>
                    <a:pt x="0" y="5028"/>
                  </a:lnTo>
                  <a:lnTo>
                    <a:pt x="2525" y="5028"/>
                  </a:lnTo>
                  <a:lnTo>
                    <a:pt x="2525" y="4099"/>
                  </a:lnTo>
                  <a:cubicBezTo>
                    <a:pt x="2536" y="3908"/>
                    <a:pt x="2679" y="3813"/>
                    <a:pt x="2825" y="3813"/>
                  </a:cubicBezTo>
                  <a:cubicBezTo>
                    <a:pt x="2971" y="3813"/>
                    <a:pt x="3120" y="3908"/>
                    <a:pt x="3144" y="4099"/>
                  </a:cubicBezTo>
                  <a:lnTo>
                    <a:pt x="3144" y="5028"/>
                  </a:lnTo>
                  <a:lnTo>
                    <a:pt x="5644" y="5028"/>
                  </a:lnTo>
                  <a:lnTo>
                    <a:pt x="5644" y="4099"/>
                  </a:lnTo>
                  <a:cubicBezTo>
                    <a:pt x="5644" y="3218"/>
                    <a:pt x="4954" y="2527"/>
                    <a:pt x="4073" y="2527"/>
                  </a:cubicBezTo>
                  <a:lnTo>
                    <a:pt x="3144" y="2527"/>
                  </a:lnTo>
                  <a:lnTo>
                    <a:pt x="3144" y="2218"/>
                  </a:lnTo>
                  <a:cubicBezTo>
                    <a:pt x="3120" y="2027"/>
                    <a:pt x="3287" y="1884"/>
                    <a:pt x="3453" y="1884"/>
                  </a:cubicBezTo>
                  <a:lnTo>
                    <a:pt x="4716" y="1884"/>
                  </a:lnTo>
                  <a:cubicBezTo>
                    <a:pt x="4746" y="1886"/>
                    <a:pt x="4775" y="1887"/>
                    <a:pt x="4804" y="1887"/>
                  </a:cubicBezTo>
                  <a:cubicBezTo>
                    <a:pt x="6027" y="1887"/>
                    <a:pt x="6019" y="1"/>
                    <a:pt x="4783" y="1"/>
                  </a:cubicBezTo>
                  <a:cubicBezTo>
                    <a:pt x="4761" y="1"/>
                    <a:pt x="4738" y="2"/>
                    <a:pt x="4716" y="3"/>
                  </a:cubicBezTo>
                  <a:lnTo>
                    <a:pt x="1572" y="3"/>
                  </a:lnTo>
                  <a:cubicBezTo>
                    <a:pt x="1558" y="1"/>
                    <a:pt x="1544" y="1"/>
                    <a:pt x="15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3" name="Google Shape;7403;p23"/>
            <p:cNvSpPr/>
            <p:nvPr/>
          </p:nvSpPr>
          <p:spPr>
            <a:xfrm>
              <a:off x="1119850" y="3362050"/>
              <a:ext cx="141725" cy="126850"/>
            </a:xfrm>
            <a:custGeom>
              <a:avLst/>
              <a:gdLst/>
              <a:ahLst/>
              <a:cxnLst/>
              <a:rect l="l" t="t" r="r" b="b"/>
              <a:pathLst>
                <a:path w="5669" h="5074" extrusionOk="0">
                  <a:moveTo>
                    <a:pt x="0" y="1"/>
                  </a:moveTo>
                  <a:lnTo>
                    <a:pt x="0" y="2239"/>
                  </a:lnTo>
                  <a:cubicBezTo>
                    <a:pt x="0" y="3787"/>
                    <a:pt x="1262" y="5073"/>
                    <a:pt x="2834" y="5073"/>
                  </a:cubicBezTo>
                  <a:cubicBezTo>
                    <a:pt x="4382" y="5073"/>
                    <a:pt x="5668" y="3787"/>
                    <a:pt x="5668" y="2239"/>
                  </a:cubicBezTo>
                  <a:lnTo>
                    <a:pt x="56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4" name="Google Shape;7404;p23"/>
          <p:cNvGrpSpPr/>
          <p:nvPr/>
        </p:nvGrpSpPr>
        <p:grpSpPr>
          <a:xfrm>
            <a:off x="1774138" y="2887119"/>
            <a:ext cx="348008" cy="350088"/>
            <a:chOff x="1636025" y="3220325"/>
            <a:chExt cx="267925" cy="268575"/>
          </a:xfrm>
        </p:grpSpPr>
        <p:sp>
          <p:nvSpPr>
            <p:cNvPr id="7405" name="Google Shape;7405;p23"/>
            <p:cNvSpPr/>
            <p:nvPr/>
          </p:nvSpPr>
          <p:spPr>
            <a:xfrm>
              <a:off x="1636025" y="3220325"/>
              <a:ext cx="267925" cy="268575"/>
            </a:xfrm>
            <a:custGeom>
              <a:avLst/>
              <a:gdLst/>
              <a:ahLst/>
              <a:cxnLst/>
              <a:rect l="l" t="t" r="r" b="b"/>
              <a:pathLst>
                <a:path w="10717" h="10743" extrusionOk="0">
                  <a:moveTo>
                    <a:pt x="1234" y="5058"/>
                  </a:moveTo>
                  <a:cubicBezTo>
                    <a:pt x="1393" y="5058"/>
                    <a:pt x="1548" y="5182"/>
                    <a:pt x="1548" y="5360"/>
                  </a:cubicBezTo>
                  <a:cubicBezTo>
                    <a:pt x="1548" y="5551"/>
                    <a:pt x="1405" y="5693"/>
                    <a:pt x="1239" y="5693"/>
                  </a:cubicBezTo>
                  <a:cubicBezTo>
                    <a:pt x="953" y="5693"/>
                    <a:pt x="810" y="5336"/>
                    <a:pt x="1024" y="5146"/>
                  </a:cubicBezTo>
                  <a:cubicBezTo>
                    <a:pt x="1085" y="5085"/>
                    <a:pt x="1160" y="5058"/>
                    <a:pt x="1234" y="5058"/>
                  </a:cubicBezTo>
                  <a:close/>
                  <a:moveTo>
                    <a:pt x="1281" y="6310"/>
                  </a:moveTo>
                  <a:cubicBezTo>
                    <a:pt x="1677" y="6310"/>
                    <a:pt x="1677" y="6934"/>
                    <a:pt x="1281" y="6934"/>
                  </a:cubicBezTo>
                  <a:cubicBezTo>
                    <a:pt x="1268" y="6934"/>
                    <a:pt x="1253" y="6933"/>
                    <a:pt x="1239" y="6932"/>
                  </a:cubicBezTo>
                  <a:cubicBezTo>
                    <a:pt x="858" y="6908"/>
                    <a:pt x="858" y="6360"/>
                    <a:pt x="1239" y="6313"/>
                  </a:cubicBezTo>
                  <a:cubicBezTo>
                    <a:pt x="1253" y="6311"/>
                    <a:pt x="1268" y="6310"/>
                    <a:pt x="1281" y="6310"/>
                  </a:cubicBezTo>
                  <a:close/>
                  <a:moveTo>
                    <a:pt x="1245" y="7567"/>
                  </a:moveTo>
                  <a:cubicBezTo>
                    <a:pt x="1400" y="7567"/>
                    <a:pt x="1548" y="7694"/>
                    <a:pt x="1548" y="7884"/>
                  </a:cubicBezTo>
                  <a:cubicBezTo>
                    <a:pt x="1548" y="8051"/>
                    <a:pt x="1405" y="8194"/>
                    <a:pt x="1239" y="8194"/>
                  </a:cubicBezTo>
                  <a:cubicBezTo>
                    <a:pt x="953" y="8194"/>
                    <a:pt x="810" y="7861"/>
                    <a:pt x="1024" y="7670"/>
                  </a:cubicBezTo>
                  <a:cubicBezTo>
                    <a:pt x="1088" y="7599"/>
                    <a:pt x="1167" y="7567"/>
                    <a:pt x="1245" y="7567"/>
                  </a:cubicBezTo>
                  <a:close/>
                  <a:moveTo>
                    <a:pt x="9182" y="3810"/>
                  </a:moveTo>
                  <a:cubicBezTo>
                    <a:pt x="9332" y="3810"/>
                    <a:pt x="9455" y="3944"/>
                    <a:pt x="9455" y="4098"/>
                  </a:cubicBezTo>
                  <a:lnTo>
                    <a:pt x="9455" y="9170"/>
                  </a:lnTo>
                  <a:cubicBezTo>
                    <a:pt x="9455" y="9337"/>
                    <a:pt x="9312" y="9480"/>
                    <a:pt x="9145" y="9480"/>
                  </a:cubicBezTo>
                  <a:lnTo>
                    <a:pt x="2811" y="9480"/>
                  </a:lnTo>
                  <a:cubicBezTo>
                    <a:pt x="2644" y="9480"/>
                    <a:pt x="2501" y="9337"/>
                    <a:pt x="2501" y="9170"/>
                  </a:cubicBezTo>
                  <a:lnTo>
                    <a:pt x="2501" y="4098"/>
                  </a:lnTo>
                  <a:cubicBezTo>
                    <a:pt x="2501" y="3931"/>
                    <a:pt x="2644" y="3812"/>
                    <a:pt x="2811" y="3812"/>
                  </a:cubicBezTo>
                  <a:lnTo>
                    <a:pt x="9145" y="3812"/>
                  </a:lnTo>
                  <a:cubicBezTo>
                    <a:pt x="9157" y="3810"/>
                    <a:pt x="9170" y="3810"/>
                    <a:pt x="9182" y="3810"/>
                  </a:cubicBezTo>
                  <a:close/>
                  <a:moveTo>
                    <a:pt x="7306" y="0"/>
                  </a:moveTo>
                  <a:cubicBezTo>
                    <a:pt x="7285" y="0"/>
                    <a:pt x="7262" y="1"/>
                    <a:pt x="7240" y="2"/>
                  </a:cubicBezTo>
                  <a:lnTo>
                    <a:pt x="4097" y="2"/>
                  </a:lnTo>
                  <a:cubicBezTo>
                    <a:pt x="3715" y="49"/>
                    <a:pt x="3715" y="597"/>
                    <a:pt x="4097" y="645"/>
                  </a:cubicBezTo>
                  <a:lnTo>
                    <a:pt x="7240" y="645"/>
                  </a:lnTo>
                  <a:cubicBezTo>
                    <a:pt x="7255" y="643"/>
                    <a:pt x="7269" y="643"/>
                    <a:pt x="7282" y="643"/>
                  </a:cubicBezTo>
                  <a:cubicBezTo>
                    <a:pt x="7678" y="643"/>
                    <a:pt x="7678" y="1266"/>
                    <a:pt x="7282" y="1266"/>
                  </a:cubicBezTo>
                  <a:cubicBezTo>
                    <a:pt x="7269" y="1266"/>
                    <a:pt x="7255" y="1266"/>
                    <a:pt x="7240" y="1264"/>
                  </a:cubicBezTo>
                  <a:lnTo>
                    <a:pt x="5978" y="1264"/>
                  </a:lnTo>
                  <a:cubicBezTo>
                    <a:pt x="5454" y="1264"/>
                    <a:pt x="5025" y="1693"/>
                    <a:pt x="5025" y="2217"/>
                  </a:cubicBezTo>
                  <a:lnTo>
                    <a:pt x="5025" y="2526"/>
                  </a:lnTo>
                  <a:lnTo>
                    <a:pt x="953" y="2526"/>
                  </a:lnTo>
                  <a:cubicBezTo>
                    <a:pt x="429" y="2526"/>
                    <a:pt x="0" y="2931"/>
                    <a:pt x="0" y="3455"/>
                  </a:cubicBezTo>
                  <a:lnTo>
                    <a:pt x="0" y="9790"/>
                  </a:lnTo>
                  <a:cubicBezTo>
                    <a:pt x="0" y="10313"/>
                    <a:pt x="429" y="10742"/>
                    <a:pt x="953" y="10742"/>
                  </a:cubicBezTo>
                  <a:lnTo>
                    <a:pt x="9788" y="10742"/>
                  </a:lnTo>
                  <a:cubicBezTo>
                    <a:pt x="10312" y="10718"/>
                    <a:pt x="10717" y="10313"/>
                    <a:pt x="10717" y="9790"/>
                  </a:cubicBezTo>
                  <a:lnTo>
                    <a:pt x="10717" y="3455"/>
                  </a:lnTo>
                  <a:cubicBezTo>
                    <a:pt x="10717" y="2945"/>
                    <a:pt x="10311" y="2525"/>
                    <a:pt x="9806" y="2525"/>
                  </a:cubicBezTo>
                  <a:cubicBezTo>
                    <a:pt x="9792" y="2525"/>
                    <a:pt x="9778" y="2526"/>
                    <a:pt x="9764" y="2526"/>
                  </a:cubicBezTo>
                  <a:lnTo>
                    <a:pt x="5668" y="2526"/>
                  </a:lnTo>
                  <a:lnTo>
                    <a:pt x="5668" y="2217"/>
                  </a:lnTo>
                  <a:cubicBezTo>
                    <a:pt x="5668" y="2026"/>
                    <a:pt x="5811" y="1883"/>
                    <a:pt x="5978" y="1883"/>
                  </a:cubicBezTo>
                  <a:lnTo>
                    <a:pt x="7240" y="1883"/>
                  </a:lnTo>
                  <a:cubicBezTo>
                    <a:pt x="7270" y="1885"/>
                    <a:pt x="7299" y="1886"/>
                    <a:pt x="7327" y="1886"/>
                  </a:cubicBezTo>
                  <a:cubicBezTo>
                    <a:pt x="8528" y="1886"/>
                    <a:pt x="8521" y="0"/>
                    <a:pt x="73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6" name="Google Shape;7406;p23"/>
            <p:cNvSpPr/>
            <p:nvPr/>
          </p:nvSpPr>
          <p:spPr>
            <a:xfrm>
              <a:off x="1714025" y="3331100"/>
              <a:ext cx="142900" cy="110750"/>
            </a:xfrm>
            <a:custGeom>
              <a:avLst/>
              <a:gdLst/>
              <a:ahLst/>
              <a:cxnLst/>
              <a:rect l="l" t="t" r="r" b="b"/>
              <a:pathLst>
                <a:path w="5716" h="4430" extrusionOk="0">
                  <a:moveTo>
                    <a:pt x="0" y="0"/>
                  </a:moveTo>
                  <a:lnTo>
                    <a:pt x="0" y="4430"/>
                  </a:lnTo>
                  <a:lnTo>
                    <a:pt x="5716" y="4430"/>
                  </a:lnTo>
                  <a:lnTo>
                    <a:pt x="571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07" name="Google Shape;7407;p23"/>
          <p:cNvGrpSpPr/>
          <p:nvPr/>
        </p:nvGrpSpPr>
        <p:grpSpPr>
          <a:xfrm>
            <a:off x="2525032" y="2929059"/>
            <a:ext cx="350346" cy="266989"/>
            <a:chOff x="2214125" y="3252500"/>
            <a:chExt cx="269725" cy="204825"/>
          </a:xfrm>
        </p:grpSpPr>
        <p:sp>
          <p:nvSpPr>
            <p:cNvPr id="7408" name="Google Shape;7408;p23"/>
            <p:cNvSpPr/>
            <p:nvPr/>
          </p:nvSpPr>
          <p:spPr>
            <a:xfrm>
              <a:off x="2293300" y="3291800"/>
              <a:ext cx="110775" cy="15500"/>
            </a:xfrm>
            <a:custGeom>
              <a:avLst/>
              <a:gdLst/>
              <a:ahLst/>
              <a:cxnLst/>
              <a:rect l="l" t="t" r="r" b="b"/>
              <a:pathLst>
                <a:path w="4431" h="620" extrusionOk="0">
                  <a:moveTo>
                    <a:pt x="1" y="1"/>
                  </a:moveTo>
                  <a:lnTo>
                    <a:pt x="1" y="620"/>
                  </a:lnTo>
                  <a:lnTo>
                    <a:pt x="4430" y="620"/>
                  </a:lnTo>
                  <a:lnTo>
                    <a:pt x="44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09" name="Google Shape;7409;p23"/>
            <p:cNvSpPr/>
            <p:nvPr/>
          </p:nvSpPr>
          <p:spPr>
            <a:xfrm>
              <a:off x="2293300" y="3354900"/>
              <a:ext cx="31575" cy="15525"/>
            </a:xfrm>
            <a:custGeom>
              <a:avLst/>
              <a:gdLst/>
              <a:ahLst/>
              <a:cxnLst/>
              <a:rect l="l" t="t" r="r" b="b"/>
              <a:pathLst>
                <a:path w="1263" h="621" extrusionOk="0">
                  <a:moveTo>
                    <a:pt x="1" y="1"/>
                  </a:moveTo>
                  <a:lnTo>
                    <a:pt x="1" y="620"/>
                  </a:lnTo>
                  <a:lnTo>
                    <a:pt x="1263" y="620"/>
                  </a:lnTo>
                  <a:lnTo>
                    <a:pt x="12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0" name="Google Shape;7410;p23"/>
            <p:cNvSpPr/>
            <p:nvPr/>
          </p:nvSpPr>
          <p:spPr>
            <a:xfrm>
              <a:off x="2230200" y="3252500"/>
              <a:ext cx="236975" cy="157200"/>
            </a:xfrm>
            <a:custGeom>
              <a:avLst/>
              <a:gdLst/>
              <a:ahLst/>
              <a:cxnLst/>
              <a:rect l="l" t="t" r="r" b="b"/>
              <a:pathLst>
                <a:path w="9479" h="6288" extrusionOk="0">
                  <a:moveTo>
                    <a:pt x="7276" y="951"/>
                  </a:moveTo>
                  <a:cubicBezTo>
                    <a:pt x="7427" y="951"/>
                    <a:pt x="7549" y="1086"/>
                    <a:pt x="7549" y="1263"/>
                  </a:cubicBezTo>
                  <a:lnTo>
                    <a:pt x="7549" y="2525"/>
                  </a:lnTo>
                  <a:cubicBezTo>
                    <a:pt x="7549" y="2692"/>
                    <a:pt x="7407" y="2811"/>
                    <a:pt x="7240" y="2811"/>
                  </a:cubicBezTo>
                  <a:lnTo>
                    <a:pt x="2215" y="2811"/>
                  </a:lnTo>
                  <a:cubicBezTo>
                    <a:pt x="2048" y="2811"/>
                    <a:pt x="1905" y="2692"/>
                    <a:pt x="1905" y="2525"/>
                  </a:cubicBezTo>
                  <a:lnTo>
                    <a:pt x="1905" y="1263"/>
                  </a:lnTo>
                  <a:cubicBezTo>
                    <a:pt x="1905" y="1086"/>
                    <a:pt x="2028" y="951"/>
                    <a:pt x="2179" y="951"/>
                  </a:cubicBezTo>
                  <a:cubicBezTo>
                    <a:pt x="2191" y="951"/>
                    <a:pt x="2203" y="952"/>
                    <a:pt x="2215" y="953"/>
                  </a:cubicBezTo>
                  <a:lnTo>
                    <a:pt x="7240" y="953"/>
                  </a:lnTo>
                  <a:cubicBezTo>
                    <a:pt x="7252" y="952"/>
                    <a:pt x="7264" y="951"/>
                    <a:pt x="7276" y="951"/>
                  </a:cubicBezTo>
                  <a:close/>
                  <a:moveTo>
                    <a:pt x="7282" y="3452"/>
                  </a:moveTo>
                  <a:cubicBezTo>
                    <a:pt x="7678" y="3452"/>
                    <a:pt x="7678" y="4075"/>
                    <a:pt x="7282" y="4075"/>
                  </a:cubicBezTo>
                  <a:cubicBezTo>
                    <a:pt x="7269" y="4075"/>
                    <a:pt x="7254" y="4075"/>
                    <a:pt x="7240" y="4073"/>
                  </a:cubicBezTo>
                  <a:lnTo>
                    <a:pt x="5359" y="4073"/>
                  </a:lnTo>
                  <a:cubicBezTo>
                    <a:pt x="5343" y="4075"/>
                    <a:pt x="5328" y="4075"/>
                    <a:pt x="5314" y="4075"/>
                  </a:cubicBezTo>
                  <a:cubicBezTo>
                    <a:pt x="4897" y="4075"/>
                    <a:pt x="4897" y="3452"/>
                    <a:pt x="5314" y="3452"/>
                  </a:cubicBezTo>
                  <a:cubicBezTo>
                    <a:pt x="5328" y="3452"/>
                    <a:pt x="5343" y="3452"/>
                    <a:pt x="5359" y="3454"/>
                  </a:cubicBezTo>
                  <a:lnTo>
                    <a:pt x="7240" y="3454"/>
                  </a:lnTo>
                  <a:cubicBezTo>
                    <a:pt x="7254" y="3452"/>
                    <a:pt x="7269" y="3452"/>
                    <a:pt x="7282" y="3452"/>
                  </a:cubicBezTo>
                  <a:close/>
                  <a:moveTo>
                    <a:pt x="4096" y="3454"/>
                  </a:moveTo>
                  <a:cubicBezTo>
                    <a:pt x="4263" y="3454"/>
                    <a:pt x="4406" y="3597"/>
                    <a:pt x="4406" y="3764"/>
                  </a:cubicBezTo>
                  <a:lnTo>
                    <a:pt x="4406" y="5026"/>
                  </a:lnTo>
                  <a:cubicBezTo>
                    <a:pt x="4406" y="5192"/>
                    <a:pt x="4263" y="5335"/>
                    <a:pt x="4096" y="5335"/>
                  </a:cubicBezTo>
                  <a:lnTo>
                    <a:pt x="2215" y="5335"/>
                  </a:lnTo>
                  <a:cubicBezTo>
                    <a:pt x="2048" y="5335"/>
                    <a:pt x="1905" y="5192"/>
                    <a:pt x="1905" y="5026"/>
                  </a:cubicBezTo>
                  <a:lnTo>
                    <a:pt x="1905" y="3764"/>
                  </a:lnTo>
                  <a:cubicBezTo>
                    <a:pt x="1905" y="3597"/>
                    <a:pt x="2048" y="3454"/>
                    <a:pt x="2215" y="3454"/>
                  </a:cubicBezTo>
                  <a:close/>
                  <a:moveTo>
                    <a:pt x="7282" y="4714"/>
                  </a:moveTo>
                  <a:cubicBezTo>
                    <a:pt x="7678" y="4714"/>
                    <a:pt x="7678" y="5338"/>
                    <a:pt x="7282" y="5338"/>
                  </a:cubicBezTo>
                  <a:cubicBezTo>
                    <a:pt x="7269" y="5338"/>
                    <a:pt x="7254" y="5337"/>
                    <a:pt x="7240" y="5335"/>
                  </a:cubicBezTo>
                  <a:lnTo>
                    <a:pt x="5359" y="5335"/>
                  </a:lnTo>
                  <a:cubicBezTo>
                    <a:pt x="5343" y="5337"/>
                    <a:pt x="5328" y="5338"/>
                    <a:pt x="5314" y="5338"/>
                  </a:cubicBezTo>
                  <a:cubicBezTo>
                    <a:pt x="4897" y="5338"/>
                    <a:pt x="4897" y="4714"/>
                    <a:pt x="5314" y="4714"/>
                  </a:cubicBezTo>
                  <a:cubicBezTo>
                    <a:pt x="5328" y="4714"/>
                    <a:pt x="5343" y="4715"/>
                    <a:pt x="5359" y="4716"/>
                  </a:cubicBezTo>
                  <a:lnTo>
                    <a:pt x="7240" y="4716"/>
                  </a:lnTo>
                  <a:cubicBezTo>
                    <a:pt x="7254" y="4715"/>
                    <a:pt x="7269" y="4714"/>
                    <a:pt x="7282" y="4714"/>
                  </a:cubicBezTo>
                  <a:close/>
                  <a:moveTo>
                    <a:pt x="929" y="1"/>
                  </a:moveTo>
                  <a:cubicBezTo>
                    <a:pt x="429" y="1"/>
                    <a:pt x="0" y="429"/>
                    <a:pt x="0" y="953"/>
                  </a:cubicBezTo>
                  <a:lnTo>
                    <a:pt x="0" y="6288"/>
                  </a:lnTo>
                  <a:lnTo>
                    <a:pt x="9478" y="6288"/>
                  </a:lnTo>
                  <a:lnTo>
                    <a:pt x="9478" y="953"/>
                  </a:lnTo>
                  <a:cubicBezTo>
                    <a:pt x="9455" y="429"/>
                    <a:pt x="9050" y="1"/>
                    <a:pt x="85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1" name="Google Shape;7411;p23"/>
            <p:cNvSpPr/>
            <p:nvPr/>
          </p:nvSpPr>
          <p:spPr>
            <a:xfrm>
              <a:off x="2214125" y="3425750"/>
              <a:ext cx="269725" cy="31575"/>
            </a:xfrm>
            <a:custGeom>
              <a:avLst/>
              <a:gdLst/>
              <a:ahLst/>
              <a:cxnLst/>
              <a:rect l="l" t="t" r="r" b="b"/>
              <a:pathLst>
                <a:path w="10789" h="1263" extrusionOk="0">
                  <a:moveTo>
                    <a:pt x="334" y="1"/>
                  </a:moveTo>
                  <a:cubicBezTo>
                    <a:pt x="215" y="1"/>
                    <a:pt x="119" y="48"/>
                    <a:pt x="72" y="144"/>
                  </a:cubicBezTo>
                  <a:cubicBezTo>
                    <a:pt x="0" y="215"/>
                    <a:pt x="0" y="334"/>
                    <a:pt x="24" y="429"/>
                  </a:cubicBezTo>
                  <a:cubicBezTo>
                    <a:pt x="143" y="691"/>
                    <a:pt x="286" y="930"/>
                    <a:pt x="477" y="1144"/>
                  </a:cubicBezTo>
                  <a:cubicBezTo>
                    <a:pt x="548" y="1215"/>
                    <a:pt x="619" y="1263"/>
                    <a:pt x="715" y="1263"/>
                  </a:cubicBezTo>
                  <a:lnTo>
                    <a:pt x="10026" y="1263"/>
                  </a:lnTo>
                  <a:cubicBezTo>
                    <a:pt x="10121" y="1263"/>
                    <a:pt x="10217" y="1215"/>
                    <a:pt x="10264" y="1144"/>
                  </a:cubicBezTo>
                  <a:cubicBezTo>
                    <a:pt x="10455" y="930"/>
                    <a:pt x="10622" y="691"/>
                    <a:pt x="10717" y="429"/>
                  </a:cubicBezTo>
                  <a:cubicBezTo>
                    <a:pt x="10788" y="215"/>
                    <a:pt x="10645" y="1"/>
                    <a:pt x="104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2" name="Google Shape;7412;p23"/>
          <p:cNvGrpSpPr/>
          <p:nvPr/>
        </p:nvGrpSpPr>
        <p:grpSpPr>
          <a:xfrm>
            <a:off x="3276673" y="2898036"/>
            <a:ext cx="348040" cy="328352"/>
            <a:chOff x="2792800" y="3228700"/>
            <a:chExt cx="267950" cy="251900"/>
          </a:xfrm>
        </p:grpSpPr>
        <p:sp>
          <p:nvSpPr>
            <p:cNvPr id="7413" name="Google Shape;7413;p23"/>
            <p:cNvSpPr/>
            <p:nvPr/>
          </p:nvSpPr>
          <p:spPr>
            <a:xfrm>
              <a:off x="2852950" y="3276325"/>
              <a:ext cx="128625" cy="109675"/>
            </a:xfrm>
            <a:custGeom>
              <a:avLst/>
              <a:gdLst/>
              <a:ahLst/>
              <a:cxnLst/>
              <a:rect l="l" t="t" r="r" b="b"/>
              <a:pathLst>
                <a:path w="5145" h="4387" extrusionOk="0">
                  <a:moveTo>
                    <a:pt x="2953" y="2501"/>
                  </a:moveTo>
                  <a:cubicBezTo>
                    <a:pt x="2928" y="2501"/>
                    <a:pt x="2904" y="2501"/>
                    <a:pt x="2879" y="2502"/>
                  </a:cubicBezTo>
                  <a:lnTo>
                    <a:pt x="2879" y="2502"/>
                  </a:lnTo>
                  <a:cubicBezTo>
                    <a:pt x="2906" y="2504"/>
                    <a:pt x="2933" y="2506"/>
                    <a:pt x="2961" y="2506"/>
                  </a:cubicBezTo>
                  <a:cubicBezTo>
                    <a:pt x="2986" y="2506"/>
                    <a:pt x="3012" y="2505"/>
                    <a:pt x="3038" y="2503"/>
                  </a:cubicBezTo>
                  <a:lnTo>
                    <a:pt x="3038" y="2503"/>
                  </a:lnTo>
                  <a:cubicBezTo>
                    <a:pt x="3010" y="2501"/>
                    <a:pt x="2981" y="2501"/>
                    <a:pt x="2953" y="2501"/>
                  </a:cubicBezTo>
                  <a:close/>
                  <a:moveTo>
                    <a:pt x="2953" y="620"/>
                  </a:moveTo>
                  <a:cubicBezTo>
                    <a:pt x="3787" y="620"/>
                    <a:pt x="4215" y="1644"/>
                    <a:pt x="3620" y="2239"/>
                  </a:cubicBezTo>
                  <a:cubicBezTo>
                    <a:pt x="3450" y="2402"/>
                    <a:pt x="3244" y="2486"/>
                    <a:pt x="3038" y="2503"/>
                  </a:cubicBezTo>
                  <a:lnTo>
                    <a:pt x="3038" y="2503"/>
                  </a:lnTo>
                  <a:cubicBezTo>
                    <a:pt x="3379" y="2516"/>
                    <a:pt x="3717" y="2611"/>
                    <a:pt x="4025" y="2787"/>
                  </a:cubicBezTo>
                  <a:cubicBezTo>
                    <a:pt x="4168" y="2858"/>
                    <a:pt x="4215" y="3049"/>
                    <a:pt x="4144" y="3215"/>
                  </a:cubicBezTo>
                  <a:cubicBezTo>
                    <a:pt x="4078" y="3314"/>
                    <a:pt x="3967" y="3367"/>
                    <a:pt x="3857" y="3367"/>
                  </a:cubicBezTo>
                  <a:cubicBezTo>
                    <a:pt x="3808" y="3367"/>
                    <a:pt x="3760" y="3357"/>
                    <a:pt x="3715" y="3334"/>
                  </a:cubicBezTo>
                  <a:cubicBezTo>
                    <a:pt x="3477" y="3203"/>
                    <a:pt x="3215" y="3138"/>
                    <a:pt x="2953" y="3138"/>
                  </a:cubicBezTo>
                  <a:cubicBezTo>
                    <a:pt x="2691" y="3138"/>
                    <a:pt x="2429" y="3203"/>
                    <a:pt x="2191" y="3334"/>
                  </a:cubicBezTo>
                  <a:cubicBezTo>
                    <a:pt x="2146" y="3364"/>
                    <a:pt x="2097" y="3378"/>
                    <a:pt x="2047" y="3378"/>
                  </a:cubicBezTo>
                  <a:cubicBezTo>
                    <a:pt x="1938" y="3378"/>
                    <a:pt x="1828" y="3313"/>
                    <a:pt x="1762" y="3215"/>
                  </a:cubicBezTo>
                  <a:cubicBezTo>
                    <a:pt x="1691" y="3049"/>
                    <a:pt x="1739" y="2858"/>
                    <a:pt x="1882" y="2787"/>
                  </a:cubicBezTo>
                  <a:cubicBezTo>
                    <a:pt x="2193" y="2609"/>
                    <a:pt x="2535" y="2514"/>
                    <a:pt x="2879" y="2502"/>
                  </a:cubicBezTo>
                  <a:lnTo>
                    <a:pt x="2879" y="2502"/>
                  </a:lnTo>
                  <a:cubicBezTo>
                    <a:pt x="2420" y="2464"/>
                    <a:pt x="2001" y="2106"/>
                    <a:pt x="2001" y="1572"/>
                  </a:cubicBezTo>
                  <a:cubicBezTo>
                    <a:pt x="2001" y="1048"/>
                    <a:pt x="2429" y="620"/>
                    <a:pt x="2953" y="620"/>
                  </a:cubicBezTo>
                  <a:close/>
                  <a:moveTo>
                    <a:pt x="2953" y="0"/>
                  </a:moveTo>
                  <a:cubicBezTo>
                    <a:pt x="1000" y="0"/>
                    <a:pt x="0" y="2358"/>
                    <a:pt x="1405" y="3739"/>
                  </a:cubicBezTo>
                  <a:cubicBezTo>
                    <a:pt x="1852" y="4186"/>
                    <a:pt x="2401" y="4386"/>
                    <a:pt x="2940" y="4386"/>
                  </a:cubicBezTo>
                  <a:cubicBezTo>
                    <a:pt x="4066" y="4386"/>
                    <a:pt x="5144" y="3512"/>
                    <a:pt x="5144" y="2191"/>
                  </a:cubicBezTo>
                  <a:cubicBezTo>
                    <a:pt x="5144" y="977"/>
                    <a:pt x="4168" y="0"/>
                    <a:pt x="29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4" name="Google Shape;7414;p23"/>
            <p:cNvSpPr/>
            <p:nvPr/>
          </p:nvSpPr>
          <p:spPr>
            <a:xfrm>
              <a:off x="2792800" y="3228700"/>
              <a:ext cx="267950" cy="204225"/>
            </a:xfrm>
            <a:custGeom>
              <a:avLst/>
              <a:gdLst/>
              <a:ahLst/>
              <a:cxnLst/>
              <a:rect l="l" t="t" r="r" b="b"/>
              <a:pathLst>
                <a:path w="10718" h="8169" extrusionOk="0">
                  <a:moveTo>
                    <a:pt x="5344" y="1259"/>
                  </a:moveTo>
                  <a:cubicBezTo>
                    <a:pt x="6799" y="1259"/>
                    <a:pt x="8193" y="2389"/>
                    <a:pt x="8193" y="4096"/>
                  </a:cubicBezTo>
                  <a:cubicBezTo>
                    <a:pt x="8193" y="5644"/>
                    <a:pt x="6931" y="6906"/>
                    <a:pt x="5359" y="6930"/>
                  </a:cubicBezTo>
                  <a:cubicBezTo>
                    <a:pt x="2835" y="6930"/>
                    <a:pt x="1573" y="3882"/>
                    <a:pt x="3359" y="2096"/>
                  </a:cubicBezTo>
                  <a:cubicBezTo>
                    <a:pt x="3937" y="1518"/>
                    <a:pt x="4647" y="1259"/>
                    <a:pt x="5344" y="1259"/>
                  </a:cubicBezTo>
                  <a:close/>
                  <a:moveTo>
                    <a:pt x="930" y="0"/>
                  </a:moveTo>
                  <a:cubicBezTo>
                    <a:pt x="406" y="0"/>
                    <a:pt x="1" y="429"/>
                    <a:pt x="1" y="953"/>
                  </a:cubicBezTo>
                  <a:lnTo>
                    <a:pt x="1" y="7240"/>
                  </a:lnTo>
                  <a:cubicBezTo>
                    <a:pt x="1" y="7764"/>
                    <a:pt x="430" y="8169"/>
                    <a:pt x="930" y="8169"/>
                  </a:cubicBezTo>
                  <a:lnTo>
                    <a:pt x="9789" y="8169"/>
                  </a:lnTo>
                  <a:cubicBezTo>
                    <a:pt x="10289" y="8169"/>
                    <a:pt x="10717" y="7764"/>
                    <a:pt x="10717" y="7240"/>
                  </a:cubicBezTo>
                  <a:lnTo>
                    <a:pt x="10717" y="953"/>
                  </a:lnTo>
                  <a:cubicBezTo>
                    <a:pt x="10717" y="429"/>
                    <a:pt x="10289" y="0"/>
                    <a:pt x="97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5" name="Google Shape;7415;p23"/>
            <p:cNvSpPr/>
            <p:nvPr/>
          </p:nvSpPr>
          <p:spPr>
            <a:xfrm>
              <a:off x="2919025" y="3307275"/>
              <a:ext cx="15500" cy="16100"/>
            </a:xfrm>
            <a:custGeom>
              <a:avLst/>
              <a:gdLst/>
              <a:ahLst/>
              <a:cxnLst/>
              <a:rect l="l" t="t" r="r" b="b"/>
              <a:pathLst>
                <a:path w="620" h="644" extrusionOk="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6" name="Google Shape;7416;p23"/>
            <p:cNvSpPr/>
            <p:nvPr/>
          </p:nvSpPr>
          <p:spPr>
            <a:xfrm>
              <a:off x="2852700" y="3448975"/>
              <a:ext cx="148175" cy="31625"/>
            </a:xfrm>
            <a:custGeom>
              <a:avLst/>
              <a:gdLst/>
              <a:ahLst/>
              <a:cxnLst/>
              <a:rect l="l" t="t" r="r" b="b"/>
              <a:pathLst>
                <a:path w="5927" h="1265" extrusionOk="0">
                  <a:moveTo>
                    <a:pt x="1820" y="1"/>
                  </a:moveTo>
                  <a:cubicBezTo>
                    <a:pt x="1749" y="215"/>
                    <a:pt x="1630" y="429"/>
                    <a:pt x="1534" y="620"/>
                  </a:cubicBezTo>
                  <a:lnTo>
                    <a:pt x="439" y="620"/>
                  </a:lnTo>
                  <a:cubicBezTo>
                    <a:pt x="425" y="618"/>
                    <a:pt x="411" y="618"/>
                    <a:pt x="398" y="618"/>
                  </a:cubicBezTo>
                  <a:cubicBezTo>
                    <a:pt x="0" y="618"/>
                    <a:pt x="0" y="1265"/>
                    <a:pt x="398" y="1265"/>
                  </a:cubicBezTo>
                  <a:cubicBezTo>
                    <a:pt x="411" y="1265"/>
                    <a:pt x="425" y="1264"/>
                    <a:pt x="439" y="1263"/>
                  </a:cubicBezTo>
                  <a:lnTo>
                    <a:pt x="5488" y="1263"/>
                  </a:lnTo>
                  <a:cubicBezTo>
                    <a:pt x="5502" y="1264"/>
                    <a:pt x="5515" y="1265"/>
                    <a:pt x="5529" y="1265"/>
                  </a:cubicBezTo>
                  <a:cubicBezTo>
                    <a:pt x="5926" y="1265"/>
                    <a:pt x="5926" y="618"/>
                    <a:pt x="5529" y="618"/>
                  </a:cubicBezTo>
                  <a:cubicBezTo>
                    <a:pt x="5515" y="618"/>
                    <a:pt x="5502" y="618"/>
                    <a:pt x="5488" y="620"/>
                  </a:cubicBezTo>
                  <a:lnTo>
                    <a:pt x="4392" y="620"/>
                  </a:lnTo>
                  <a:cubicBezTo>
                    <a:pt x="4273" y="429"/>
                    <a:pt x="4178" y="215"/>
                    <a:pt x="41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17" name="Google Shape;7417;p23"/>
          <p:cNvGrpSpPr/>
          <p:nvPr/>
        </p:nvGrpSpPr>
        <p:grpSpPr>
          <a:xfrm>
            <a:off x="4027567" y="2898036"/>
            <a:ext cx="348820" cy="328286"/>
            <a:chOff x="3370900" y="3228700"/>
            <a:chExt cx="268550" cy="251850"/>
          </a:xfrm>
        </p:grpSpPr>
        <p:sp>
          <p:nvSpPr>
            <p:cNvPr id="7418" name="Google Shape;7418;p23"/>
            <p:cNvSpPr/>
            <p:nvPr/>
          </p:nvSpPr>
          <p:spPr>
            <a:xfrm>
              <a:off x="3481650" y="3370400"/>
              <a:ext cx="47050" cy="15500"/>
            </a:xfrm>
            <a:custGeom>
              <a:avLst/>
              <a:gdLst/>
              <a:ahLst/>
              <a:cxnLst/>
              <a:rect l="l" t="t" r="r" b="b"/>
              <a:pathLst>
                <a:path w="1882" h="620" extrusionOk="0">
                  <a:moveTo>
                    <a:pt x="0" y="0"/>
                  </a:moveTo>
                  <a:lnTo>
                    <a:pt x="0" y="619"/>
                  </a:lnTo>
                  <a:lnTo>
                    <a:pt x="1882" y="619"/>
                  </a:lnTo>
                  <a:lnTo>
                    <a:pt x="18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19" name="Google Shape;7419;p23"/>
            <p:cNvSpPr/>
            <p:nvPr/>
          </p:nvSpPr>
          <p:spPr>
            <a:xfrm>
              <a:off x="3497125" y="3401950"/>
              <a:ext cx="15500" cy="28000"/>
            </a:xfrm>
            <a:custGeom>
              <a:avLst/>
              <a:gdLst/>
              <a:ahLst/>
              <a:cxnLst/>
              <a:rect l="l" t="t" r="r" b="b"/>
              <a:pathLst>
                <a:path w="620" h="1120" extrusionOk="0">
                  <a:moveTo>
                    <a:pt x="0" y="0"/>
                  </a:moveTo>
                  <a:lnTo>
                    <a:pt x="0" y="810"/>
                  </a:lnTo>
                  <a:lnTo>
                    <a:pt x="334" y="1120"/>
                  </a:lnTo>
                  <a:lnTo>
                    <a:pt x="620" y="810"/>
                  </a:lnTo>
                  <a:lnTo>
                    <a:pt x="6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0" name="Google Shape;7420;p23"/>
            <p:cNvSpPr/>
            <p:nvPr/>
          </p:nvSpPr>
          <p:spPr>
            <a:xfrm>
              <a:off x="3370900" y="3228700"/>
              <a:ext cx="268550" cy="139925"/>
            </a:xfrm>
            <a:custGeom>
              <a:avLst/>
              <a:gdLst/>
              <a:ahLst/>
              <a:cxnLst/>
              <a:rect l="l" t="t" r="r" b="b"/>
              <a:pathLst>
                <a:path w="10742" h="5597" extrusionOk="0">
                  <a:moveTo>
                    <a:pt x="3478" y="0"/>
                  </a:moveTo>
                  <a:cubicBezTo>
                    <a:pt x="3311" y="0"/>
                    <a:pt x="3168" y="143"/>
                    <a:pt x="3168" y="334"/>
                  </a:cubicBezTo>
                  <a:lnTo>
                    <a:pt x="3168" y="1905"/>
                  </a:lnTo>
                  <a:lnTo>
                    <a:pt x="310" y="1905"/>
                  </a:lnTo>
                  <a:cubicBezTo>
                    <a:pt x="298" y="1904"/>
                    <a:pt x="286" y="1903"/>
                    <a:pt x="274" y="1903"/>
                  </a:cubicBezTo>
                  <a:cubicBezTo>
                    <a:pt x="124" y="1903"/>
                    <a:pt x="1" y="2038"/>
                    <a:pt x="1" y="2215"/>
                  </a:cubicBezTo>
                  <a:lnTo>
                    <a:pt x="1" y="4692"/>
                  </a:lnTo>
                  <a:cubicBezTo>
                    <a:pt x="1" y="4835"/>
                    <a:pt x="96" y="4954"/>
                    <a:pt x="239" y="5001"/>
                  </a:cubicBezTo>
                  <a:cubicBezTo>
                    <a:pt x="1406" y="5287"/>
                    <a:pt x="2597" y="5478"/>
                    <a:pt x="3787" y="5597"/>
                  </a:cubicBezTo>
                  <a:lnTo>
                    <a:pt x="3787" y="5358"/>
                  </a:lnTo>
                  <a:cubicBezTo>
                    <a:pt x="3787" y="5168"/>
                    <a:pt x="3930" y="5025"/>
                    <a:pt x="4097" y="5025"/>
                  </a:cubicBezTo>
                  <a:lnTo>
                    <a:pt x="4407" y="5025"/>
                  </a:lnTo>
                  <a:lnTo>
                    <a:pt x="4407" y="1905"/>
                  </a:lnTo>
                  <a:lnTo>
                    <a:pt x="3787" y="1905"/>
                  </a:lnTo>
                  <a:lnTo>
                    <a:pt x="3787" y="643"/>
                  </a:lnTo>
                  <a:lnTo>
                    <a:pt x="6931" y="643"/>
                  </a:lnTo>
                  <a:lnTo>
                    <a:pt x="6931" y="1905"/>
                  </a:lnTo>
                  <a:lnTo>
                    <a:pt x="6312" y="1905"/>
                  </a:lnTo>
                  <a:lnTo>
                    <a:pt x="6312" y="5049"/>
                  </a:lnTo>
                  <a:lnTo>
                    <a:pt x="6621" y="5049"/>
                  </a:lnTo>
                  <a:cubicBezTo>
                    <a:pt x="6633" y="5047"/>
                    <a:pt x="6646" y="5046"/>
                    <a:pt x="6658" y="5046"/>
                  </a:cubicBezTo>
                  <a:cubicBezTo>
                    <a:pt x="6808" y="5046"/>
                    <a:pt x="6931" y="5182"/>
                    <a:pt x="6931" y="5358"/>
                  </a:cubicBezTo>
                  <a:lnTo>
                    <a:pt x="6931" y="5597"/>
                  </a:lnTo>
                  <a:cubicBezTo>
                    <a:pt x="8122" y="5478"/>
                    <a:pt x="9312" y="5287"/>
                    <a:pt x="10479" y="5001"/>
                  </a:cubicBezTo>
                  <a:cubicBezTo>
                    <a:pt x="10622" y="4954"/>
                    <a:pt x="10717" y="4835"/>
                    <a:pt x="10741" y="4692"/>
                  </a:cubicBezTo>
                  <a:lnTo>
                    <a:pt x="10741" y="2215"/>
                  </a:lnTo>
                  <a:cubicBezTo>
                    <a:pt x="10717" y="2024"/>
                    <a:pt x="10598" y="1905"/>
                    <a:pt x="10408" y="1905"/>
                  </a:cubicBezTo>
                  <a:lnTo>
                    <a:pt x="7574" y="1905"/>
                  </a:lnTo>
                  <a:lnTo>
                    <a:pt x="7574" y="334"/>
                  </a:lnTo>
                  <a:cubicBezTo>
                    <a:pt x="7574" y="143"/>
                    <a:pt x="7431" y="0"/>
                    <a:pt x="72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1" name="Google Shape;7421;p23"/>
            <p:cNvSpPr/>
            <p:nvPr/>
          </p:nvSpPr>
          <p:spPr>
            <a:xfrm>
              <a:off x="3497125" y="3276325"/>
              <a:ext cx="15500" cy="78600"/>
            </a:xfrm>
            <a:custGeom>
              <a:avLst/>
              <a:gdLst/>
              <a:ahLst/>
              <a:cxnLst/>
              <a:rect l="l" t="t" r="r" b="b"/>
              <a:pathLst>
                <a:path w="620" h="3144" extrusionOk="0">
                  <a:moveTo>
                    <a:pt x="0" y="0"/>
                  </a:moveTo>
                  <a:lnTo>
                    <a:pt x="0" y="3144"/>
                  </a:lnTo>
                  <a:lnTo>
                    <a:pt x="620" y="3144"/>
                  </a:lnTo>
                  <a:lnTo>
                    <a:pt x="6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2" name="Google Shape;7422;p23"/>
            <p:cNvSpPr/>
            <p:nvPr/>
          </p:nvSpPr>
          <p:spPr>
            <a:xfrm>
              <a:off x="3386400" y="3372175"/>
              <a:ext cx="236975" cy="108375"/>
            </a:xfrm>
            <a:custGeom>
              <a:avLst/>
              <a:gdLst/>
              <a:ahLst/>
              <a:cxnLst/>
              <a:rect l="l" t="t" r="r" b="b"/>
              <a:pathLst>
                <a:path w="9479" h="4335" extrusionOk="0">
                  <a:moveTo>
                    <a:pt x="0" y="1"/>
                  </a:moveTo>
                  <a:lnTo>
                    <a:pt x="0" y="4001"/>
                  </a:lnTo>
                  <a:cubicBezTo>
                    <a:pt x="0" y="4192"/>
                    <a:pt x="143" y="4311"/>
                    <a:pt x="333" y="4335"/>
                  </a:cubicBezTo>
                  <a:lnTo>
                    <a:pt x="9169" y="4335"/>
                  </a:lnTo>
                  <a:cubicBezTo>
                    <a:pt x="9335" y="4311"/>
                    <a:pt x="9478" y="4192"/>
                    <a:pt x="9478" y="4001"/>
                  </a:cubicBezTo>
                  <a:lnTo>
                    <a:pt x="9478" y="1"/>
                  </a:lnTo>
                  <a:cubicBezTo>
                    <a:pt x="8430" y="239"/>
                    <a:pt x="7382" y="382"/>
                    <a:pt x="6311" y="501"/>
                  </a:cubicBezTo>
                  <a:lnTo>
                    <a:pt x="6311" y="882"/>
                  </a:lnTo>
                  <a:cubicBezTo>
                    <a:pt x="6311" y="1048"/>
                    <a:pt x="6168" y="1191"/>
                    <a:pt x="6001" y="1191"/>
                  </a:cubicBezTo>
                  <a:lnTo>
                    <a:pt x="5692" y="1191"/>
                  </a:lnTo>
                  <a:lnTo>
                    <a:pt x="5692" y="2144"/>
                  </a:lnTo>
                  <a:cubicBezTo>
                    <a:pt x="5692" y="2215"/>
                    <a:pt x="5668" y="2287"/>
                    <a:pt x="5596" y="2358"/>
                  </a:cubicBezTo>
                  <a:lnTo>
                    <a:pt x="4977" y="2977"/>
                  </a:lnTo>
                  <a:cubicBezTo>
                    <a:pt x="4906" y="3037"/>
                    <a:pt x="4822" y="3067"/>
                    <a:pt x="4742" y="3067"/>
                  </a:cubicBezTo>
                  <a:cubicBezTo>
                    <a:pt x="4662" y="3067"/>
                    <a:pt x="4584" y="3037"/>
                    <a:pt x="4525" y="2977"/>
                  </a:cubicBezTo>
                  <a:lnTo>
                    <a:pt x="3882" y="2358"/>
                  </a:lnTo>
                  <a:cubicBezTo>
                    <a:pt x="3834" y="2287"/>
                    <a:pt x="3810" y="2215"/>
                    <a:pt x="3810" y="2144"/>
                  </a:cubicBezTo>
                  <a:lnTo>
                    <a:pt x="3810" y="1191"/>
                  </a:lnTo>
                  <a:lnTo>
                    <a:pt x="3477" y="1191"/>
                  </a:lnTo>
                  <a:cubicBezTo>
                    <a:pt x="3310" y="1191"/>
                    <a:pt x="3167" y="1048"/>
                    <a:pt x="3167" y="882"/>
                  </a:cubicBezTo>
                  <a:lnTo>
                    <a:pt x="3167" y="501"/>
                  </a:lnTo>
                  <a:cubicBezTo>
                    <a:pt x="2119" y="382"/>
                    <a:pt x="1048" y="239"/>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23" name="Google Shape;7423;p23"/>
          <p:cNvGrpSpPr/>
          <p:nvPr/>
        </p:nvGrpSpPr>
        <p:grpSpPr>
          <a:xfrm>
            <a:off x="4778461" y="2887901"/>
            <a:ext cx="350346" cy="350055"/>
            <a:chOff x="3949000" y="3220925"/>
            <a:chExt cx="269725" cy="268550"/>
          </a:xfrm>
        </p:grpSpPr>
        <p:sp>
          <p:nvSpPr>
            <p:cNvPr id="7424" name="Google Shape;7424;p23"/>
            <p:cNvSpPr/>
            <p:nvPr/>
          </p:nvSpPr>
          <p:spPr>
            <a:xfrm>
              <a:off x="4027175" y="3362650"/>
              <a:ext cx="191550" cy="126825"/>
            </a:xfrm>
            <a:custGeom>
              <a:avLst/>
              <a:gdLst/>
              <a:ahLst/>
              <a:cxnLst/>
              <a:rect l="l" t="t" r="r" b="b"/>
              <a:pathLst>
                <a:path w="7662" h="5073" extrusionOk="0">
                  <a:moveTo>
                    <a:pt x="2935" y="1874"/>
                  </a:moveTo>
                  <a:cubicBezTo>
                    <a:pt x="3097" y="1874"/>
                    <a:pt x="3256" y="2001"/>
                    <a:pt x="3256" y="2191"/>
                  </a:cubicBezTo>
                  <a:cubicBezTo>
                    <a:pt x="3256" y="2358"/>
                    <a:pt x="3113" y="2501"/>
                    <a:pt x="2946" y="2501"/>
                  </a:cubicBezTo>
                  <a:cubicBezTo>
                    <a:pt x="2661" y="2501"/>
                    <a:pt x="2518" y="2168"/>
                    <a:pt x="2708" y="1977"/>
                  </a:cubicBezTo>
                  <a:cubicBezTo>
                    <a:pt x="2772" y="1906"/>
                    <a:pt x="2854" y="1874"/>
                    <a:pt x="2935" y="1874"/>
                  </a:cubicBezTo>
                  <a:close/>
                  <a:moveTo>
                    <a:pt x="4197" y="1874"/>
                  </a:moveTo>
                  <a:cubicBezTo>
                    <a:pt x="4359" y="1874"/>
                    <a:pt x="4518" y="2001"/>
                    <a:pt x="4518" y="2191"/>
                  </a:cubicBezTo>
                  <a:cubicBezTo>
                    <a:pt x="4518" y="2358"/>
                    <a:pt x="4375" y="2501"/>
                    <a:pt x="4185" y="2501"/>
                  </a:cubicBezTo>
                  <a:cubicBezTo>
                    <a:pt x="3899" y="2501"/>
                    <a:pt x="3780" y="2168"/>
                    <a:pt x="3970" y="1977"/>
                  </a:cubicBezTo>
                  <a:cubicBezTo>
                    <a:pt x="4034" y="1906"/>
                    <a:pt x="4116" y="1874"/>
                    <a:pt x="4197" y="1874"/>
                  </a:cubicBezTo>
                  <a:close/>
                  <a:moveTo>
                    <a:pt x="5435" y="1874"/>
                  </a:moveTo>
                  <a:cubicBezTo>
                    <a:pt x="5598" y="1874"/>
                    <a:pt x="5756" y="2001"/>
                    <a:pt x="5756" y="2191"/>
                  </a:cubicBezTo>
                  <a:cubicBezTo>
                    <a:pt x="5756" y="2358"/>
                    <a:pt x="5614" y="2501"/>
                    <a:pt x="5447" y="2501"/>
                  </a:cubicBezTo>
                  <a:cubicBezTo>
                    <a:pt x="5437" y="2502"/>
                    <a:pt x="5428" y="2502"/>
                    <a:pt x="5418" y="2502"/>
                  </a:cubicBezTo>
                  <a:cubicBezTo>
                    <a:pt x="5152" y="2502"/>
                    <a:pt x="5025" y="2184"/>
                    <a:pt x="5209" y="1977"/>
                  </a:cubicBezTo>
                  <a:cubicBezTo>
                    <a:pt x="5272" y="1906"/>
                    <a:pt x="5354" y="1874"/>
                    <a:pt x="5435" y="1874"/>
                  </a:cubicBezTo>
                  <a:close/>
                  <a:moveTo>
                    <a:pt x="2917" y="0"/>
                  </a:moveTo>
                  <a:cubicBezTo>
                    <a:pt x="984" y="0"/>
                    <a:pt x="0" y="2341"/>
                    <a:pt x="1375" y="3716"/>
                  </a:cubicBezTo>
                  <a:lnTo>
                    <a:pt x="1375" y="4740"/>
                  </a:lnTo>
                  <a:cubicBezTo>
                    <a:pt x="1351" y="4859"/>
                    <a:pt x="1446" y="4978"/>
                    <a:pt x="1565" y="5049"/>
                  </a:cubicBezTo>
                  <a:cubicBezTo>
                    <a:pt x="1605" y="5065"/>
                    <a:pt x="1645" y="5073"/>
                    <a:pt x="1683" y="5073"/>
                  </a:cubicBezTo>
                  <a:cubicBezTo>
                    <a:pt x="1761" y="5073"/>
                    <a:pt x="1835" y="5041"/>
                    <a:pt x="1899" y="4978"/>
                  </a:cubicBezTo>
                  <a:lnTo>
                    <a:pt x="2494" y="4382"/>
                  </a:lnTo>
                  <a:cubicBezTo>
                    <a:pt x="2637" y="4406"/>
                    <a:pt x="2780" y="4406"/>
                    <a:pt x="2946" y="4406"/>
                  </a:cubicBezTo>
                  <a:lnTo>
                    <a:pt x="5447" y="4406"/>
                  </a:lnTo>
                  <a:cubicBezTo>
                    <a:pt x="6661" y="4406"/>
                    <a:pt x="7662" y="3430"/>
                    <a:pt x="7662" y="2215"/>
                  </a:cubicBezTo>
                  <a:cubicBezTo>
                    <a:pt x="7662" y="1001"/>
                    <a:pt x="6661" y="0"/>
                    <a:pt x="5447" y="0"/>
                  </a:cubicBezTo>
                  <a:lnTo>
                    <a:pt x="2946" y="0"/>
                  </a:lnTo>
                  <a:cubicBezTo>
                    <a:pt x="2937" y="0"/>
                    <a:pt x="2927" y="0"/>
                    <a:pt x="29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5" name="Google Shape;7425;p23"/>
            <p:cNvSpPr/>
            <p:nvPr/>
          </p:nvSpPr>
          <p:spPr>
            <a:xfrm>
              <a:off x="3949000" y="3220925"/>
              <a:ext cx="193525" cy="125900"/>
            </a:xfrm>
            <a:custGeom>
              <a:avLst/>
              <a:gdLst/>
              <a:ahLst/>
              <a:cxnLst/>
              <a:rect l="l" t="t" r="r" b="b"/>
              <a:pathLst>
                <a:path w="7741" h="5036" extrusionOk="0">
                  <a:moveTo>
                    <a:pt x="2287" y="1883"/>
                  </a:moveTo>
                  <a:cubicBezTo>
                    <a:pt x="2573" y="1883"/>
                    <a:pt x="2716" y="2240"/>
                    <a:pt x="2501" y="2431"/>
                  </a:cubicBezTo>
                  <a:cubicBezTo>
                    <a:pt x="2441" y="2491"/>
                    <a:pt x="2365" y="2518"/>
                    <a:pt x="2291" y="2518"/>
                  </a:cubicBezTo>
                  <a:cubicBezTo>
                    <a:pt x="2132" y="2518"/>
                    <a:pt x="1977" y="2395"/>
                    <a:pt x="1977" y="2216"/>
                  </a:cubicBezTo>
                  <a:cubicBezTo>
                    <a:pt x="1977" y="2026"/>
                    <a:pt x="2120" y="1883"/>
                    <a:pt x="2287" y="1883"/>
                  </a:cubicBezTo>
                  <a:close/>
                  <a:moveTo>
                    <a:pt x="3549" y="1883"/>
                  </a:moveTo>
                  <a:cubicBezTo>
                    <a:pt x="3835" y="1883"/>
                    <a:pt x="3978" y="2216"/>
                    <a:pt x="3763" y="2431"/>
                  </a:cubicBezTo>
                  <a:cubicBezTo>
                    <a:pt x="3703" y="2491"/>
                    <a:pt x="3628" y="2518"/>
                    <a:pt x="3553" y="2518"/>
                  </a:cubicBezTo>
                  <a:cubicBezTo>
                    <a:pt x="3394" y="2518"/>
                    <a:pt x="3239" y="2395"/>
                    <a:pt x="3239" y="2216"/>
                  </a:cubicBezTo>
                  <a:cubicBezTo>
                    <a:pt x="3239" y="2026"/>
                    <a:pt x="3382" y="1883"/>
                    <a:pt x="3549" y="1883"/>
                  </a:cubicBezTo>
                  <a:close/>
                  <a:moveTo>
                    <a:pt x="4811" y="1883"/>
                  </a:moveTo>
                  <a:cubicBezTo>
                    <a:pt x="5097" y="1883"/>
                    <a:pt x="5216" y="2240"/>
                    <a:pt x="5026" y="2431"/>
                  </a:cubicBezTo>
                  <a:cubicBezTo>
                    <a:pt x="4965" y="2491"/>
                    <a:pt x="4890" y="2518"/>
                    <a:pt x="4816" y="2518"/>
                  </a:cubicBezTo>
                  <a:cubicBezTo>
                    <a:pt x="4657" y="2518"/>
                    <a:pt x="4502" y="2395"/>
                    <a:pt x="4502" y="2216"/>
                  </a:cubicBezTo>
                  <a:cubicBezTo>
                    <a:pt x="4478" y="2026"/>
                    <a:pt x="4621" y="1883"/>
                    <a:pt x="4811" y="1883"/>
                  </a:cubicBezTo>
                  <a:close/>
                  <a:moveTo>
                    <a:pt x="2202" y="0"/>
                  </a:moveTo>
                  <a:cubicBezTo>
                    <a:pt x="1001" y="0"/>
                    <a:pt x="1" y="983"/>
                    <a:pt x="1" y="2193"/>
                  </a:cubicBezTo>
                  <a:cubicBezTo>
                    <a:pt x="1" y="3426"/>
                    <a:pt x="1001" y="4409"/>
                    <a:pt x="2202" y="4409"/>
                  </a:cubicBezTo>
                  <a:cubicBezTo>
                    <a:pt x="2230" y="4409"/>
                    <a:pt x="2258" y="4408"/>
                    <a:pt x="2287" y="4407"/>
                  </a:cubicBezTo>
                  <a:lnTo>
                    <a:pt x="4811" y="4407"/>
                  </a:lnTo>
                  <a:cubicBezTo>
                    <a:pt x="4954" y="4407"/>
                    <a:pt x="5097" y="4384"/>
                    <a:pt x="5240" y="4360"/>
                  </a:cubicBezTo>
                  <a:lnTo>
                    <a:pt x="5835" y="4955"/>
                  </a:lnTo>
                  <a:cubicBezTo>
                    <a:pt x="5907" y="5009"/>
                    <a:pt x="6005" y="5035"/>
                    <a:pt x="6100" y="5035"/>
                  </a:cubicBezTo>
                  <a:cubicBezTo>
                    <a:pt x="6131" y="5035"/>
                    <a:pt x="6163" y="5032"/>
                    <a:pt x="6192" y="5027"/>
                  </a:cubicBezTo>
                  <a:cubicBezTo>
                    <a:pt x="6312" y="4955"/>
                    <a:pt x="6383" y="4836"/>
                    <a:pt x="6383" y="4717"/>
                  </a:cubicBezTo>
                  <a:lnTo>
                    <a:pt x="6383" y="3741"/>
                  </a:lnTo>
                  <a:cubicBezTo>
                    <a:pt x="7740" y="2335"/>
                    <a:pt x="6740" y="2"/>
                    <a:pt x="4811" y="2"/>
                  </a:cubicBezTo>
                  <a:lnTo>
                    <a:pt x="2287" y="2"/>
                  </a:lnTo>
                  <a:cubicBezTo>
                    <a:pt x="2258" y="1"/>
                    <a:pt x="2230" y="0"/>
                    <a:pt x="22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26" name="Google Shape;7426;p23"/>
          <p:cNvGrpSpPr/>
          <p:nvPr/>
        </p:nvGrpSpPr>
        <p:grpSpPr>
          <a:xfrm>
            <a:off x="5532440" y="2887934"/>
            <a:ext cx="348040" cy="349273"/>
            <a:chOff x="4529475" y="3220950"/>
            <a:chExt cx="267950" cy="267950"/>
          </a:xfrm>
        </p:grpSpPr>
        <p:sp>
          <p:nvSpPr>
            <p:cNvPr id="7427" name="Google Shape;7427;p23"/>
            <p:cNvSpPr/>
            <p:nvPr/>
          </p:nvSpPr>
          <p:spPr>
            <a:xfrm>
              <a:off x="4606450" y="3284050"/>
              <a:ext cx="190975" cy="125650"/>
            </a:xfrm>
            <a:custGeom>
              <a:avLst/>
              <a:gdLst/>
              <a:ahLst/>
              <a:cxnLst/>
              <a:rect l="l" t="t" r="r" b="b"/>
              <a:pathLst>
                <a:path w="7639" h="5026" extrusionOk="0">
                  <a:moveTo>
                    <a:pt x="2922" y="1874"/>
                  </a:moveTo>
                  <a:cubicBezTo>
                    <a:pt x="3084" y="1874"/>
                    <a:pt x="3233" y="2001"/>
                    <a:pt x="3233" y="2192"/>
                  </a:cubicBezTo>
                  <a:cubicBezTo>
                    <a:pt x="3233" y="2359"/>
                    <a:pt x="3090" y="2502"/>
                    <a:pt x="2923" y="2502"/>
                  </a:cubicBezTo>
                  <a:cubicBezTo>
                    <a:pt x="2637" y="2502"/>
                    <a:pt x="2494" y="2168"/>
                    <a:pt x="2685" y="1978"/>
                  </a:cubicBezTo>
                  <a:cubicBezTo>
                    <a:pt x="2756" y="1906"/>
                    <a:pt x="2841" y="1874"/>
                    <a:pt x="2922" y="1874"/>
                  </a:cubicBezTo>
                  <a:close/>
                  <a:moveTo>
                    <a:pt x="4184" y="1874"/>
                  </a:moveTo>
                  <a:cubicBezTo>
                    <a:pt x="4347" y="1874"/>
                    <a:pt x="4495" y="2001"/>
                    <a:pt x="4495" y="2192"/>
                  </a:cubicBezTo>
                  <a:cubicBezTo>
                    <a:pt x="4495" y="2359"/>
                    <a:pt x="4352" y="2502"/>
                    <a:pt x="4185" y="2502"/>
                  </a:cubicBezTo>
                  <a:cubicBezTo>
                    <a:pt x="3899" y="2502"/>
                    <a:pt x="3757" y="2168"/>
                    <a:pt x="3947" y="1978"/>
                  </a:cubicBezTo>
                  <a:cubicBezTo>
                    <a:pt x="4019" y="1906"/>
                    <a:pt x="4103" y="1874"/>
                    <a:pt x="4184" y="1874"/>
                  </a:cubicBezTo>
                  <a:close/>
                  <a:moveTo>
                    <a:pt x="5436" y="1874"/>
                  </a:moveTo>
                  <a:cubicBezTo>
                    <a:pt x="5598" y="1874"/>
                    <a:pt x="5757" y="2001"/>
                    <a:pt x="5757" y="2192"/>
                  </a:cubicBezTo>
                  <a:cubicBezTo>
                    <a:pt x="5757" y="2359"/>
                    <a:pt x="5614" y="2502"/>
                    <a:pt x="5447" y="2502"/>
                  </a:cubicBezTo>
                  <a:cubicBezTo>
                    <a:pt x="5162" y="2502"/>
                    <a:pt x="5019" y="2168"/>
                    <a:pt x="5209" y="1978"/>
                  </a:cubicBezTo>
                  <a:cubicBezTo>
                    <a:pt x="5273" y="1906"/>
                    <a:pt x="5355" y="1874"/>
                    <a:pt x="5436" y="1874"/>
                  </a:cubicBezTo>
                  <a:close/>
                  <a:moveTo>
                    <a:pt x="2894" y="1"/>
                  </a:moveTo>
                  <a:cubicBezTo>
                    <a:pt x="961" y="1"/>
                    <a:pt x="1" y="2342"/>
                    <a:pt x="1351" y="3716"/>
                  </a:cubicBezTo>
                  <a:lnTo>
                    <a:pt x="1351" y="4716"/>
                  </a:lnTo>
                  <a:cubicBezTo>
                    <a:pt x="1351" y="4835"/>
                    <a:pt x="1423" y="4954"/>
                    <a:pt x="1542" y="5002"/>
                  </a:cubicBezTo>
                  <a:cubicBezTo>
                    <a:pt x="1582" y="5018"/>
                    <a:pt x="1624" y="5026"/>
                    <a:pt x="1665" y="5026"/>
                  </a:cubicBezTo>
                  <a:cubicBezTo>
                    <a:pt x="1748" y="5026"/>
                    <a:pt x="1828" y="4994"/>
                    <a:pt x="1875" y="4931"/>
                  </a:cubicBezTo>
                  <a:lnTo>
                    <a:pt x="2471" y="4335"/>
                  </a:lnTo>
                  <a:cubicBezTo>
                    <a:pt x="2637" y="4383"/>
                    <a:pt x="2780" y="4383"/>
                    <a:pt x="2923" y="4383"/>
                  </a:cubicBezTo>
                  <a:lnTo>
                    <a:pt x="5447" y="4383"/>
                  </a:lnTo>
                  <a:cubicBezTo>
                    <a:pt x="6662" y="4383"/>
                    <a:pt x="7638" y="3406"/>
                    <a:pt x="7638" y="2192"/>
                  </a:cubicBezTo>
                  <a:cubicBezTo>
                    <a:pt x="7638" y="977"/>
                    <a:pt x="6662" y="1"/>
                    <a:pt x="5447" y="1"/>
                  </a:cubicBezTo>
                  <a:lnTo>
                    <a:pt x="2923" y="1"/>
                  </a:lnTo>
                  <a:cubicBezTo>
                    <a:pt x="2913" y="1"/>
                    <a:pt x="2903" y="1"/>
                    <a:pt x="28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28" name="Google Shape;7428;p23"/>
            <p:cNvSpPr/>
            <p:nvPr/>
          </p:nvSpPr>
          <p:spPr>
            <a:xfrm>
              <a:off x="4529475" y="3220950"/>
              <a:ext cx="157800" cy="267950"/>
            </a:xfrm>
            <a:custGeom>
              <a:avLst/>
              <a:gdLst/>
              <a:ahLst/>
              <a:cxnLst/>
              <a:rect l="l" t="t" r="r" b="b"/>
              <a:pathLst>
                <a:path w="6312" h="10718" extrusionOk="0">
                  <a:moveTo>
                    <a:pt x="3197" y="1262"/>
                  </a:moveTo>
                  <a:cubicBezTo>
                    <a:pt x="3465" y="1262"/>
                    <a:pt x="3614" y="1580"/>
                    <a:pt x="3430" y="1787"/>
                  </a:cubicBezTo>
                  <a:cubicBezTo>
                    <a:pt x="3359" y="1858"/>
                    <a:pt x="3274" y="1890"/>
                    <a:pt x="3193" y="1890"/>
                  </a:cubicBezTo>
                  <a:cubicBezTo>
                    <a:pt x="3031" y="1890"/>
                    <a:pt x="2882" y="1763"/>
                    <a:pt x="2882" y="1572"/>
                  </a:cubicBezTo>
                  <a:cubicBezTo>
                    <a:pt x="2882" y="1406"/>
                    <a:pt x="3001" y="1263"/>
                    <a:pt x="3168" y="1263"/>
                  </a:cubicBezTo>
                  <a:cubicBezTo>
                    <a:pt x="3178" y="1262"/>
                    <a:pt x="3187" y="1262"/>
                    <a:pt x="3197" y="1262"/>
                  </a:cubicBezTo>
                  <a:close/>
                  <a:moveTo>
                    <a:pt x="3544" y="8810"/>
                  </a:moveTo>
                  <a:cubicBezTo>
                    <a:pt x="3940" y="8810"/>
                    <a:pt x="3940" y="9433"/>
                    <a:pt x="3544" y="9433"/>
                  </a:cubicBezTo>
                  <a:cubicBezTo>
                    <a:pt x="3530" y="9433"/>
                    <a:pt x="3516" y="9433"/>
                    <a:pt x="3502" y="9431"/>
                  </a:cubicBezTo>
                  <a:lnTo>
                    <a:pt x="2882" y="9431"/>
                  </a:lnTo>
                  <a:cubicBezTo>
                    <a:pt x="2867" y="9433"/>
                    <a:pt x="2852" y="9433"/>
                    <a:pt x="2838" y="9433"/>
                  </a:cubicBezTo>
                  <a:cubicBezTo>
                    <a:pt x="2421" y="9433"/>
                    <a:pt x="2421" y="8810"/>
                    <a:pt x="2838" y="8810"/>
                  </a:cubicBezTo>
                  <a:cubicBezTo>
                    <a:pt x="2852" y="8810"/>
                    <a:pt x="2867" y="8810"/>
                    <a:pt x="2882" y="8812"/>
                  </a:cubicBezTo>
                  <a:lnTo>
                    <a:pt x="3502" y="8812"/>
                  </a:lnTo>
                  <a:cubicBezTo>
                    <a:pt x="3516" y="8810"/>
                    <a:pt x="3530" y="8810"/>
                    <a:pt x="3544" y="8810"/>
                  </a:cubicBezTo>
                  <a:close/>
                  <a:moveTo>
                    <a:pt x="953" y="1"/>
                  </a:moveTo>
                  <a:cubicBezTo>
                    <a:pt x="429" y="1"/>
                    <a:pt x="1" y="406"/>
                    <a:pt x="1" y="929"/>
                  </a:cubicBezTo>
                  <a:lnTo>
                    <a:pt x="1" y="9788"/>
                  </a:lnTo>
                  <a:cubicBezTo>
                    <a:pt x="25" y="10288"/>
                    <a:pt x="429" y="10693"/>
                    <a:pt x="953" y="10717"/>
                  </a:cubicBezTo>
                  <a:lnTo>
                    <a:pt x="5383" y="10717"/>
                  </a:lnTo>
                  <a:cubicBezTo>
                    <a:pt x="5883" y="10717"/>
                    <a:pt x="6312" y="10288"/>
                    <a:pt x="6312" y="9765"/>
                  </a:cubicBezTo>
                  <a:lnTo>
                    <a:pt x="6312" y="7550"/>
                  </a:lnTo>
                  <a:lnTo>
                    <a:pt x="5764" y="7550"/>
                  </a:lnTo>
                  <a:lnTo>
                    <a:pt x="5407" y="7907"/>
                  </a:lnTo>
                  <a:cubicBezTo>
                    <a:pt x="5227" y="8087"/>
                    <a:pt x="4981" y="8188"/>
                    <a:pt x="4728" y="8188"/>
                  </a:cubicBezTo>
                  <a:cubicBezTo>
                    <a:pt x="4612" y="8188"/>
                    <a:pt x="4495" y="8166"/>
                    <a:pt x="4383" y="8121"/>
                  </a:cubicBezTo>
                  <a:cubicBezTo>
                    <a:pt x="4025" y="7955"/>
                    <a:pt x="3787" y="7621"/>
                    <a:pt x="3811" y="7240"/>
                  </a:cubicBezTo>
                  <a:lnTo>
                    <a:pt x="3811" y="6502"/>
                  </a:lnTo>
                  <a:cubicBezTo>
                    <a:pt x="3406" y="6002"/>
                    <a:pt x="3168" y="5359"/>
                    <a:pt x="3168" y="4716"/>
                  </a:cubicBezTo>
                  <a:cubicBezTo>
                    <a:pt x="3168" y="3168"/>
                    <a:pt x="4430" y="1906"/>
                    <a:pt x="6002" y="1906"/>
                  </a:cubicBezTo>
                  <a:lnTo>
                    <a:pt x="6312" y="1906"/>
                  </a:lnTo>
                  <a:lnTo>
                    <a:pt x="6312" y="929"/>
                  </a:lnTo>
                  <a:cubicBezTo>
                    <a:pt x="6312" y="406"/>
                    <a:pt x="5883" y="1"/>
                    <a:pt x="53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29" name="Google Shape;7429;p23"/>
          <p:cNvGrpSpPr/>
          <p:nvPr/>
        </p:nvGrpSpPr>
        <p:grpSpPr>
          <a:xfrm>
            <a:off x="6285672" y="2887151"/>
            <a:ext cx="348008" cy="350055"/>
            <a:chOff x="5109375" y="3220350"/>
            <a:chExt cx="267925" cy="268550"/>
          </a:xfrm>
        </p:grpSpPr>
        <p:sp>
          <p:nvSpPr>
            <p:cNvPr id="7430" name="Google Shape;7430;p23"/>
            <p:cNvSpPr/>
            <p:nvPr/>
          </p:nvSpPr>
          <p:spPr>
            <a:xfrm>
              <a:off x="5109375" y="3220350"/>
              <a:ext cx="157775" cy="268550"/>
            </a:xfrm>
            <a:custGeom>
              <a:avLst/>
              <a:gdLst/>
              <a:ahLst/>
              <a:cxnLst/>
              <a:rect l="l" t="t" r="r" b="b"/>
              <a:pathLst>
                <a:path w="6311" h="10742" extrusionOk="0">
                  <a:moveTo>
                    <a:pt x="3167" y="953"/>
                  </a:moveTo>
                  <a:cubicBezTo>
                    <a:pt x="3334" y="953"/>
                    <a:pt x="3477" y="1096"/>
                    <a:pt x="3477" y="1287"/>
                  </a:cubicBezTo>
                  <a:cubicBezTo>
                    <a:pt x="3501" y="1513"/>
                    <a:pt x="3334" y="1626"/>
                    <a:pt x="3167" y="1626"/>
                  </a:cubicBezTo>
                  <a:cubicBezTo>
                    <a:pt x="3001" y="1626"/>
                    <a:pt x="2834" y="1513"/>
                    <a:pt x="2858" y="1287"/>
                  </a:cubicBezTo>
                  <a:cubicBezTo>
                    <a:pt x="2858" y="1096"/>
                    <a:pt x="2977" y="953"/>
                    <a:pt x="3167" y="953"/>
                  </a:cubicBezTo>
                  <a:close/>
                  <a:moveTo>
                    <a:pt x="3543" y="8834"/>
                  </a:moveTo>
                  <a:cubicBezTo>
                    <a:pt x="3939" y="8834"/>
                    <a:pt x="3939" y="9457"/>
                    <a:pt x="3543" y="9457"/>
                  </a:cubicBezTo>
                  <a:cubicBezTo>
                    <a:pt x="3530" y="9457"/>
                    <a:pt x="3515" y="9457"/>
                    <a:pt x="3501" y="9455"/>
                  </a:cubicBezTo>
                  <a:lnTo>
                    <a:pt x="2858" y="9455"/>
                  </a:lnTo>
                  <a:cubicBezTo>
                    <a:pt x="2843" y="9457"/>
                    <a:pt x="2829" y="9457"/>
                    <a:pt x="2815" y="9457"/>
                  </a:cubicBezTo>
                  <a:cubicBezTo>
                    <a:pt x="2420" y="9457"/>
                    <a:pt x="2420" y="8834"/>
                    <a:pt x="2815" y="8834"/>
                  </a:cubicBezTo>
                  <a:cubicBezTo>
                    <a:pt x="2829" y="8834"/>
                    <a:pt x="2843" y="8834"/>
                    <a:pt x="2858" y="8836"/>
                  </a:cubicBezTo>
                  <a:lnTo>
                    <a:pt x="3501" y="8836"/>
                  </a:lnTo>
                  <a:cubicBezTo>
                    <a:pt x="3515" y="8834"/>
                    <a:pt x="3530" y="8834"/>
                    <a:pt x="3543" y="8834"/>
                  </a:cubicBezTo>
                  <a:close/>
                  <a:moveTo>
                    <a:pt x="953" y="1"/>
                  </a:moveTo>
                  <a:cubicBezTo>
                    <a:pt x="429" y="1"/>
                    <a:pt x="0" y="430"/>
                    <a:pt x="0" y="953"/>
                  </a:cubicBezTo>
                  <a:lnTo>
                    <a:pt x="0" y="9789"/>
                  </a:lnTo>
                  <a:cubicBezTo>
                    <a:pt x="0" y="10312"/>
                    <a:pt x="429" y="10717"/>
                    <a:pt x="953" y="10741"/>
                  </a:cubicBezTo>
                  <a:lnTo>
                    <a:pt x="5358" y="10741"/>
                  </a:lnTo>
                  <a:cubicBezTo>
                    <a:pt x="5882" y="10741"/>
                    <a:pt x="6311" y="10312"/>
                    <a:pt x="6311" y="9789"/>
                  </a:cubicBezTo>
                  <a:lnTo>
                    <a:pt x="6311" y="8193"/>
                  </a:lnTo>
                  <a:lnTo>
                    <a:pt x="4096" y="8193"/>
                  </a:lnTo>
                  <a:cubicBezTo>
                    <a:pt x="3572" y="8193"/>
                    <a:pt x="3167" y="7788"/>
                    <a:pt x="3167" y="7264"/>
                  </a:cubicBezTo>
                  <a:lnTo>
                    <a:pt x="3167" y="2859"/>
                  </a:lnTo>
                  <a:cubicBezTo>
                    <a:pt x="3167" y="2335"/>
                    <a:pt x="3572" y="1906"/>
                    <a:pt x="4096" y="1906"/>
                  </a:cubicBezTo>
                  <a:lnTo>
                    <a:pt x="6311" y="1906"/>
                  </a:lnTo>
                  <a:lnTo>
                    <a:pt x="6311" y="953"/>
                  </a:lnTo>
                  <a:cubicBezTo>
                    <a:pt x="6311" y="430"/>
                    <a:pt x="5882" y="1"/>
                    <a:pt x="53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1" name="Google Shape;7431;p23"/>
            <p:cNvSpPr/>
            <p:nvPr/>
          </p:nvSpPr>
          <p:spPr>
            <a:xfrm>
              <a:off x="5204025" y="3284050"/>
              <a:ext cx="173275" cy="31600"/>
            </a:xfrm>
            <a:custGeom>
              <a:avLst/>
              <a:gdLst/>
              <a:ahLst/>
              <a:cxnLst/>
              <a:rect l="l" t="t" r="r" b="b"/>
              <a:pathLst>
                <a:path w="6931" h="1264" extrusionOk="0">
                  <a:moveTo>
                    <a:pt x="310" y="1"/>
                  </a:moveTo>
                  <a:cubicBezTo>
                    <a:pt x="144" y="1"/>
                    <a:pt x="1" y="144"/>
                    <a:pt x="1" y="311"/>
                  </a:cubicBezTo>
                  <a:lnTo>
                    <a:pt x="1" y="1263"/>
                  </a:lnTo>
                  <a:lnTo>
                    <a:pt x="6931" y="1263"/>
                  </a:lnTo>
                  <a:lnTo>
                    <a:pt x="6931" y="311"/>
                  </a:lnTo>
                  <a:cubicBezTo>
                    <a:pt x="6931" y="144"/>
                    <a:pt x="6812" y="1"/>
                    <a:pt x="6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2" name="Google Shape;7432;p23"/>
            <p:cNvSpPr/>
            <p:nvPr/>
          </p:nvSpPr>
          <p:spPr>
            <a:xfrm>
              <a:off x="5204025" y="3331100"/>
              <a:ext cx="173275" cy="78600"/>
            </a:xfrm>
            <a:custGeom>
              <a:avLst/>
              <a:gdLst/>
              <a:ahLst/>
              <a:cxnLst/>
              <a:rect l="l" t="t" r="r" b="b"/>
              <a:pathLst>
                <a:path w="6931" h="3144" extrusionOk="0">
                  <a:moveTo>
                    <a:pt x="5400" y="617"/>
                  </a:moveTo>
                  <a:cubicBezTo>
                    <a:pt x="5798" y="617"/>
                    <a:pt x="5798" y="1265"/>
                    <a:pt x="5400" y="1265"/>
                  </a:cubicBezTo>
                  <a:cubicBezTo>
                    <a:pt x="5387" y="1265"/>
                    <a:pt x="5373" y="1264"/>
                    <a:pt x="5359" y="1262"/>
                  </a:cubicBezTo>
                  <a:lnTo>
                    <a:pt x="4716" y="1262"/>
                  </a:lnTo>
                  <a:cubicBezTo>
                    <a:pt x="4335" y="1215"/>
                    <a:pt x="4335" y="667"/>
                    <a:pt x="4716" y="620"/>
                  </a:cubicBezTo>
                  <a:lnTo>
                    <a:pt x="5359" y="620"/>
                  </a:lnTo>
                  <a:cubicBezTo>
                    <a:pt x="5373" y="618"/>
                    <a:pt x="5387" y="617"/>
                    <a:pt x="5400" y="617"/>
                  </a:cubicBezTo>
                  <a:close/>
                  <a:moveTo>
                    <a:pt x="1" y="0"/>
                  </a:moveTo>
                  <a:lnTo>
                    <a:pt x="1" y="2834"/>
                  </a:lnTo>
                  <a:cubicBezTo>
                    <a:pt x="1" y="3001"/>
                    <a:pt x="144" y="3144"/>
                    <a:pt x="310" y="3144"/>
                  </a:cubicBezTo>
                  <a:lnTo>
                    <a:pt x="6621" y="3144"/>
                  </a:lnTo>
                  <a:cubicBezTo>
                    <a:pt x="6812" y="3144"/>
                    <a:pt x="6931" y="3001"/>
                    <a:pt x="6931" y="2834"/>
                  </a:cubicBezTo>
                  <a:lnTo>
                    <a:pt x="693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3" name="Google Shape;7433;p23"/>
          <p:cNvGrpSpPr/>
          <p:nvPr/>
        </p:nvGrpSpPr>
        <p:grpSpPr>
          <a:xfrm>
            <a:off x="7047379" y="2887901"/>
            <a:ext cx="327907" cy="349305"/>
            <a:chOff x="5695800" y="3220925"/>
            <a:chExt cx="252450" cy="267975"/>
          </a:xfrm>
        </p:grpSpPr>
        <p:sp>
          <p:nvSpPr>
            <p:cNvPr id="7434" name="Google Shape;7434;p23"/>
            <p:cNvSpPr/>
            <p:nvPr/>
          </p:nvSpPr>
          <p:spPr>
            <a:xfrm>
              <a:off x="5695800" y="3220925"/>
              <a:ext cx="157200" cy="267975"/>
            </a:xfrm>
            <a:custGeom>
              <a:avLst/>
              <a:gdLst/>
              <a:ahLst/>
              <a:cxnLst/>
              <a:rect l="l" t="t" r="r" b="b"/>
              <a:pathLst>
                <a:path w="6288" h="10719" extrusionOk="0">
                  <a:moveTo>
                    <a:pt x="3144" y="1264"/>
                  </a:moveTo>
                  <a:cubicBezTo>
                    <a:pt x="3430" y="1264"/>
                    <a:pt x="3573" y="1597"/>
                    <a:pt x="3358" y="1788"/>
                  </a:cubicBezTo>
                  <a:cubicBezTo>
                    <a:pt x="3295" y="1859"/>
                    <a:pt x="3215" y="1891"/>
                    <a:pt x="3138" y="1891"/>
                  </a:cubicBezTo>
                  <a:cubicBezTo>
                    <a:pt x="2982" y="1891"/>
                    <a:pt x="2834" y="1764"/>
                    <a:pt x="2834" y="1573"/>
                  </a:cubicBezTo>
                  <a:cubicBezTo>
                    <a:pt x="2834" y="1407"/>
                    <a:pt x="2977" y="1264"/>
                    <a:pt x="3144" y="1264"/>
                  </a:cubicBezTo>
                  <a:close/>
                  <a:moveTo>
                    <a:pt x="3520" y="8811"/>
                  </a:moveTo>
                  <a:cubicBezTo>
                    <a:pt x="3916" y="8811"/>
                    <a:pt x="3916" y="9434"/>
                    <a:pt x="3520" y="9434"/>
                  </a:cubicBezTo>
                  <a:cubicBezTo>
                    <a:pt x="3506" y="9434"/>
                    <a:pt x="3492" y="9434"/>
                    <a:pt x="3477" y="9432"/>
                  </a:cubicBezTo>
                  <a:lnTo>
                    <a:pt x="2834" y="9432"/>
                  </a:lnTo>
                  <a:cubicBezTo>
                    <a:pt x="2820" y="9434"/>
                    <a:pt x="2806" y="9434"/>
                    <a:pt x="2792" y="9434"/>
                  </a:cubicBezTo>
                  <a:cubicBezTo>
                    <a:pt x="2396" y="9434"/>
                    <a:pt x="2396" y="8811"/>
                    <a:pt x="2792" y="8811"/>
                  </a:cubicBezTo>
                  <a:cubicBezTo>
                    <a:pt x="2806" y="8811"/>
                    <a:pt x="2820" y="8811"/>
                    <a:pt x="2834" y="8813"/>
                  </a:cubicBezTo>
                  <a:lnTo>
                    <a:pt x="3477" y="8813"/>
                  </a:lnTo>
                  <a:cubicBezTo>
                    <a:pt x="3492" y="8811"/>
                    <a:pt x="3506" y="8811"/>
                    <a:pt x="3520" y="8811"/>
                  </a:cubicBezTo>
                  <a:close/>
                  <a:moveTo>
                    <a:pt x="911" y="1"/>
                  </a:moveTo>
                  <a:cubicBezTo>
                    <a:pt x="407" y="1"/>
                    <a:pt x="0" y="420"/>
                    <a:pt x="0" y="930"/>
                  </a:cubicBezTo>
                  <a:lnTo>
                    <a:pt x="0" y="9766"/>
                  </a:lnTo>
                  <a:cubicBezTo>
                    <a:pt x="0" y="10289"/>
                    <a:pt x="429" y="10718"/>
                    <a:pt x="953" y="10718"/>
                  </a:cubicBezTo>
                  <a:lnTo>
                    <a:pt x="5335" y="10718"/>
                  </a:lnTo>
                  <a:cubicBezTo>
                    <a:pt x="5859" y="10718"/>
                    <a:pt x="6287" y="10289"/>
                    <a:pt x="6287" y="9766"/>
                  </a:cubicBezTo>
                  <a:lnTo>
                    <a:pt x="6287" y="8789"/>
                  </a:lnTo>
                  <a:cubicBezTo>
                    <a:pt x="6168" y="8789"/>
                    <a:pt x="6073" y="8813"/>
                    <a:pt x="5978" y="8813"/>
                  </a:cubicBezTo>
                  <a:cubicBezTo>
                    <a:pt x="5949" y="8814"/>
                    <a:pt x="5920" y="8814"/>
                    <a:pt x="5891" y="8814"/>
                  </a:cubicBezTo>
                  <a:cubicBezTo>
                    <a:pt x="3977" y="8814"/>
                    <a:pt x="2406" y="7260"/>
                    <a:pt x="2406" y="5336"/>
                  </a:cubicBezTo>
                  <a:cubicBezTo>
                    <a:pt x="2406" y="3436"/>
                    <a:pt x="3977" y="1882"/>
                    <a:pt x="5891" y="1882"/>
                  </a:cubicBezTo>
                  <a:cubicBezTo>
                    <a:pt x="5920" y="1882"/>
                    <a:pt x="5949" y="1882"/>
                    <a:pt x="5978" y="1883"/>
                  </a:cubicBezTo>
                  <a:cubicBezTo>
                    <a:pt x="6073" y="1883"/>
                    <a:pt x="6192" y="1883"/>
                    <a:pt x="6287" y="1907"/>
                  </a:cubicBezTo>
                  <a:lnTo>
                    <a:pt x="6287" y="930"/>
                  </a:lnTo>
                  <a:cubicBezTo>
                    <a:pt x="6287" y="407"/>
                    <a:pt x="5859" y="2"/>
                    <a:pt x="5335" y="2"/>
                  </a:cubicBezTo>
                  <a:lnTo>
                    <a:pt x="953" y="2"/>
                  </a:lnTo>
                  <a:cubicBezTo>
                    <a:pt x="939" y="1"/>
                    <a:pt x="925" y="1"/>
                    <a:pt x="9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5" name="Google Shape;7435;p23"/>
            <p:cNvSpPr/>
            <p:nvPr/>
          </p:nvSpPr>
          <p:spPr>
            <a:xfrm>
              <a:off x="5754300" y="3282075"/>
              <a:ext cx="193950" cy="174525"/>
            </a:xfrm>
            <a:custGeom>
              <a:avLst/>
              <a:gdLst/>
              <a:ahLst/>
              <a:cxnLst/>
              <a:rect l="l" t="t" r="r" b="b"/>
              <a:pathLst>
                <a:path w="7758" h="6981" extrusionOk="0">
                  <a:moveTo>
                    <a:pt x="3565" y="1"/>
                  </a:moveTo>
                  <a:cubicBezTo>
                    <a:pt x="2565" y="1"/>
                    <a:pt x="1560" y="506"/>
                    <a:pt x="1018" y="1628"/>
                  </a:cubicBezTo>
                  <a:cubicBezTo>
                    <a:pt x="1" y="3718"/>
                    <a:pt x="1687" y="5752"/>
                    <a:pt x="3602" y="5752"/>
                  </a:cubicBezTo>
                  <a:cubicBezTo>
                    <a:pt x="4196" y="5752"/>
                    <a:pt x="4812" y="5556"/>
                    <a:pt x="5376" y="5105"/>
                  </a:cubicBezTo>
                  <a:lnTo>
                    <a:pt x="7162" y="6891"/>
                  </a:lnTo>
                  <a:cubicBezTo>
                    <a:pt x="7234" y="6950"/>
                    <a:pt x="7317" y="6980"/>
                    <a:pt x="7398" y="6980"/>
                  </a:cubicBezTo>
                  <a:cubicBezTo>
                    <a:pt x="7478" y="6980"/>
                    <a:pt x="7555" y="6950"/>
                    <a:pt x="7615" y="6891"/>
                  </a:cubicBezTo>
                  <a:cubicBezTo>
                    <a:pt x="7758" y="6772"/>
                    <a:pt x="7758" y="6558"/>
                    <a:pt x="7615" y="6438"/>
                  </a:cubicBezTo>
                  <a:lnTo>
                    <a:pt x="5829" y="4652"/>
                  </a:lnTo>
                  <a:cubicBezTo>
                    <a:pt x="6234" y="4152"/>
                    <a:pt x="6448" y="3533"/>
                    <a:pt x="6448" y="2890"/>
                  </a:cubicBezTo>
                  <a:cubicBezTo>
                    <a:pt x="6476" y="1080"/>
                    <a:pt x="5027" y="1"/>
                    <a:pt x="3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36" name="Google Shape;7436;p23"/>
          <p:cNvGrpSpPr/>
          <p:nvPr/>
        </p:nvGrpSpPr>
        <p:grpSpPr>
          <a:xfrm>
            <a:off x="7787428" y="3476953"/>
            <a:ext cx="348040" cy="286477"/>
            <a:chOff x="6265550" y="3672825"/>
            <a:chExt cx="267950" cy="219775"/>
          </a:xfrm>
        </p:grpSpPr>
        <p:sp>
          <p:nvSpPr>
            <p:cNvPr id="7437" name="Google Shape;7437;p23"/>
            <p:cNvSpPr/>
            <p:nvPr/>
          </p:nvSpPr>
          <p:spPr>
            <a:xfrm>
              <a:off x="6375700" y="3672825"/>
              <a:ext cx="47650" cy="47075"/>
            </a:xfrm>
            <a:custGeom>
              <a:avLst/>
              <a:gdLst/>
              <a:ahLst/>
              <a:cxnLst/>
              <a:rect l="l" t="t" r="r" b="b"/>
              <a:pathLst>
                <a:path w="1906" h="1883" extrusionOk="0">
                  <a:moveTo>
                    <a:pt x="953" y="1"/>
                  </a:moveTo>
                  <a:cubicBezTo>
                    <a:pt x="429" y="1"/>
                    <a:pt x="1" y="429"/>
                    <a:pt x="1" y="953"/>
                  </a:cubicBezTo>
                  <a:cubicBezTo>
                    <a:pt x="1" y="1453"/>
                    <a:pt x="429" y="1882"/>
                    <a:pt x="953" y="1882"/>
                  </a:cubicBezTo>
                  <a:cubicBezTo>
                    <a:pt x="1477" y="1882"/>
                    <a:pt x="1906" y="1453"/>
                    <a:pt x="1906" y="953"/>
                  </a:cubicBezTo>
                  <a:cubicBezTo>
                    <a:pt x="1906" y="429"/>
                    <a:pt x="1477" y="1"/>
                    <a:pt x="9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8" name="Google Shape;7438;p23"/>
            <p:cNvSpPr/>
            <p:nvPr/>
          </p:nvSpPr>
          <p:spPr>
            <a:xfrm>
              <a:off x="6486450" y="3704375"/>
              <a:ext cx="47050" cy="47075"/>
            </a:xfrm>
            <a:custGeom>
              <a:avLst/>
              <a:gdLst/>
              <a:ahLst/>
              <a:cxnLst/>
              <a:rect l="l" t="t" r="r" b="b"/>
              <a:pathLst>
                <a:path w="1882" h="1883" extrusionOk="0">
                  <a:moveTo>
                    <a:pt x="953" y="1"/>
                  </a:moveTo>
                  <a:cubicBezTo>
                    <a:pt x="429" y="1"/>
                    <a:pt x="0" y="406"/>
                    <a:pt x="0" y="930"/>
                  </a:cubicBezTo>
                  <a:cubicBezTo>
                    <a:pt x="0" y="1454"/>
                    <a:pt x="429" y="1882"/>
                    <a:pt x="953" y="1882"/>
                  </a:cubicBezTo>
                  <a:cubicBezTo>
                    <a:pt x="1477" y="1882"/>
                    <a:pt x="1881" y="1454"/>
                    <a:pt x="1881" y="930"/>
                  </a:cubicBezTo>
                  <a:cubicBezTo>
                    <a:pt x="1881" y="406"/>
                    <a:pt x="1477" y="1"/>
                    <a:pt x="9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39" name="Google Shape;7439;p23"/>
            <p:cNvSpPr/>
            <p:nvPr/>
          </p:nvSpPr>
          <p:spPr>
            <a:xfrm>
              <a:off x="6265550" y="3704375"/>
              <a:ext cx="47075" cy="47075"/>
            </a:xfrm>
            <a:custGeom>
              <a:avLst/>
              <a:gdLst/>
              <a:ahLst/>
              <a:cxnLst/>
              <a:rect l="l" t="t" r="r" b="b"/>
              <a:pathLst>
                <a:path w="1883" h="1883" extrusionOk="0">
                  <a:moveTo>
                    <a:pt x="930" y="1"/>
                  </a:moveTo>
                  <a:cubicBezTo>
                    <a:pt x="406" y="1"/>
                    <a:pt x="1" y="406"/>
                    <a:pt x="1" y="930"/>
                  </a:cubicBezTo>
                  <a:cubicBezTo>
                    <a:pt x="1" y="1454"/>
                    <a:pt x="406" y="1882"/>
                    <a:pt x="930" y="1882"/>
                  </a:cubicBezTo>
                  <a:cubicBezTo>
                    <a:pt x="1454" y="1882"/>
                    <a:pt x="1882" y="1454"/>
                    <a:pt x="1882" y="930"/>
                  </a:cubicBezTo>
                  <a:cubicBezTo>
                    <a:pt x="1882" y="406"/>
                    <a:pt x="1454" y="1"/>
                    <a:pt x="9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0" name="Google Shape;7440;p23"/>
            <p:cNvSpPr/>
            <p:nvPr/>
          </p:nvSpPr>
          <p:spPr>
            <a:xfrm>
              <a:off x="6391775" y="3813925"/>
              <a:ext cx="15500" cy="31575"/>
            </a:xfrm>
            <a:custGeom>
              <a:avLst/>
              <a:gdLst/>
              <a:ahLst/>
              <a:cxnLst/>
              <a:rect l="l" t="t" r="r" b="b"/>
              <a:pathLst>
                <a:path w="620" h="1263" extrusionOk="0">
                  <a:moveTo>
                    <a:pt x="310" y="1"/>
                  </a:moveTo>
                  <a:cubicBezTo>
                    <a:pt x="143" y="1"/>
                    <a:pt x="1" y="287"/>
                    <a:pt x="1" y="644"/>
                  </a:cubicBezTo>
                  <a:cubicBezTo>
                    <a:pt x="1" y="977"/>
                    <a:pt x="143" y="1263"/>
                    <a:pt x="310" y="1263"/>
                  </a:cubicBezTo>
                  <a:cubicBezTo>
                    <a:pt x="477" y="1263"/>
                    <a:pt x="620" y="977"/>
                    <a:pt x="620" y="644"/>
                  </a:cubicBezTo>
                  <a:cubicBezTo>
                    <a:pt x="620" y="287"/>
                    <a:pt x="477" y="1"/>
                    <a:pt x="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1" name="Google Shape;7441;p23"/>
            <p:cNvSpPr/>
            <p:nvPr/>
          </p:nvSpPr>
          <p:spPr>
            <a:xfrm>
              <a:off x="6293550" y="3730575"/>
              <a:ext cx="213150" cy="162025"/>
            </a:xfrm>
            <a:custGeom>
              <a:avLst/>
              <a:gdLst/>
              <a:ahLst/>
              <a:cxnLst/>
              <a:rect l="l" t="t" r="r" b="b"/>
              <a:pathLst>
                <a:path w="8526" h="6481" extrusionOk="0">
                  <a:moveTo>
                    <a:pt x="2358" y="3311"/>
                  </a:moveTo>
                  <a:cubicBezTo>
                    <a:pt x="2524" y="3311"/>
                    <a:pt x="2691" y="3430"/>
                    <a:pt x="2667" y="3668"/>
                  </a:cubicBezTo>
                  <a:lnTo>
                    <a:pt x="2667" y="4287"/>
                  </a:lnTo>
                  <a:cubicBezTo>
                    <a:pt x="2691" y="4514"/>
                    <a:pt x="2524" y="4627"/>
                    <a:pt x="2358" y="4627"/>
                  </a:cubicBezTo>
                  <a:cubicBezTo>
                    <a:pt x="2191" y="4627"/>
                    <a:pt x="2024" y="4514"/>
                    <a:pt x="2048" y="4287"/>
                  </a:cubicBezTo>
                  <a:lnTo>
                    <a:pt x="2048" y="3668"/>
                  </a:lnTo>
                  <a:cubicBezTo>
                    <a:pt x="2024" y="3430"/>
                    <a:pt x="2191" y="3311"/>
                    <a:pt x="2358" y="3311"/>
                  </a:cubicBezTo>
                  <a:close/>
                  <a:moveTo>
                    <a:pt x="6120" y="3311"/>
                  </a:moveTo>
                  <a:cubicBezTo>
                    <a:pt x="6287" y="3311"/>
                    <a:pt x="6454" y="3430"/>
                    <a:pt x="6430" y="3668"/>
                  </a:cubicBezTo>
                  <a:lnTo>
                    <a:pt x="6430" y="4287"/>
                  </a:lnTo>
                  <a:cubicBezTo>
                    <a:pt x="6454" y="4514"/>
                    <a:pt x="6287" y="4627"/>
                    <a:pt x="6120" y="4627"/>
                  </a:cubicBezTo>
                  <a:cubicBezTo>
                    <a:pt x="5954" y="4627"/>
                    <a:pt x="5787" y="4514"/>
                    <a:pt x="5811" y="4287"/>
                  </a:cubicBezTo>
                  <a:lnTo>
                    <a:pt x="5811" y="3668"/>
                  </a:lnTo>
                  <a:cubicBezTo>
                    <a:pt x="5787" y="3430"/>
                    <a:pt x="5954" y="3311"/>
                    <a:pt x="6120" y="3311"/>
                  </a:cubicBezTo>
                  <a:close/>
                  <a:moveTo>
                    <a:pt x="4239" y="2716"/>
                  </a:moveTo>
                  <a:cubicBezTo>
                    <a:pt x="4763" y="2716"/>
                    <a:pt x="5192" y="3263"/>
                    <a:pt x="5192" y="3978"/>
                  </a:cubicBezTo>
                  <a:cubicBezTo>
                    <a:pt x="5192" y="4668"/>
                    <a:pt x="4763" y="5240"/>
                    <a:pt x="4239" y="5240"/>
                  </a:cubicBezTo>
                  <a:cubicBezTo>
                    <a:pt x="3715" y="5240"/>
                    <a:pt x="3310" y="4668"/>
                    <a:pt x="3310" y="3978"/>
                  </a:cubicBezTo>
                  <a:cubicBezTo>
                    <a:pt x="3310" y="3263"/>
                    <a:pt x="3715" y="2716"/>
                    <a:pt x="4239" y="2716"/>
                  </a:cubicBezTo>
                  <a:close/>
                  <a:moveTo>
                    <a:pt x="3525" y="1"/>
                  </a:moveTo>
                  <a:cubicBezTo>
                    <a:pt x="3263" y="620"/>
                    <a:pt x="2929" y="1382"/>
                    <a:pt x="2572" y="1477"/>
                  </a:cubicBezTo>
                  <a:cubicBezTo>
                    <a:pt x="2545" y="1485"/>
                    <a:pt x="2516" y="1489"/>
                    <a:pt x="2486" y="1489"/>
                  </a:cubicBezTo>
                  <a:cubicBezTo>
                    <a:pt x="2143" y="1489"/>
                    <a:pt x="1607" y="1016"/>
                    <a:pt x="1191" y="644"/>
                  </a:cubicBezTo>
                  <a:cubicBezTo>
                    <a:pt x="953" y="1096"/>
                    <a:pt x="500" y="1382"/>
                    <a:pt x="0" y="1453"/>
                  </a:cubicBezTo>
                  <a:cubicBezTo>
                    <a:pt x="476" y="2858"/>
                    <a:pt x="738" y="4359"/>
                    <a:pt x="786" y="5859"/>
                  </a:cubicBezTo>
                  <a:lnTo>
                    <a:pt x="476" y="5859"/>
                  </a:lnTo>
                  <a:cubicBezTo>
                    <a:pt x="95" y="5907"/>
                    <a:pt x="95" y="6454"/>
                    <a:pt x="476" y="6478"/>
                  </a:cubicBezTo>
                  <a:lnTo>
                    <a:pt x="8049" y="6478"/>
                  </a:lnTo>
                  <a:cubicBezTo>
                    <a:pt x="8064" y="6480"/>
                    <a:pt x="8078" y="6481"/>
                    <a:pt x="8092" y="6481"/>
                  </a:cubicBezTo>
                  <a:cubicBezTo>
                    <a:pt x="8488" y="6481"/>
                    <a:pt x="8488" y="5857"/>
                    <a:pt x="8092" y="5857"/>
                  </a:cubicBezTo>
                  <a:cubicBezTo>
                    <a:pt x="8078" y="5857"/>
                    <a:pt x="8064" y="5858"/>
                    <a:pt x="8049" y="5859"/>
                  </a:cubicBezTo>
                  <a:lnTo>
                    <a:pt x="7764" y="5859"/>
                  </a:lnTo>
                  <a:cubicBezTo>
                    <a:pt x="7787" y="4359"/>
                    <a:pt x="8049" y="2882"/>
                    <a:pt x="8526" y="1453"/>
                  </a:cubicBezTo>
                  <a:cubicBezTo>
                    <a:pt x="8026" y="1382"/>
                    <a:pt x="7573" y="1096"/>
                    <a:pt x="7335" y="644"/>
                  </a:cubicBezTo>
                  <a:cubicBezTo>
                    <a:pt x="6919" y="1016"/>
                    <a:pt x="6382" y="1489"/>
                    <a:pt x="6021" y="1489"/>
                  </a:cubicBezTo>
                  <a:cubicBezTo>
                    <a:pt x="5989" y="1489"/>
                    <a:pt x="5959" y="1485"/>
                    <a:pt x="5930" y="1477"/>
                  </a:cubicBezTo>
                  <a:cubicBezTo>
                    <a:pt x="5597" y="1358"/>
                    <a:pt x="5263" y="620"/>
                    <a:pt x="5049" y="1"/>
                  </a:cubicBezTo>
                  <a:cubicBezTo>
                    <a:pt x="4811" y="132"/>
                    <a:pt x="4549" y="197"/>
                    <a:pt x="4287" y="197"/>
                  </a:cubicBezTo>
                  <a:cubicBezTo>
                    <a:pt x="4025" y="197"/>
                    <a:pt x="3763" y="132"/>
                    <a:pt x="35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442" name="Google Shape;7442;p23"/>
          <p:cNvSpPr/>
          <p:nvPr/>
        </p:nvSpPr>
        <p:spPr>
          <a:xfrm>
            <a:off x="7075803" y="3444725"/>
            <a:ext cx="267606" cy="350218"/>
          </a:xfrm>
          <a:custGeom>
            <a:avLst/>
            <a:gdLst/>
            <a:ahLst/>
            <a:cxnLst/>
            <a:rect l="l" t="t" r="r" b="b"/>
            <a:pathLst>
              <a:path w="8241" h="10747" extrusionOk="0">
                <a:moveTo>
                  <a:pt x="1632" y="0"/>
                </a:moveTo>
                <a:cubicBezTo>
                  <a:pt x="1459" y="0"/>
                  <a:pt x="1287" y="114"/>
                  <a:pt x="1310" y="340"/>
                </a:cubicBezTo>
                <a:lnTo>
                  <a:pt x="1310" y="10127"/>
                </a:lnTo>
                <a:lnTo>
                  <a:pt x="382" y="10127"/>
                </a:lnTo>
                <a:cubicBezTo>
                  <a:pt x="1" y="10151"/>
                  <a:pt x="1" y="10723"/>
                  <a:pt x="382" y="10747"/>
                </a:cubicBezTo>
                <a:lnTo>
                  <a:pt x="2882" y="10747"/>
                </a:lnTo>
                <a:cubicBezTo>
                  <a:pt x="3263" y="10723"/>
                  <a:pt x="3263" y="10151"/>
                  <a:pt x="2882" y="10127"/>
                </a:cubicBezTo>
                <a:lnTo>
                  <a:pt x="1929" y="10127"/>
                </a:lnTo>
                <a:lnTo>
                  <a:pt x="1929" y="6008"/>
                </a:lnTo>
                <a:cubicBezTo>
                  <a:pt x="2001" y="5960"/>
                  <a:pt x="1929" y="5698"/>
                  <a:pt x="2572" y="5698"/>
                </a:cubicBezTo>
                <a:cubicBezTo>
                  <a:pt x="2977" y="5698"/>
                  <a:pt x="3882" y="6031"/>
                  <a:pt x="4644" y="6293"/>
                </a:cubicBezTo>
                <a:cubicBezTo>
                  <a:pt x="5573" y="6627"/>
                  <a:pt x="6430" y="6960"/>
                  <a:pt x="6978" y="6960"/>
                </a:cubicBezTo>
                <a:cubicBezTo>
                  <a:pt x="7006" y="6962"/>
                  <a:pt x="7033" y="6963"/>
                  <a:pt x="7061" y="6963"/>
                </a:cubicBezTo>
                <a:cubicBezTo>
                  <a:pt x="7411" y="6963"/>
                  <a:pt x="7735" y="6824"/>
                  <a:pt x="7978" y="6603"/>
                </a:cubicBezTo>
                <a:cubicBezTo>
                  <a:pt x="8145" y="6436"/>
                  <a:pt x="8217" y="6222"/>
                  <a:pt x="8240" y="6008"/>
                </a:cubicBezTo>
                <a:lnTo>
                  <a:pt x="8240" y="1578"/>
                </a:lnTo>
                <a:cubicBezTo>
                  <a:pt x="8217" y="1411"/>
                  <a:pt x="8074" y="1292"/>
                  <a:pt x="7907" y="1292"/>
                </a:cubicBezTo>
                <a:cubicBezTo>
                  <a:pt x="7740" y="1292"/>
                  <a:pt x="7597" y="1411"/>
                  <a:pt x="7597" y="1602"/>
                </a:cubicBezTo>
                <a:cubicBezTo>
                  <a:pt x="7597" y="1650"/>
                  <a:pt x="7574" y="1912"/>
                  <a:pt x="6978" y="1912"/>
                </a:cubicBezTo>
                <a:cubicBezTo>
                  <a:pt x="6573" y="1912"/>
                  <a:pt x="5668" y="1578"/>
                  <a:pt x="4882" y="1292"/>
                </a:cubicBezTo>
                <a:cubicBezTo>
                  <a:pt x="3978" y="959"/>
                  <a:pt x="3096" y="649"/>
                  <a:pt x="2572" y="649"/>
                </a:cubicBezTo>
                <a:cubicBezTo>
                  <a:pt x="2358" y="649"/>
                  <a:pt x="2144" y="697"/>
                  <a:pt x="1953" y="768"/>
                </a:cubicBezTo>
                <a:lnTo>
                  <a:pt x="1953" y="340"/>
                </a:lnTo>
                <a:cubicBezTo>
                  <a:pt x="1977" y="114"/>
                  <a:pt x="1804" y="0"/>
                  <a:pt x="16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443" name="Google Shape;7443;p23"/>
          <p:cNvGrpSpPr/>
          <p:nvPr/>
        </p:nvGrpSpPr>
        <p:grpSpPr>
          <a:xfrm>
            <a:off x="6284893" y="3466883"/>
            <a:ext cx="350346" cy="307333"/>
            <a:chOff x="5108775" y="3665100"/>
            <a:chExt cx="269725" cy="235775"/>
          </a:xfrm>
        </p:grpSpPr>
        <p:sp>
          <p:nvSpPr>
            <p:cNvPr id="7444" name="Google Shape;7444;p23"/>
            <p:cNvSpPr/>
            <p:nvPr/>
          </p:nvSpPr>
          <p:spPr>
            <a:xfrm>
              <a:off x="5204025" y="3853225"/>
              <a:ext cx="47050" cy="47650"/>
            </a:xfrm>
            <a:custGeom>
              <a:avLst/>
              <a:gdLst/>
              <a:ahLst/>
              <a:cxnLst/>
              <a:rect l="l" t="t" r="r" b="b"/>
              <a:pathLst>
                <a:path w="1882" h="1906" extrusionOk="0">
                  <a:moveTo>
                    <a:pt x="953" y="1"/>
                  </a:moveTo>
                  <a:cubicBezTo>
                    <a:pt x="429" y="1"/>
                    <a:pt x="1" y="429"/>
                    <a:pt x="1" y="953"/>
                  </a:cubicBezTo>
                  <a:cubicBezTo>
                    <a:pt x="1" y="1477"/>
                    <a:pt x="429" y="1906"/>
                    <a:pt x="953" y="1906"/>
                  </a:cubicBezTo>
                  <a:cubicBezTo>
                    <a:pt x="1477" y="1906"/>
                    <a:pt x="1882" y="1477"/>
                    <a:pt x="1882" y="953"/>
                  </a:cubicBezTo>
                  <a:cubicBezTo>
                    <a:pt x="1882" y="429"/>
                    <a:pt x="1477" y="1"/>
                    <a:pt x="9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5" name="Google Shape;7445;p23"/>
            <p:cNvSpPr/>
            <p:nvPr/>
          </p:nvSpPr>
          <p:spPr>
            <a:xfrm>
              <a:off x="5283200" y="3853225"/>
              <a:ext cx="47075" cy="47650"/>
            </a:xfrm>
            <a:custGeom>
              <a:avLst/>
              <a:gdLst/>
              <a:ahLst/>
              <a:cxnLst/>
              <a:rect l="l" t="t" r="r" b="b"/>
              <a:pathLst>
                <a:path w="1883" h="1906" extrusionOk="0">
                  <a:moveTo>
                    <a:pt x="954" y="1"/>
                  </a:moveTo>
                  <a:cubicBezTo>
                    <a:pt x="430" y="1"/>
                    <a:pt x="1" y="429"/>
                    <a:pt x="1" y="953"/>
                  </a:cubicBezTo>
                  <a:cubicBezTo>
                    <a:pt x="1" y="1477"/>
                    <a:pt x="430" y="1906"/>
                    <a:pt x="954" y="1906"/>
                  </a:cubicBezTo>
                  <a:cubicBezTo>
                    <a:pt x="1477" y="1906"/>
                    <a:pt x="1882" y="1477"/>
                    <a:pt x="1882" y="953"/>
                  </a:cubicBezTo>
                  <a:cubicBezTo>
                    <a:pt x="1882" y="429"/>
                    <a:pt x="1477" y="1"/>
                    <a:pt x="9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6" name="Google Shape;7446;p23"/>
            <p:cNvSpPr/>
            <p:nvPr/>
          </p:nvSpPr>
          <p:spPr>
            <a:xfrm>
              <a:off x="5108775" y="3665100"/>
              <a:ext cx="269725" cy="188150"/>
            </a:xfrm>
            <a:custGeom>
              <a:avLst/>
              <a:gdLst/>
              <a:ahLst/>
              <a:cxnLst/>
              <a:rect l="l" t="t" r="r" b="b"/>
              <a:pathLst>
                <a:path w="10789" h="7526" extrusionOk="0">
                  <a:moveTo>
                    <a:pt x="358" y="0"/>
                  </a:moveTo>
                  <a:cubicBezTo>
                    <a:pt x="191" y="0"/>
                    <a:pt x="48" y="119"/>
                    <a:pt x="24" y="262"/>
                  </a:cubicBezTo>
                  <a:cubicBezTo>
                    <a:pt x="0" y="453"/>
                    <a:pt x="143" y="619"/>
                    <a:pt x="334" y="619"/>
                  </a:cubicBezTo>
                  <a:lnTo>
                    <a:pt x="1644" y="619"/>
                  </a:lnTo>
                  <a:lnTo>
                    <a:pt x="3168" y="5930"/>
                  </a:lnTo>
                  <a:lnTo>
                    <a:pt x="3049" y="6168"/>
                  </a:lnTo>
                  <a:cubicBezTo>
                    <a:pt x="2739" y="6787"/>
                    <a:pt x="3191" y="7526"/>
                    <a:pt x="3882" y="7526"/>
                  </a:cubicBezTo>
                  <a:lnTo>
                    <a:pt x="9169" y="7526"/>
                  </a:lnTo>
                  <a:cubicBezTo>
                    <a:pt x="9336" y="7526"/>
                    <a:pt x="9455" y="7406"/>
                    <a:pt x="9478" y="7264"/>
                  </a:cubicBezTo>
                  <a:cubicBezTo>
                    <a:pt x="9502" y="7073"/>
                    <a:pt x="9359" y="6906"/>
                    <a:pt x="9169" y="6906"/>
                  </a:cubicBezTo>
                  <a:lnTo>
                    <a:pt x="3882" y="6906"/>
                  </a:lnTo>
                  <a:cubicBezTo>
                    <a:pt x="3644" y="6906"/>
                    <a:pt x="3501" y="6668"/>
                    <a:pt x="3596" y="6454"/>
                  </a:cubicBezTo>
                  <a:lnTo>
                    <a:pt x="3692" y="6287"/>
                  </a:lnTo>
                  <a:lnTo>
                    <a:pt x="9169" y="6287"/>
                  </a:lnTo>
                  <a:cubicBezTo>
                    <a:pt x="9312" y="6287"/>
                    <a:pt x="9431" y="6192"/>
                    <a:pt x="9478" y="6049"/>
                  </a:cubicBezTo>
                  <a:lnTo>
                    <a:pt x="10741" y="1643"/>
                  </a:lnTo>
                  <a:cubicBezTo>
                    <a:pt x="10788" y="1453"/>
                    <a:pt x="10645" y="1262"/>
                    <a:pt x="10431" y="1262"/>
                  </a:cubicBezTo>
                  <a:lnTo>
                    <a:pt x="2477" y="1262"/>
                  </a:lnTo>
                  <a:lnTo>
                    <a:pt x="2191" y="215"/>
                  </a:lnTo>
                  <a:cubicBezTo>
                    <a:pt x="2144" y="95"/>
                    <a:pt x="2025" y="0"/>
                    <a:pt x="18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47" name="Google Shape;7447;p23"/>
          <p:cNvGrpSpPr/>
          <p:nvPr/>
        </p:nvGrpSpPr>
        <p:grpSpPr>
          <a:xfrm>
            <a:off x="5533219" y="3446092"/>
            <a:ext cx="371745" cy="349077"/>
            <a:chOff x="4530075" y="3649150"/>
            <a:chExt cx="286200" cy="267800"/>
          </a:xfrm>
        </p:grpSpPr>
        <p:sp>
          <p:nvSpPr>
            <p:cNvPr id="7448" name="Google Shape;7448;p23"/>
            <p:cNvSpPr/>
            <p:nvPr/>
          </p:nvSpPr>
          <p:spPr>
            <a:xfrm>
              <a:off x="4620575" y="3766900"/>
              <a:ext cx="86350" cy="150050"/>
            </a:xfrm>
            <a:custGeom>
              <a:avLst/>
              <a:gdLst/>
              <a:ahLst/>
              <a:cxnLst/>
              <a:rect l="l" t="t" r="r" b="b"/>
              <a:pathLst>
                <a:path w="3454" h="6002" extrusionOk="0">
                  <a:moveTo>
                    <a:pt x="1727" y="0"/>
                  </a:moveTo>
                  <a:cubicBezTo>
                    <a:pt x="1626" y="0"/>
                    <a:pt x="1525" y="48"/>
                    <a:pt x="1453" y="143"/>
                  </a:cubicBezTo>
                  <a:lnTo>
                    <a:pt x="120" y="2358"/>
                  </a:lnTo>
                  <a:cubicBezTo>
                    <a:pt x="0" y="2572"/>
                    <a:pt x="143" y="2834"/>
                    <a:pt x="405" y="2834"/>
                  </a:cubicBezTo>
                  <a:lnTo>
                    <a:pt x="1096" y="2834"/>
                  </a:lnTo>
                  <a:lnTo>
                    <a:pt x="1096" y="5692"/>
                  </a:lnTo>
                  <a:cubicBezTo>
                    <a:pt x="1096" y="5859"/>
                    <a:pt x="1239" y="6002"/>
                    <a:pt x="1405" y="6002"/>
                  </a:cubicBezTo>
                  <a:lnTo>
                    <a:pt x="2048" y="6002"/>
                  </a:lnTo>
                  <a:cubicBezTo>
                    <a:pt x="2215" y="6002"/>
                    <a:pt x="2358" y="5859"/>
                    <a:pt x="2358" y="5692"/>
                  </a:cubicBezTo>
                  <a:lnTo>
                    <a:pt x="2358" y="2834"/>
                  </a:lnTo>
                  <a:lnTo>
                    <a:pt x="3049" y="2834"/>
                  </a:lnTo>
                  <a:cubicBezTo>
                    <a:pt x="3311" y="2834"/>
                    <a:pt x="3454" y="2572"/>
                    <a:pt x="3334" y="2358"/>
                  </a:cubicBezTo>
                  <a:lnTo>
                    <a:pt x="2001" y="143"/>
                  </a:lnTo>
                  <a:cubicBezTo>
                    <a:pt x="1929" y="48"/>
                    <a:pt x="1828" y="0"/>
                    <a:pt x="172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49" name="Google Shape;7449;p23"/>
            <p:cNvSpPr/>
            <p:nvPr/>
          </p:nvSpPr>
          <p:spPr>
            <a:xfrm>
              <a:off x="4530075" y="3649150"/>
              <a:ext cx="286200" cy="157075"/>
            </a:xfrm>
            <a:custGeom>
              <a:avLst/>
              <a:gdLst/>
              <a:ahLst/>
              <a:cxnLst/>
              <a:rect l="l" t="t" r="r" b="b"/>
              <a:pathLst>
                <a:path w="11448" h="6283" extrusionOk="0">
                  <a:moveTo>
                    <a:pt x="6893" y="0"/>
                  </a:moveTo>
                  <a:cubicBezTo>
                    <a:pt x="6136" y="0"/>
                    <a:pt x="5372" y="338"/>
                    <a:pt x="4859" y="1091"/>
                  </a:cubicBezTo>
                  <a:cubicBezTo>
                    <a:pt x="4454" y="781"/>
                    <a:pt x="3978" y="614"/>
                    <a:pt x="3478" y="614"/>
                  </a:cubicBezTo>
                  <a:cubicBezTo>
                    <a:pt x="2334" y="614"/>
                    <a:pt x="1382" y="1496"/>
                    <a:pt x="1263" y="2615"/>
                  </a:cubicBezTo>
                  <a:cubicBezTo>
                    <a:pt x="501" y="2877"/>
                    <a:pt x="1" y="3591"/>
                    <a:pt x="1" y="4401"/>
                  </a:cubicBezTo>
                  <a:cubicBezTo>
                    <a:pt x="1" y="5449"/>
                    <a:pt x="834" y="6282"/>
                    <a:pt x="1882" y="6282"/>
                  </a:cubicBezTo>
                  <a:lnTo>
                    <a:pt x="3501" y="6282"/>
                  </a:lnTo>
                  <a:lnTo>
                    <a:pt x="4549" y="4520"/>
                  </a:lnTo>
                  <a:cubicBezTo>
                    <a:pt x="4740" y="4222"/>
                    <a:pt x="5049" y="4073"/>
                    <a:pt x="5359" y="4073"/>
                  </a:cubicBezTo>
                  <a:cubicBezTo>
                    <a:pt x="5668" y="4073"/>
                    <a:pt x="5978" y="4222"/>
                    <a:pt x="6169" y="4520"/>
                  </a:cubicBezTo>
                  <a:lnTo>
                    <a:pt x="7240" y="6282"/>
                  </a:lnTo>
                  <a:lnTo>
                    <a:pt x="8812" y="6282"/>
                  </a:lnTo>
                  <a:cubicBezTo>
                    <a:pt x="8821" y="6282"/>
                    <a:pt x="8829" y="6282"/>
                    <a:pt x="8838" y="6282"/>
                  </a:cubicBezTo>
                  <a:cubicBezTo>
                    <a:pt x="10959" y="6282"/>
                    <a:pt x="11447" y="3326"/>
                    <a:pt x="9455" y="2639"/>
                  </a:cubicBezTo>
                  <a:lnTo>
                    <a:pt x="9431" y="2639"/>
                  </a:lnTo>
                  <a:lnTo>
                    <a:pt x="9431" y="2520"/>
                  </a:lnTo>
                  <a:cubicBezTo>
                    <a:pt x="9431" y="964"/>
                    <a:pt x="8172" y="0"/>
                    <a:pt x="68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50" name="Google Shape;7450;p23"/>
          <p:cNvGrpSpPr/>
          <p:nvPr/>
        </p:nvGrpSpPr>
        <p:grpSpPr>
          <a:xfrm>
            <a:off x="4780019" y="3444756"/>
            <a:ext cx="351125" cy="350413"/>
            <a:chOff x="3950200" y="3648125"/>
            <a:chExt cx="270325" cy="268825"/>
          </a:xfrm>
        </p:grpSpPr>
        <p:sp>
          <p:nvSpPr>
            <p:cNvPr id="7451" name="Google Shape;7451;p23"/>
            <p:cNvSpPr/>
            <p:nvPr/>
          </p:nvSpPr>
          <p:spPr>
            <a:xfrm>
              <a:off x="3950200" y="3885375"/>
              <a:ext cx="270325" cy="31575"/>
            </a:xfrm>
            <a:custGeom>
              <a:avLst/>
              <a:gdLst/>
              <a:ahLst/>
              <a:cxnLst/>
              <a:rect l="l" t="t" r="r" b="b"/>
              <a:pathLst>
                <a:path w="10813" h="1263" extrusionOk="0">
                  <a:moveTo>
                    <a:pt x="715" y="0"/>
                  </a:moveTo>
                  <a:cubicBezTo>
                    <a:pt x="643" y="0"/>
                    <a:pt x="548" y="48"/>
                    <a:pt x="477" y="120"/>
                  </a:cubicBezTo>
                  <a:cubicBezTo>
                    <a:pt x="310" y="334"/>
                    <a:pt x="143" y="572"/>
                    <a:pt x="48" y="834"/>
                  </a:cubicBezTo>
                  <a:cubicBezTo>
                    <a:pt x="0" y="929"/>
                    <a:pt x="24" y="1048"/>
                    <a:pt x="72" y="1120"/>
                  </a:cubicBezTo>
                  <a:cubicBezTo>
                    <a:pt x="143" y="1215"/>
                    <a:pt x="238" y="1263"/>
                    <a:pt x="334" y="1263"/>
                  </a:cubicBezTo>
                  <a:lnTo>
                    <a:pt x="10431" y="1263"/>
                  </a:lnTo>
                  <a:cubicBezTo>
                    <a:pt x="10645" y="1263"/>
                    <a:pt x="10812" y="1048"/>
                    <a:pt x="10741" y="834"/>
                  </a:cubicBezTo>
                  <a:cubicBezTo>
                    <a:pt x="10622" y="572"/>
                    <a:pt x="10479" y="334"/>
                    <a:pt x="10288" y="120"/>
                  </a:cubicBezTo>
                  <a:cubicBezTo>
                    <a:pt x="10217" y="48"/>
                    <a:pt x="10145" y="0"/>
                    <a:pt x="1005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2" name="Google Shape;7452;p23"/>
            <p:cNvSpPr/>
            <p:nvPr/>
          </p:nvSpPr>
          <p:spPr>
            <a:xfrm>
              <a:off x="3982350" y="3774650"/>
              <a:ext cx="47650" cy="95275"/>
            </a:xfrm>
            <a:custGeom>
              <a:avLst/>
              <a:gdLst/>
              <a:ahLst/>
              <a:cxnLst/>
              <a:rect l="l" t="t" r="r" b="b"/>
              <a:pathLst>
                <a:path w="1906" h="3811" extrusionOk="0">
                  <a:moveTo>
                    <a:pt x="0" y="0"/>
                  </a:moveTo>
                  <a:lnTo>
                    <a:pt x="0" y="3810"/>
                  </a:lnTo>
                  <a:lnTo>
                    <a:pt x="1905" y="3810"/>
                  </a:lnTo>
                  <a:lnTo>
                    <a:pt x="190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3" name="Google Shape;7453;p23"/>
            <p:cNvSpPr/>
            <p:nvPr/>
          </p:nvSpPr>
          <p:spPr>
            <a:xfrm>
              <a:off x="4061525" y="3774650"/>
              <a:ext cx="47050" cy="95275"/>
            </a:xfrm>
            <a:custGeom>
              <a:avLst/>
              <a:gdLst/>
              <a:ahLst/>
              <a:cxnLst/>
              <a:rect l="l" t="t" r="r" b="b"/>
              <a:pathLst>
                <a:path w="1882" h="3811" extrusionOk="0">
                  <a:moveTo>
                    <a:pt x="1" y="0"/>
                  </a:moveTo>
                  <a:lnTo>
                    <a:pt x="1" y="3810"/>
                  </a:lnTo>
                  <a:lnTo>
                    <a:pt x="1882" y="3810"/>
                  </a:lnTo>
                  <a:lnTo>
                    <a:pt x="18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4" name="Google Shape;7454;p23"/>
            <p:cNvSpPr/>
            <p:nvPr/>
          </p:nvSpPr>
          <p:spPr>
            <a:xfrm>
              <a:off x="4140125" y="3774650"/>
              <a:ext cx="47050" cy="95275"/>
            </a:xfrm>
            <a:custGeom>
              <a:avLst/>
              <a:gdLst/>
              <a:ahLst/>
              <a:cxnLst/>
              <a:rect l="l" t="t" r="r" b="b"/>
              <a:pathLst>
                <a:path w="1882" h="3811" extrusionOk="0">
                  <a:moveTo>
                    <a:pt x="0" y="0"/>
                  </a:moveTo>
                  <a:lnTo>
                    <a:pt x="0" y="3810"/>
                  </a:lnTo>
                  <a:lnTo>
                    <a:pt x="1881" y="3810"/>
                  </a:lnTo>
                  <a:lnTo>
                    <a:pt x="188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5" name="Google Shape;7455;p23"/>
            <p:cNvSpPr/>
            <p:nvPr/>
          </p:nvSpPr>
          <p:spPr>
            <a:xfrm>
              <a:off x="3951375" y="3727600"/>
              <a:ext cx="267950" cy="31575"/>
            </a:xfrm>
            <a:custGeom>
              <a:avLst/>
              <a:gdLst/>
              <a:ahLst/>
              <a:cxnLst/>
              <a:rect l="l" t="t" r="r" b="b"/>
              <a:pathLst>
                <a:path w="10718" h="1263" extrusionOk="0">
                  <a:moveTo>
                    <a:pt x="1" y="1"/>
                  </a:moveTo>
                  <a:cubicBezTo>
                    <a:pt x="120" y="453"/>
                    <a:pt x="358" y="834"/>
                    <a:pt x="668" y="1168"/>
                  </a:cubicBezTo>
                  <a:lnTo>
                    <a:pt x="644" y="1168"/>
                  </a:lnTo>
                  <a:cubicBezTo>
                    <a:pt x="715" y="1239"/>
                    <a:pt x="787" y="1263"/>
                    <a:pt x="882" y="1263"/>
                  </a:cubicBezTo>
                  <a:lnTo>
                    <a:pt x="9813" y="1263"/>
                  </a:lnTo>
                  <a:cubicBezTo>
                    <a:pt x="9884" y="1263"/>
                    <a:pt x="9979" y="1239"/>
                    <a:pt x="10027" y="1168"/>
                  </a:cubicBezTo>
                  <a:cubicBezTo>
                    <a:pt x="10360" y="858"/>
                    <a:pt x="10575" y="453"/>
                    <a:pt x="107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6" name="Google Shape;7456;p23"/>
            <p:cNvSpPr/>
            <p:nvPr/>
          </p:nvSpPr>
          <p:spPr>
            <a:xfrm>
              <a:off x="3955550" y="3648125"/>
              <a:ext cx="258425" cy="64025"/>
            </a:xfrm>
            <a:custGeom>
              <a:avLst/>
              <a:gdLst/>
              <a:ahLst/>
              <a:cxnLst/>
              <a:rect l="l" t="t" r="r" b="b"/>
              <a:pathLst>
                <a:path w="10337" h="2561" extrusionOk="0">
                  <a:moveTo>
                    <a:pt x="5168" y="0"/>
                  </a:moveTo>
                  <a:cubicBezTo>
                    <a:pt x="5121" y="0"/>
                    <a:pt x="5073" y="12"/>
                    <a:pt x="5026" y="36"/>
                  </a:cubicBezTo>
                  <a:lnTo>
                    <a:pt x="1" y="2561"/>
                  </a:lnTo>
                  <a:lnTo>
                    <a:pt x="10336" y="2561"/>
                  </a:lnTo>
                  <a:lnTo>
                    <a:pt x="5311" y="36"/>
                  </a:lnTo>
                  <a:cubicBezTo>
                    <a:pt x="5264" y="12"/>
                    <a:pt x="5216" y="0"/>
                    <a:pt x="51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57" name="Google Shape;7457;p23"/>
          <p:cNvGrpSpPr/>
          <p:nvPr/>
        </p:nvGrpSpPr>
        <p:grpSpPr>
          <a:xfrm>
            <a:off x="4079393" y="3445147"/>
            <a:ext cx="245167" cy="350022"/>
            <a:chOff x="3410800" y="3648425"/>
            <a:chExt cx="188750" cy="268525"/>
          </a:xfrm>
        </p:grpSpPr>
        <p:sp>
          <p:nvSpPr>
            <p:cNvPr id="7458" name="Google Shape;7458;p23"/>
            <p:cNvSpPr/>
            <p:nvPr/>
          </p:nvSpPr>
          <p:spPr>
            <a:xfrm>
              <a:off x="3410800" y="3648425"/>
              <a:ext cx="188750" cy="268525"/>
            </a:xfrm>
            <a:custGeom>
              <a:avLst/>
              <a:gdLst/>
              <a:ahLst/>
              <a:cxnLst/>
              <a:rect l="l" t="t" r="r" b="b"/>
              <a:pathLst>
                <a:path w="7550" h="10741" extrusionOk="0">
                  <a:moveTo>
                    <a:pt x="3763" y="1906"/>
                  </a:moveTo>
                  <a:cubicBezTo>
                    <a:pt x="4811" y="1906"/>
                    <a:pt x="5644" y="2739"/>
                    <a:pt x="5644" y="3787"/>
                  </a:cubicBezTo>
                  <a:cubicBezTo>
                    <a:pt x="5644" y="4917"/>
                    <a:pt x="4714" y="5675"/>
                    <a:pt x="3744" y="5675"/>
                  </a:cubicBezTo>
                  <a:cubicBezTo>
                    <a:pt x="3283" y="5675"/>
                    <a:pt x="2813" y="5504"/>
                    <a:pt x="2429" y="5120"/>
                  </a:cubicBezTo>
                  <a:cubicBezTo>
                    <a:pt x="1239" y="3930"/>
                    <a:pt x="2096" y="1906"/>
                    <a:pt x="3763" y="1906"/>
                  </a:cubicBezTo>
                  <a:close/>
                  <a:moveTo>
                    <a:pt x="3763" y="0"/>
                  </a:moveTo>
                  <a:cubicBezTo>
                    <a:pt x="1691" y="0"/>
                    <a:pt x="0" y="1691"/>
                    <a:pt x="0" y="3787"/>
                  </a:cubicBezTo>
                  <a:cubicBezTo>
                    <a:pt x="0" y="5644"/>
                    <a:pt x="1429" y="7669"/>
                    <a:pt x="2668" y="9407"/>
                  </a:cubicBezTo>
                  <a:cubicBezTo>
                    <a:pt x="2977" y="9836"/>
                    <a:pt x="3263" y="10217"/>
                    <a:pt x="3501" y="10598"/>
                  </a:cubicBezTo>
                  <a:cubicBezTo>
                    <a:pt x="3573" y="10693"/>
                    <a:pt x="3674" y="10741"/>
                    <a:pt x="3772" y="10741"/>
                  </a:cubicBezTo>
                  <a:cubicBezTo>
                    <a:pt x="3870" y="10741"/>
                    <a:pt x="3966" y="10693"/>
                    <a:pt x="4025" y="10598"/>
                  </a:cubicBezTo>
                  <a:cubicBezTo>
                    <a:pt x="4287" y="10241"/>
                    <a:pt x="4573" y="9836"/>
                    <a:pt x="4859" y="9407"/>
                  </a:cubicBezTo>
                  <a:cubicBezTo>
                    <a:pt x="6121" y="7669"/>
                    <a:pt x="7550" y="5644"/>
                    <a:pt x="7550" y="3787"/>
                  </a:cubicBezTo>
                  <a:cubicBezTo>
                    <a:pt x="7550" y="1691"/>
                    <a:pt x="5859" y="0"/>
                    <a:pt x="37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59" name="Google Shape;7459;p23"/>
            <p:cNvSpPr/>
            <p:nvPr/>
          </p:nvSpPr>
          <p:spPr>
            <a:xfrm>
              <a:off x="3473900" y="3711525"/>
              <a:ext cx="62550" cy="62550"/>
            </a:xfrm>
            <a:custGeom>
              <a:avLst/>
              <a:gdLst/>
              <a:ahLst/>
              <a:cxnLst/>
              <a:rect l="l" t="t" r="r" b="b"/>
              <a:pathLst>
                <a:path w="2502" h="2502" extrusionOk="0">
                  <a:moveTo>
                    <a:pt x="1239" y="1"/>
                  </a:moveTo>
                  <a:cubicBezTo>
                    <a:pt x="548" y="1"/>
                    <a:pt x="1" y="572"/>
                    <a:pt x="1" y="1263"/>
                  </a:cubicBezTo>
                  <a:cubicBezTo>
                    <a:pt x="1" y="1953"/>
                    <a:pt x="548" y="2501"/>
                    <a:pt x="1239" y="2501"/>
                  </a:cubicBezTo>
                  <a:cubicBezTo>
                    <a:pt x="1930" y="2501"/>
                    <a:pt x="2501" y="1953"/>
                    <a:pt x="2501" y="1263"/>
                  </a:cubicBezTo>
                  <a:cubicBezTo>
                    <a:pt x="2501" y="572"/>
                    <a:pt x="1930" y="1"/>
                    <a:pt x="1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60" name="Google Shape;7460;p23"/>
          <p:cNvGrpSpPr/>
          <p:nvPr/>
        </p:nvGrpSpPr>
        <p:grpSpPr>
          <a:xfrm>
            <a:off x="3276673" y="3445147"/>
            <a:ext cx="348040" cy="350022"/>
            <a:chOff x="2792800" y="3648425"/>
            <a:chExt cx="267950" cy="268525"/>
          </a:xfrm>
        </p:grpSpPr>
        <p:sp>
          <p:nvSpPr>
            <p:cNvPr id="7461" name="Google Shape;7461;p23"/>
            <p:cNvSpPr/>
            <p:nvPr/>
          </p:nvSpPr>
          <p:spPr>
            <a:xfrm>
              <a:off x="2792800" y="3648425"/>
              <a:ext cx="126250" cy="126250"/>
            </a:xfrm>
            <a:custGeom>
              <a:avLst/>
              <a:gdLst/>
              <a:ahLst/>
              <a:cxnLst/>
              <a:rect l="l" t="t" r="r" b="b"/>
              <a:pathLst>
                <a:path w="5050" h="5050" extrusionOk="0">
                  <a:moveTo>
                    <a:pt x="2534" y="1310"/>
                  </a:moveTo>
                  <a:cubicBezTo>
                    <a:pt x="2680" y="1310"/>
                    <a:pt x="2823" y="1405"/>
                    <a:pt x="2835" y="1596"/>
                  </a:cubicBezTo>
                  <a:lnTo>
                    <a:pt x="2835" y="2239"/>
                  </a:lnTo>
                  <a:lnTo>
                    <a:pt x="3478" y="2239"/>
                  </a:lnTo>
                  <a:cubicBezTo>
                    <a:pt x="3492" y="2237"/>
                    <a:pt x="3507" y="2237"/>
                    <a:pt x="3520" y="2237"/>
                  </a:cubicBezTo>
                  <a:cubicBezTo>
                    <a:pt x="3916" y="2237"/>
                    <a:pt x="3916" y="2860"/>
                    <a:pt x="3520" y="2860"/>
                  </a:cubicBezTo>
                  <a:cubicBezTo>
                    <a:pt x="3507" y="2860"/>
                    <a:pt x="3492" y="2860"/>
                    <a:pt x="3478" y="2858"/>
                  </a:cubicBezTo>
                  <a:lnTo>
                    <a:pt x="2835" y="2858"/>
                  </a:lnTo>
                  <a:lnTo>
                    <a:pt x="2835" y="3501"/>
                  </a:lnTo>
                  <a:cubicBezTo>
                    <a:pt x="2823" y="3692"/>
                    <a:pt x="2680" y="3787"/>
                    <a:pt x="2534" y="3787"/>
                  </a:cubicBezTo>
                  <a:cubicBezTo>
                    <a:pt x="2388" y="3787"/>
                    <a:pt x="2240" y="3692"/>
                    <a:pt x="2216" y="3501"/>
                  </a:cubicBezTo>
                  <a:lnTo>
                    <a:pt x="2216" y="2858"/>
                  </a:lnTo>
                  <a:lnTo>
                    <a:pt x="1597" y="2858"/>
                  </a:lnTo>
                  <a:cubicBezTo>
                    <a:pt x="1581" y="2860"/>
                    <a:pt x="1566" y="2860"/>
                    <a:pt x="1552" y="2860"/>
                  </a:cubicBezTo>
                  <a:cubicBezTo>
                    <a:pt x="1135" y="2860"/>
                    <a:pt x="1135" y="2237"/>
                    <a:pt x="1552" y="2237"/>
                  </a:cubicBezTo>
                  <a:cubicBezTo>
                    <a:pt x="1566" y="2237"/>
                    <a:pt x="1581" y="2237"/>
                    <a:pt x="1597" y="2239"/>
                  </a:cubicBezTo>
                  <a:lnTo>
                    <a:pt x="2216" y="2239"/>
                  </a:lnTo>
                  <a:lnTo>
                    <a:pt x="2216" y="1596"/>
                  </a:lnTo>
                  <a:cubicBezTo>
                    <a:pt x="2240" y="1405"/>
                    <a:pt x="2388" y="1310"/>
                    <a:pt x="2534" y="1310"/>
                  </a:cubicBezTo>
                  <a:close/>
                  <a:moveTo>
                    <a:pt x="930" y="0"/>
                  </a:moveTo>
                  <a:cubicBezTo>
                    <a:pt x="406" y="0"/>
                    <a:pt x="1" y="429"/>
                    <a:pt x="1" y="953"/>
                  </a:cubicBezTo>
                  <a:lnTo>
                    <a:pt x="1" y="4120"/>
                  </a:lnTo>
                  <a:cubicBezTo>
                    <a:pt x="1" y="4644"/>
                    <a:pt x="430" y="5049"/>
                    <a:pt x="930" y="5049"/>
                  </a:cubicBezTo>
                  <a:lnTo>
                    <a:pt x="4097" y="5049"/>
                  </a:lnTo>
                  <a:cubicBezTo>
                    <a:pt x="4621" y="5049"/>
                    <a:pt x="5050" y="4644"/>
                    <a:pt x="5050" y="4120"/>
                  </a:cubicBezTo>
                  <a:lnTo>
                    <a:pt x="5050" y="953"/>
                  </a:lnTo>
                  <a:cubicBezTo>
                    <a:pt x="5050" y="429"/>
                    <a:pt x="4621" y="0"/>
                    <a:pt x="40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2" name="Google Shape;7462;p23"/>
            <p:cNvSpPr/>
            <p:nvPr/>
          </p:nvSpPr>
          <p:spPr>
            <a:xfrm>
              <a:off x="2934500" y="3648425"/>
              <a:ext cx="126250" cy="126250"/>
            </a:xfrm>
            <a:custGeom>
              <a:avLst/>
              <a:gdLst/>
              <a:ahLst/>
              <a:cxnLst/>
              <a:rect l="l" t="t" r="r" b="b"/>
              <a:pathLst>
                <a:path w="5050" h="5050" extrusionOk="0">
                  <a:moveTo>
                    <a:pt x="3478" y="2239"/>
                  </a:moveTo>
                  <a:cubicBezTo>
                    <a:pt x="3859" y="2263"/>
                    <a:pt x="3859" y="2810"/>
                    <a:pt x="3478" y="2858"/>
                  </a:cubicBezTo>
                  <a:lnTo>
                    <a:pt x="1573" y="2858"/>
                  </a:lnTo>
                  <a:cubicBezTo>
                    <a:pt x="1192" y="2810"/>
                    <a:pt x="1192" y="2263"/>
                    <a:pt x="1573" y="2239"/>
                  </a:cubicBezTo>
                  <a:close/>
                  <a:moveTo>
                    <a:pt x="953" y="0"/>
                  </a:moveTo>
                  <a:cubicBezTo>
                    <a:pt x="429" y="0"/>
                    <a:pt x="1" y="429"/>
                    <a:pt x="1" y="953"/>
                  </a:cubicBezTo>
                  <a:lnTo>
                    <a:pt x="1" y="4120"/>
                  </a:lnTo>
                  <a:cubicBezTo>
                    <a:pt x="1" y="4644"/>
                    <a:pt x="429" y="5049"/>
                    <a:pt x="953" y="5049"/>
                  </a:cubicBezTo>
                  <a:lnTo>
                    <a:pt x="4121" y="5049"/>
                  </a:lnTo>
                  <a:cubicBezTo>
                    <a:pt x="4621" y="5049"/>
                    <a:pt x="5049" y="4644"/>
                    <a:pt x="5049" y="4120"/>
                  </a:cubicBezTo>
                  <a:lnTo>
                    <a:pt x="5049" y="953"/>
                  </a:lnTo>
                  <a:cubicBezTo>
                    <a:pt x="5049" y="429"/>
                    <a:pt x="4621" y="0"/>
                    <a:pt x="41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3" name="Google Shape;7463;p23"/>
            <p:cNvSpPr/>
            <p:nvPr/>
          </p:nvSpPr>
          <p:spPr>
            <a:xfrm>
              <a:off x="2934500" y="3790725"/>
              <a:ext cx="126250" cy="126225"/>
            </a:xfrm>
            <a:custGeom>
              <a:avLst/>
              <a:gdLst/>
              <a:ahLst/>
              <a:cxnLst/>
              <a:rect l="l" t="t" r="r" b="b"/>
              <a:pathLst>
                <a:path w="5050" h="5049" extrusionOk="0">
                  <a:moveTo>
                    <a:pt x="3478" y="1572"/>
                  </a:moveTo>
                  <a:cubicBezTo>
                    <a:pt x="3906" y="1572"/>
                    <a:pt x="3906" y="2191"/>
                    <a:pt x="3478" y="2191"/>
                  </a:cubicBezTo>
                  <a:lnTo>
                    <a:pt x="1573" y="2191"/>
                  </a:lnTo>
                  <a:cubicBezTo>
                    <a:pt x="1144" y="2191"/>
                    <a:pt x="1144" y="1572"/>
                    <a:pt x="1573" y="1572"/>
                  </a:cubicBezTo>
                  <a:close/>
                  <a:moveTo>
                    <a:pt x="3478" y="2834"/>
                  </a:moveTo>
                  <a:cubicBezTo>
                    <a:pt x="3859" y="2858"/>
                    <a:pt x="3859" y="3405"/>
                    <a:pt x="3478" y="3453"/>
                  </a:cubicBezTo>
                  <a:lnTo>
                    <a:pt x="1573" y="3453"/>
                  </a:lnTo>
                  <a:cubicBezTo>
                    <a:pt x="1192" y="3405"/>
                    <a:pt x="1192" y="2858"/>
                    <a:pt x="1573" y="2834"/>
                  </a:cubicBezTo>
                  <a:close/>
                  <a:moveTo>
                    <a:pt x="953" y="0"/>
                  </a:moveTo>
                  <a:cubicBezTo>
                    <a:pt x="429" y="0"/>
                    <a:pt x="1" y="429"/>
                    <a:pt x="1" y="929"/>
                  </a:cubicBezTo>
                  <a:lnTo>
                    <a:pt x="1" y="4096"/>
                  </a:lnTo>
                  <a:cubicBezTo>
                    <a:pt x="1" y="4620"/>
                    <a:pt x="429" y="5049"/>
                    <a:pt x="953" y="5049"/>
                  </a:cubicBezTo>
                  <a:lnTo>
                    <a:pt x="4121" y="5049"/>
                  </a:lnTo>
                  <a:cubicBezTo>
                    <a:pt x="4621" y="5049"/>
                    <a:pt x="5049" y="4620"/>
                    <a:pt x="5049" y="4096"/>
                  </a:cubicBezTo>
                  <a:lnTo>
                    <a:pt x="5049" y="929"/>
                  </a:lnTo>
                  <a:cubicBezTo>
                    <a:pt x="5049" y="429"/>
                    <a:pt x="4621" y="0"/>
                    <a:pt x="412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4" name="Google Shape;7464;p23"/>
            <p:cNvSpPr/>
            <p:nvPr/>
          </p:nvSpPr>
          <p:spPr>
            <a:xfrm>
              <a:off x="2792800" y="3790725"/>
              <a:ext cx="126250" cy="126225"/>
            </a:xfrm>
            <a:custGeom>
              <a:avLst/>
              <a:gdLst/>
              <a:ahLst/>
              <a:cxnLst/>
              <a:rect l="l" t="t" r="r" b="b"/>
              <a:pathLst>
                <a:path w="5050" h="5049" extrusionOk="0">
                  <a:moveTo>
                    <a:pt x="3204" y="1530"/>
                  </a:moveTo>
                  <a:cubicBezTo>
                    <a:pt x="3287" y="1530"/>
                    <a:pt x="3371" y="1560"/>
                    <a:pt x="3430" y="1619"/>
                  </a:cubicBezTo>
                  <a:cubicBezTo>
                    <a:pt x="3549" y="1738"/>
                    <a:pt x="3549" y="1953"/>
                    <a:pt x="3430" y="2072"/>
                  </a:cubicBezTo>
                  <a:lnTo>
                    <a:pt x="2978" y="2501"/>
                  </a:lnTo>
                  <a:lnTo>
                    <a:pt x="3430" y="2953"/>
                  </a:lnTo>
                  <a:cubicBezTo>
                    <a:pt x="3549" y="3072"/>
                    <a:pt x="3549" y="3286"/>
                    <a:pt x="3430" y="3405"/>
                  </a:cubicBezTo>
                  <a:cubicBezTo>
                    <a:pt x="3359" y="3465"/>
                    <a:pt x="3275" y="3495"/>
                    <a:pt x="3195" y="3495"/>
                  </a:cubicBezTo>
                  <a:cubicBezTo>
                    <a:pt x="3115" y="3495"/>
                    <a:pt x="3037" y="3465"/>
                    <a:pt x="2978" y="3405"/>
                  </a:cubicBezTo>
                  <a:lnTo>
                    <a:pt x="2525" y="2953"/>
                  </a:lnTo>
                  <a:lnTo>
                    <a:pt x="2097" y="3405"/>
                  </a:lnTo>
                  <a:cubicBezTo>
                    <a:pt x="2025" y="3465"/>
                    <a:pt x="1942" y="3495"/>
                    <a:pt x="1861" y="3495"/>
                  </a:cubicBezTo>
                  <a:cubicBezTo>
                    <a:pt x="1781" y="3495"/>
                    <a:pt x="1704" y="3465"/>
                    <a:pt x="1644" y="3405"/>
                  </a:cubicBezTo>
                  <a:cubicBezTo>
                    <a:pt x="1525" y="3286"/>
                    <a:pt x="1525" y="3072"/>
                    <a:pt x="1644" y="2953"/>
                  </a:cubicBezTo>
                  <a:lnTo>
                    <a:pt x="2097" y="2501"/>
                  </a:lnTo>
                  <a:lnTo>
                    <a:pt x="1644" y="2072"/>
                  </a:lnTo>
                  <a:cubicBezTo>
                    <a:pt x="1525" y="1953"/>
                    <a:pt x="1525" y="1738"/>
                    <a:pt x="1644" y="1619"/>
                  </a:cubicBezTo>
                  <a:cubicBezTo>
                    <a:pt x="1704" y="1560"/>
                    <a:pt x="1787" y="1530"/>
                    <a:pt x="1870" y="1530"/>
                  </a:cubicBezTo>
                  <a:cubicBezTo>
                    <a:pt x="1954" y="1530"/>
                    <a:pt x="2037" y="1560"/>
                    <a:pt x="2097" y="1619"/>
                  </a:cubicBezTo>
                  <a:lnTo>
                    <a:pt x="2525" y="2072"/>
                  </a:lnTo>
                  <a:lnTo>
                    <a:pt x="2978" y="1619"/>
                  </a:lnTo>
                  <a:cubicBezTo>
                    <a:pt x="3037" y="1560"/>
                    <a:pt x="3121" y="1530"/>
                    <a:pt x="3204" y="1530"/>
                  </a:cubicBezTo>
                  <a:close/>
                  <a:moveTo>
                    <a:pt x="930" y="0"/>
                  </a:moveTo>
                  <a:cubicBezTo>
                    <a:pt x="430" y="0"/>
                    <a:pt x="1" y="429"/>
                    <a:pt x="1" y="929"/>
                  </a:cubicBezTo>
                  <a:lnTo>
                    <a:pt x="1" y="4096"/>
                  </a:lnTo>
                  <a:cubicBezTo>
                    <a:pt x="1" y="4620"/>
                    <a:pt x="406" y="5049"/>
                    <a:pt x="930" y="5049"/>
                  </a:cubicBezTo>
                  <a:lnTo>
                    <a:pt x="4097" y="5049"/>
                  </a:lnTo>
                  <a:cubicBezTo>
                    <a:pt x="4621" y="5049"/>
                    <a:pt x="5050" y="4620"/>
                    <a:pt x="5050" y="4096"/>
                  </a:cubicBezTo>
                  <a:lnTo>
                    <a:pt x="5050" y="929"/>
                  </a:lnTo>
                  <a:cubicBezTo>
                    <a:pt x="5050" y="429"/>
                    <a:pt x="4621" y="0"/>
                    <a:pt x="40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465" name="Google Shape;7465;p23"/>
          <p:cNvSpPr/>
          <p:nvPr/>
        </p:nvSpPr>
        <p:spPr>
          <a:xfrm>
            <a:off x="2523402" y="3444139"/>
            <a:ext cx="352684" cy="351782"/>
          </a:xfrm>
          <a:custGeom>
            <a:avLst/>
            <a:gdLst/>
            <a:ahLst/>
            <a:cxnLst/>
            <a:rect l="l" t="t" r="r" b="b"/>
            <a:pathLst>
              <a:path w="10861" h="10795" extrusionOk="0">
                <a:moveTo>
                  <a:pt x="6693" y="3192"/>
                </a:moveTo>
                <a:cubicBezTo>
                  <a:pt x="6859" y="3192"/>
                  <a:pt x="7002" y="3335"/>
                  <a:pt x="7002" y="3525"/>
                </a:cubicBezTo>
                <a:lnTo>
                  <a:pt x="7002" y="3835"/>
                </a:lnTo>
                <a:lnTo>
                  <a:pt x="7336" y="3835"/>
                </a:lnTo>
                <a:cubicBezTo>
                  <a:pt x="7502" y="3835"/>
                  <a:pt x="7621" y="3978"/>
                  <a:pt x="7621" y="4144"/>
                </a:cubicBezTo>
                <a:lnTo>
                  <a:pt x="7621" y="6645"/>
                </a:lnTo>
                <a:cubicBezTo>
                  <a:pt x="7621" y="6811"/>
                  <a:pt x="7502" y="6954"/>
                  <a:pt x="7336" y="6978"/>
                </a:cubicBezTo>
                <a:lnTo>
                  <a:pt x="7002" y="6978"/>
                </a:lnTo>
                <a:lnTo>
                  <a:pt x="7002" y="7288"/>
                </a:lnTo>
                <a:cubicBezTo>
                  <a:pt x="7002" y="7454"/>
                  <a:pt x="6859" y="7597"/>
                  <a:pt x="6693" y="7597"/>
                </a:cubicBezTo>
                <a:lnTo>
                  <a:pt x="4192" y="7597"/>
                </a:lnTo>
                <a:cubicBezTo>
                  <a:pt x="4001" y="7597"/>
                  <a:pt x="3859" y="7454"/>
                  <a:pt x="3859" y="7288"/>
                </a:cubicBezTo>
                <a:lnTo>
                  <a:pt x="3859" y="6978"/>
                </a:lnTo>
                <a:lnTo>
                  <a:pt x="3549" y="6978"/>
                </a:lnTo>
                <a:cubicBezTo>
                  <a:pt x="3382" y="6978"/>
                  <a:pt x="3239" y="6835"/>
                  <a:pt x="3239" y="6645"/>
                </a:cubicBezTo>
                <a:lnTo>
                  <a:pt x="3239" y="4144"/>
                </a:lnTo>
                <a:cubicBezTo>
                  <a:pt x="3239" y="3978"/>
                  <a:pt x="3382" y="3835"/>
                  <a:pt x="3549" y="3835"/>
                </a:cubicBezTo>
                <a:lnTo>
                  <a:pt x="3859" y="3835"/>
                </a:lnTo>
                <a:lnTo>
                  <a:pt x="3859" y="3525"/>
                </a:lnTo>
                <a:cubicBezTo>
                  <a:pt x="3859" y="3335"/>
                  <a:pt x="4001" y="3192"/>
                  <a:pt x="4192" y="3192"/>
                </a:cubicBezTo>
                <a:close/>
                <a:moveTo>
                  <a:pt x="4811" y="1"/>
                </a:moveTo>
                <a:cubicBezTo>
                  <a:pt x="4644" y="1"/>
                  <a:pt x="4478" y="120"/>
                  <a:pt x="4502" y="358"/>
                </a:cubicBezTo>
                <a:lnTo>
                  <a:pt x="4502" y="1930"/>
                </a:lnTo>
                <a:lnTo>
                  <a:pt x="3859" y="1930"/>
                </a:lnTo>
                <a:lnTo>
                  <a:pt x="3859" y="358"/>
                </a:lnTo>
                <a:cubicBezTo>
                  <a:pt x="3859" y="143"/>
                  <a:pt x="3698" y="36"/>
                  <a:pt x="3537" y="36"/>
                </a:cubicBezTo>
                <a:cubicBezTo>
                  <a:pt x="3376" y="36"/>
                  <a:pt x="3216" y="143"/>
                  <a:pt x="3216" y="358"/>
                </a:cubicBezTo>
                <a:lnTo>
                  <a:pt x="3216" y="1930"/>
                </a:lnTo>
                <a:lnTo>
                  <a:pt x="2906" y="1930"/>
                </a:lnTo>
                <a:cubicBezTo>
                  <a:pt x="2382" y="1930"/>
                  <a:pt x="1977" y="2358"/>
                  <a:pt x="1953" y="2882"/>
                </a:cubicBezTo>
                <a:lnTo>
                  <a:pt x="1953" y="3192"/>
                </a:lnTo>
                <a:lnTo>
                  <a:pt x="382" y="3192"/>
                </a:lnTo>
                <a:cubicBezTo>
                  <a:pt x="1" y="3239"/>
                  <a:pt x="1" y="3787"/>
                  <a:pt x="382" y="3835"/>
                </a:cubicBezTo>
                <a:lnTo>
                  <a:pt x="1977" y="3835"/>
                </a:lnTo>
                <a:lnTo>
                  <a:pt x="1977" y="4454"/>
                </a:lnTo>
                <a:lnTo>
                  <a:pt x="382" y="4454"/>
                </a:lnTo>
                <a:cubicBezTo>
                  <a:pt x="1" y="4501"/>
                  <a:pt x="1" y="5049"/>
                  <a:pt x="382" y="5073"/>
                </a:cubicBezTo>
                <a:lnTo>
                  <a:pt x="1977" y="5073"/>
                </a:lnTo>
                <a:lnTo>
                  <a:pt x="1977" y="5716"/>
                </a:lnTo>
                <a:lnTo>
                  <a:pt x="382" y="5716"/>
                </a:lnTo>
                <a:cubicBezTo>
                  <a:pt x="1" y="5740"/>
                  <a:pt x="1" y="6311"/>
                  <a:pt x="382" y="6335"/>
                </a:cubicBezTo>
                <a:lnTo>
                  <a:pt x="1977" y="6335"/>
                </a:lnTo>
                <a:lnTo>
                  <a:pt x="1977" y="6978"/>
                </a:lnTo>
                <a:lnTo>
                  <a:pt x="382" y="6978"/>
                </a:lnTo>
                <a:cubicBezTo>
                  <a:pt x="1" y="7002"/>
                  <a:pt x="1" y="7550"/>
                  <a:pt x="382" y="7597"/>
                </a:cubicBezTo>
                <a:lnTo>
                  <a:pt x="1977" y="7597"/>
                </a:lnTo>
                <a:lnTo>
                  <a:pt x="1977" y="7931"/>
                </a:lnTo>
                <a:cubicBezTo>
                  <a:pt x="1977" y="8431"/>
                  <a:pt x="2406" y="8860"/>
                  <a:pt x="2930" y="8860"/>
                </a:cubicBezTo>
                <a:lnTo>
                  <a:pt x="3239" y="8860"/>
                </a:lnTo>
                <a:lnTo>
                  <a:pt x="3239" y="10455"/>
                </a:lnTo>
                <a:cubicBezTo>
                  <a:pt x="3239" y="10669"/>
                  <a:pt x="3394" y="10777"/>
                  <a:pt x="3549" y="10777"/>
                </a:cubicBezTo>
                <a:cubicBezTo>
                  <a:pt x="3704" y="10777"/>
                  <a:pt x="3859" y="10669"/>
                  <a:pt x="3859" y="10455"/>
                </a:cubicBezTo>
                <a:lnTo>
                  <a:pt x="3859" y="8860"/>
                </a:lnTo>
                <a:lnTo>
                  <a:pt x="4502" y="8860"/>
                </a:lnTo>
                <a:lnTo>
                  <a:pt x="4502" y="10455"/>
                </a:lnTo>
                <a:cubicBezTo>
                  <a:pt x="4478" y="10681"/>
                  <a:pt x="4644" y="10794"/>
                  <a:pt x="4811" y="10794"/>
                </a:cubicBezTo>
                <a:cubicBezTo>
                  <a:pt x="4978" y="10794"/>
                  <a:pt x="5145" y="10681"/>
                  <a:pt x="5121" y="10455"/>
                </a:cubicBezTo>
                <a:lnTo>
                  <a:pt x="5121" y="8860"/>
                </a:lnTo>
                <a:lnTo>
                  <a:pt x="5740" y="8860"/>
                </a:lnTo>
                <a:lnTo>
                  <a:pt x="5740" y="10455"/>
                </a:lnTo>
                <a:cubicBezTo>
                  <a:pt x="5716" y="10681"/>
                  <a:pt x="5889" y="10794"/>
                  <a:pt x="6061" y="10794"/>
                </a:cubicBezTo>
                <a:cubicBezTo>
                  <a:pt x="6234" y="10794"/>
                  <a:pt x="6407" y="10681"/>
                  <a:pt x="6383" y="10455"/>
                </a:cubicBezTo>
                <a:lnTo>
                  <a:pt x="6383" y="8860"/>
                </a:lnTo>
                <a:lnTo>
                  <a:pt x="7002" y="8860"/>
                </a:lnTo>
                <a:lnTo>
                  <a:pt x="7002" y="10455"/>
                </a:lnTo>
                <a:cubicBezTo>
                  <a:pt x="6978" y="10681"/>
                  <a:pt x="7145" y="10794"/>
                  <a:pt x="7315" y="10794"/>
                </a:cubicBezTo>
                <a:cubicBezTo>
                  <a:pt x="7484" y="10794"/>
                  <a:pt x="7657" y="10681"/>
                  <a:pt x="7645" y="10455"/>
                </a:cubicBezTo>
                <a:lnTo>
                  <a:pt x="7645" y="8860"/>
                </a:lnTo>
                <a:lnTo>
                  <a:pt x="7931" y="8860"/>
                </a:lnTo>
                <a:cubicBezTo>
                  <a:pt x="8455" y="8860"/>
                  <a:pt x="8883" y="8431"/>
                  <a:pt x="8883" y="7931"/>
                </a:cubicBezTo>
                <a:lnTo>
                  <a:pt x="8883" y="7597"/>
                </a:lnTo>
                <a:lnTo>
                  <a:pt x="10479" y="7597"/>
                </a:lnTo>
                <a:cubicBezTo>
                  <a:pt x="10836" y="7574"/>
                  <a:pt x="10836" y="7002"/>
                  <a:pt x="10479" y="6978"/>
                </a:cubicBezTo>
                <a:lnTo>
                  <a:pt x="8883" y="6978"/>
                </a:lnTo>
                <a:lnTo>
                  <a:pt x="8883" y="6335"/>
                </a:lnTo>
                <a:lnTo>
                  <a:pt x="10479" y="6335"/>
                </a:lnTo>
                <a:cubicBezTo>
                  <a:pt x="10836" y="6311"/>
                  <a:pt x="10836" y="5740"/>
                  <a:pt x="10479" y="5716"/>
                </a:cubicBezTo>
                <a:lnTo>
                  <a:pt x="8883" y="5716"/>
                </a:lnTo>
                <a:lnTo>
                  <a:pt x="8883" y="5073"/>
                </a:lnTo>
                <a:lnTo>
                  <a:pt x="10479" y="5073"/>
                </a:lnTo>
                <a:cubicBezTo>
                  <a:pt x="10836" y="5049"/>
                  <a:pt x="10836" y="4501"/>
                  <a:pt x="10479" y="4454"/>
                </a:cubicBezTo>
                <a:lnTo>
                  <a:pt x="8883" y="4454"/>
                </a:lnTo>
                <a:lnTo>
                  <a:pt x="8883" y="3835"/>
                </a:lnTo>
                <a:lnTo>
                  <a:pt x="10479" y="3835"/>
                </a:lnTo>
                <a:cubicBezTo>
                  <a:pt x="10860" y="3787"/>
                  <a:pt x="10860" y="3239"/>
                  <a:pt x="10479" y="3192"/>
                </a:cubicBezTo>
                <a:lnTo>
                  <a:pt x="8883" y="3192"/>
                </a:lnTo>
                <a:lnTo>
                  <a:pt x="8883" y="2882"/>
                </a:lnTo>
                <a:cubicBezTo>
                  <a:pt x="8883" y="2358"/>
                  <a:pt x="8455" y="1930"/>
                  <a:pt x="7931" y="1930"/>
                </a:cubicBezTo>
                <a:lnTo>
                  <a:pt x="7645" y="1930"/>
                </a:lnTo>
                <a:lnTo>
                  <a:pt x="7645" y="358"/>
                </a:lnTo>
                <a:cubicBezTo>
                  <a:pt x="7657" y="120"/>
                  <a:pt x="7484" y="1"/>
                  <a:pt x="7315" y="1"/>
                </a:cubicBezTo>
                <a:cubicBezTo>
                  <a:pt x="7145" y="1"/>
                  <a:pt x="6978" y="120"/>
                  <a:pt x="7002" y="358"/>
                </a:cubicBezTo>
                <a:lnTo>
                  <a:pt x="7002" y="1930"/>
                </a:lnTo>
                <a:lnTo>
                  <a:pt x="6383" y="1930"/>
                </a:lnTo>
                <a:lnTo>
                  <a:pt x="6383" y="358"/>
                </a:lnTo>
                <a:cubicBezTo>
                  <a:pt x="6407" y="120"/>
                  <a:pt x="6234" y="1"/>
                  <a:pt x="6061" y="1"/>
                </a:cubicBezTo>
                <a:cubicBezTo>
                  <a:pt x="5889" y="1"/>
                  <a:pt x="5716" y="120"/>
                  <a:pt x="5740" y="358"/>
                </a:cubicBezTo>
                <a:lnTo>
                  <a:pt x="5740" y="1930"/>
                </a:lnTo>
                <a:lnTo>
                  <a:pt x="5121" y="1930"/>
                </a:lnTo>
                <a:lnTo>
                  <a:pt x="5121" y="358"/>
                </a:lnTo>
                <a:cubicBezTo>
                  <a:pt x="5145" y="120"/>
                  <a:pt x="4978" y="1"/>
                  <a:pt x="48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6" name="Google Shape;7466;p23"/>
          <p:cNvSpPr/>
          <p:nvPr/>
        </p:nvSpPr>
        <p:spPr>
          <a:xfrm>
            <a:off x="2648677" y="3569073"/>
            <a:ext cx="102126" cy="102488"/>
          </a:xfrm>
          <a:custGeom>
            <a:avLst/>
            <a:gdLst/>
            <a:ahLst/>
            <a:cxnLst/>
            <a:rect l="l" t="t" r="r" b="b"/>
            <a:pathLst>
              <a:path w="3145" h="3145" extrusionOk="0">
                <a:moveTo>
                  <a:pt x="620" y="1"/>
                </a:moveTo>
                <a:lnTo>
                  <a:pt x="620" y="310"/>
                </a:lnTo>
                <a:cubicBezTo>
                  <a:pt x="620" y="477"/>
                  <a:pt x="477" y="620"/>
                  <a:pt x="310" y="620"/>
                </a:cubicBezTo>
                <a:lnTo>
                  <a:pt x="1" y="620"/>
                </a:lnTo>
                <a:lnTo>
                  <a:pt x="1" y="2501"/>
                </a:lnTo>
                <a:lnTo>
                  <a:pt x="310" y="2501"/>
                </a:lnTo>
                <a:cubicBezTo>
                  <a:pt x="477" y="2501"/>
                  <a:pt x="620" y="2644"/>
                  <a:pt x="620" y="2811"/>
                </a:cubicBezTo>
                <a:lnTo>
                  <a:pt x="620" y="3144"/>
                </a:lnTo>
                <a:lnTo>
                  <a:pt x="2501" y="3144"/>
                </a:lnTo>
                <a:lnTo>
                  <a:pt x="2501" y="2811"/>
                </a:lnTo>
                <a:cubicBezTo>
                  <a:pt x="2501" y="2644"/>
                  <a:pt x="2644" y="2501"/>
                  <a:pt x="2835" y="2501"/>
                </a:cubicBezTo>
                <a:lnTo>
                  <a:pt x="3144" y="2501"/>
                </a:lnTo>
                <a:lnTo>
                  <a:pt x="3144" y="620"/>
                </a:lnTo>
                <a:lnTo>
                  <a:pt x="2835" y="620"/>
                </a:lnTo>
                <a:cubicBezTo>
                  <a:pt x="2644" y="620"/>
                  <a:pt x="2501" y="477"/>
                  <a:pt x="2501" y="310"/>
                </a:cubicBezTo>
                <a:lnTo>
                  <a:pt x="250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467" name="Google Shape;7467;p23"/>
          <p:cNvGrpSpPr/>
          <p:nvPr/>
        </p:nvGrpSpPr>
        <p:grpSpPr>
          <a:xfrm>
            <a:off x="1814338" y="3445929"/>
            <a:ext cx="266827" cy="350022"/>
            <a:chOff x="1666975" y="3649025"/>
            <a:chExt cx="205425" cy="268525"/>
          </a:xfrm>
        </p:grpSpPr>
        <p:sp>
          <p:nvSpPr>
            <p:cNvPr id="7468" name="Google Shape;7468;p23"/>
            <p:cNvSpPr/>
            <p:nvPr/>
          </p:nvSpPr>
          <p:spPr>
            <a:xfrm>
              <a:off x="1666975" y="3727600"/>
              <a:ext cx="205425" cy="189950"/>
            </a:xfrm>
            <a:custGeom>
              <a:avLst/>
              <a:gdLst/>
              <a:ahLst/>
              <a:cxnLst/>
              <a:rect l="l" t="t" r="r" b="b"/>
              <a:pathLst>
                <a:path w="8217" h="7598" extrusionOk="0">
                  <a:moveTo>
                    <a:pt x="2549" y="1"/>
                  </a:moveTo>
                  <a:lnTo>
                    <a:pt x="2549" y="1572"/>
                  </a:lnTo>
                  <a:cubicBezTo>
                    <a:pt x="2549" y="1739"/>
                    <a:pt x="2406" y="1882"/>
                    <a:pt x="2239" y="1882"/>
                  </a:cubicBezTo>
                  <a:cubicBezTo>
                    <a:pt x="2225" y="1884"/>
                    <a:pt x="2211" y="1885"/>
                    <a:pt x="2198" y="1885"/>
                  </a:cubicBezTo>
                  <a:cubicBezTo>
                    <a:pt x="2029" y="1885"/>
                    <a:pt x="1906" y="1751"/>
                    <a:pt x="1906" y="1596"/>
                  </a:cubicBezTo>
                  <a:lnTo>
                    <a:pt x="1906" y="25"/>
                  </a:lnTo>
                  <a:lnTo>
                    <a:pt x="953" y="25"/>
                  </a:lnTo>
                  <a:cubicBezTo>
                    <a:pt x="787" y="25"/>
                    <a:pt x="644" y="167"/>
                    <a:pt x="644" y="334"/>
                  </a:cubicBezTo>
                  <a:cubicBezTo>
                    <a:pt x="620" y="2644"/>
                    <a:pt x="429" y="4954"/>
                    <a:pt x="25" y="7216"/>
                  </a:cubicBezTo>
                  <a:cubicBezTo>
                    <a:pt x="1" y="7312"/>
                    <a:pt x="25" y="7407"/>
                    <a:pt x="72" y="7478"/>
                  </a:cubicBezTo>
                  <a:cubicBezTo>
                    <a:pt x="144" y="7550"/>
                    <a:pt x="239" y="7597"/>
                    <a:pt x="334" y="7597"/>
                  </a:cubicBezTo>
                  <a:lnTo>
                    <a:pt x="7860" y="7597"/>
                  </a:lnTo>
                  <a:cubicBezTo>
                    <a:pt x="8074" y="7597"/>
                    <a:pt x="8217" y="7407"/>
                    <a:pt x="8169" y="7216"/>
                  </a:cubicBezTo>
                  <a:cubicBezTo>
                    <a:pt x="7764" y="4954"/>
                    <a:pt x="7550" y="2644"/>
                    <a:pt x="7550" y="334"/>
                  </a:cubicBezTo>
                  <a:cubicBezTo>
                    <a:pt x="7550" y="167"/>
                    <a:pt x="7407" y="25"/>
                    <a:pt x="7240" y="25"/>
                  </a:cubicBezTo>
                  <a:lnTo>
                    <a:pt x="6288" y="25"/>
                  </a:lnTo>
                  <a:lnTo>
                    <a:pt x="6288" y="1572"/>
                  </a:lnTo>
                  <a:cubicBezTo>
                    <a:pt x="6288" y="1715"/>
                    <a:pt x="6169" y="1834"/>
                    <a:pt x="6026" y="1882"/>
                  </a:cubicBezTo>
                  <a:cubicBezTo>
                    <a:pt x="5835" y="1882"/>
                    <a:pt x="5692" y="1763"/>
                    <a:pt x="5669" y="1572"/>
                  </a:cubicBezTo>
                  <a:lnTo>
                    <a:pt x="566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69" name="Google Shape;7469;p23"/>
            <p:cNvSpPr/>
            <p:nvPr/>
          </p:nvSpPr>
          <p:spPr>
            <a:xfrm>
              <a:off x="1714600" y="3649025"/>
              <a:ext cx="110175" cy="78600"/>
            </a:xfrm>
            <a:custGeom>
              <a:avLst/>
              <a:gdLst/>
              <a:ahLst/>
              <a:cxnLst/>
              <a:rect l="l" t="t" r="r" b="b"/>
              <a:pathLst>
                <a:path w="4407" h="3144" extrusionOk="0">
                  <a:moveTo>
                    <a:pt x="2216" y="0"/>
                  </a:moveTo>
                  <a:cubicBezTo>
                    <a:pt x="1001" y="0"/>
                    <a:pt x="1" y="977"/>
                    <a:pt x="1" y="2191"/>
                  </a:cubicBezTo>
                  <a:lnTo>
                    <a:pt x="1" y="3120"/>
                  </a:lnTo>
                  <a:lnTo>
                    <a:pt x="644" y="3120"/>
                  </a:lnTo>
                  <a:lnTo>
                    <a:pt x="644" y="2215"/>
                  </a:lnTo>
                  <a:cubicBezTo>
                    <a:pt x="596" y="1310"/>
                    <a:pt x="1287" y="572"/>
                    <a:pt x="2192" y="572"/>
                  </a:cubicBezTo>
                  <a:cubicBezTo>
                    <a:pt x="2206" y="571"/>
                    <a:pt x="2219" y="571"/>
                    <a:pt x="2233" y="571"/>
                  </a:cubicBezTo>
                  <a:cubicBezTo>
                    <a:pt x="3118" y="571"/>
                    <a:pt x="3811" y="1323"/>
                    <a:pt x="3764" y="2191"/>
                  </a:cubicBezTo>
                  <a:lnTo>
                    <a:pt x="3764" y="3144"/>
                  </a:lnTo>
                  <a:lnTo>
                    <a:pt x="4407" y="3144"/>
                  </a:lnTo>
                  <a:lnTo>
                    <a:pt x="4407" y="2215"/>
                  </a:lnTo>
                  <a:cubicBezTo>
                    <a:pt x="4407" y="1000"/>
                    <a:pt x="3430" y="0"/>
                    <a:pt x="22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0" name="Google Shape;7470;p23"/>
          <p:cNvGrpSpPr/>
          <p:nvPr/>
        </p:nvGrpSpPr>
        <p:grpSpPr>
          <a:xfrm>
            <a:off x="1073511" y="3445734"/>
            <a:ext cx="244388" cy="349436"/>
            <a:chOff x="1096625" y="3648875"/>
            <a:chExt cx="188150" cy="268075"/>
          </a:xfrm>
        </p:grpSpPr>
        <p:sp>
          <p:nvSpPr>
            <p:cNvPr id="7471" name="Google Shape;7471;p23"/>
            <p:cNvSpPr/>
            <p:nvPr/>
          </p:nvSpPr>
          <p:spPr>
            <a:xfrm>
              <a:off x="1096625" y="3885375"/>
              <a:ext cx="188150" cy="31575"/>
            </a:xfrm>
            <a:custGeom>
              <a:avLst/>
              <a:gdLst/>
              <a:ahLst/>
              <a:cxnLst/>
              <a:rect l="l" t="t" r="r" b="b"/>
              <a:pathLst>
                <a:path w="7526" h="1263" extrusionOk="0">
                  <a:moveTo>
                    <a:pt x="953" y="0"/>
                  </a:moveTo>
                  <a:cubicBezTo>
                    <a:pt x="429" y="0"/>
                    <a:pt x="0" y="429"/>
                    <a:pt x="0" y="953"/>
                  </a:cubicBezTo>
                  <a:cubicBezTo>
                    <a:pt x="0" y="1120"/>
                    <a:pt x="143" y="1263"/>
                    <a:pt x="310" y="1263"/>
                  </a:cubicBezTo>
                  <a:lnTo>
                    <a:pt x="7216" y="1263"/>
                  </a:lnTo>
                  <a:cubicBezTo>
                    <a:pt x="7383" y="1263"/>
                    <a:pt x="7526" y="1120"/>
                    <a:pt x="7526" y="953"/>
                  </a:cubicBezTo>
                  <a:cubicBezTo>
                    <a:pt x="7526" y="429"/>
                    <a:pt x="7121" y="0"/>
                    <a:pt x="6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2" name="Google Shape;7472;p23"/>
            <p:cNvSpPr/>
            <p:nvPr/>
          </p:nvSpPr>
          <p:spPr>
            <a:xfrm>
              <a:off x="1132350" y="3735950"/>
              <a:ext cx="116700" cy="30975"/>
            </a:xfrm>
            <a:custGeom>
              <a:avLst/>
              <a:gdLst/>
              <a:ahLst/>
              <a:cxnLst/>
              <a:rect l="l" t="t" r="r" b="b"/>
              <a:pathLst>
                <a:path w="4668" h="1239" extrusionOk="0">
                  <a:moveTo>
                    <a:pt x="1334" y="0"/>
                  </a:moveTo>
                  <a:cubicBezTo>
                    <a:pt x="905" y="0"/>
                    <a:pt x="500" y="119"/>
                    <a:pt x="143" y="357"/>
                  </a:cubicBezTo>
                  <a:cubicBezTo>
                    <a:pt x="72" y="405"/>
                    <a:pt x="0" y="500"/>
                    <a:pt x="0" y="619"/>
                  </a:cubicBezTo>
                  <a:cubicBezTo>
                    <a:pt x="0" y="715"/>
                    <a:pt x="72" y="810"/>
                    <a:pt x="143" y="881"/>
                  </a:cubicBezTo>
                  <a:cubicBezTo>
                    <a:pt x="500" y="1119"/>
                    <a:pt x="905" y="1238"/>
                    <a:pt x="1334" y="1238"/>
                  </a:cubicBezTo>
                  <a:lnTo>
                    <a:pt x="3334" y="1238"/>
                  </a:lnTo>
                  <a:cubicBezTo>
                    <a:pt x="3763" y="1238"/>
                    <a:pt x="4168" y="1119"/>
                    <a:pt x="4525" y="881"/>
                  </a:cubicBezTo>
                  <a:cubicBezTo>
                    <a:pt x="4620" y="810"/>
                    <a:pt x="4668" y="715"/>
                    <a:pt x="4668" y="619"/>
                  </a:cubicBezTo>
                  <a:cubicBezTo>
                    <a:pt x="4668" y="500"/>
                    <a:pt x="4620" y="405"/>
                    <a:pt x="4525" y="357"/>
                  </a:cubicBezTo>
                  <a:cubicBezTo>
                    <a:pt x="4168" y="119"/>
                    <a:pt x="3763" y="0"/>
                    <a:pt x="33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3" name="Google Shape;7473;p23"/>
            <p:cNvSpPr/>
            <p:nvPr/>
          </p:nvSpPr>
          <p:spPr>
            <a:xfrm>
              <a:off x="1143650" y="3648875"/>
              <a:ext cx="94100" cy="74575"/>
            </a:xfrm>
            <a:custGeom>
              <a:avLst/>
              <a:gdLst/>
              <a:ahLst/>
              <a:cxnLst/>
              <a:rect l="l" t="t" r="r" b="b"/>
              <a:pathLst>
                <a:path w="3764" h="2983" extrusionOk="0">
                  <a:moveTo>
                    <a:pt x="1873" y="0"/>
                  </a:moveTo>
                  <a:cubicBezTo>
                    <a:pt x="1733" y="0"/>
                    <a:pt x="1596" y="90"/>
                    <a:pt x="1573" y="268"/>
                  </a:cubicBezTo>
                  <a:cubicBezTo>
                    <a:pt x="1454" y="411"/>
                    <a:pt x="1311" y="554"/>
                    <a:pt x="1192" y="673"/>
                  </a:cubicBezTo>
                  <a:cubicBezTo>
                    <a:pt x="691" y="1197"/>
                    <a:pt x="1" y="1888"/>
                    <a:pt x="1" y="2626"/>
                  </a:cubicBezTo>
                  <a:cubicBezTo>
                    <a:pt x="1" y="2745"/>
                    <a:pt x="1" y="2864"/>
                    <a:pt x="48" y="2983"/>
                  </a:cubicBezTo>
                  <a:cubicBezTo>
                    <a:pt x="310" y="2888"/>
                    <a:pt x="596" y="2840"/>
                    <a:pt x="858" y="2840"/>
                  </a:cubicBezTo>
                  <a:lnTo>
                    <a:pt x="2882" y="2840"/>
                  </a:lnTo>
                  <a:cubicBezTo>
                    <a:pt x="3168" y="2840"/>
                    <a:pt x="3454" y="2888"/>
                    <a:pt x="3716" y="2983"/>
                  </a:cubicBezTo>
                  <a:cubicBezTo>
                    <a:pt x="3764" y="2864"/>
                    <a:pt x="3764" y="2745"/>
                    <a:pt x="3764" y="2626"/>
                  </a:cubicBezTo>
                  <a:cubicBezTo>
                    <a:pt x="3764" y="1911"/>
                    <a:pt x="3097" y="1197"/>
                    <a:pt x="2573" y="697"/>
                  </a:cubicBezTo>
                  <a:cubicBezTo>
                    <a:pt x="2430" y="554"/>
                    <a:pt x="2311" y="411"/>
                    <a:pt x="2192" y="268"/>
                  </a:cubicBezTo>
                  <a:cubicBezTo>
                    <a:pt x="2156" y="90"/>
                    <a:pt x="2013" y="0"/>
                    <a:pt x="18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4" name="Google Shape;7474;p23"/>
            <p:cNvSpPr/>
            <p:nvPr/>
          </p:nvSpPr>
          <p:spPr>
            <a:xfrm>
              <a:off x="1131750" y="3782375"/>
              <a:ext cx="118500" cy="87550"/>
            </a:xfrm>
            <a:custGeom>
              <a:avLst/>
              <a:gdLst/>
              <a:ahLst/>
              <a:cxnLst/>
              <a:rect l="l" t="t" r="r" b="b"/>
              <a:pathLst>
                <a:path w="4740" h="3502" extrusionOk="0">
                  <a:moveTo>
                    <a:pt x="1096" y="1"/>
                  </a:moveTo>
                  <a:cubicBezTo>
                    <a:pt x="1001" y="1239"/>
                    <a:pt x="620" y="2430"/>
                    <a:pt x="1" y="3501"/>
                  </a:cubicBezTo>
                  <a:lnTo>
                    <a:pt x="4740" y="3501"/>
                  </a:lnTo>
                  <a:cubicBezTo>
                    <a:pt x="4120" y="2430"/>
                    <a:pt x="3739" y="1239"/>
                    <a:pt x="3620" y="1"/>
                  </a:cubicBezTo>
                  <a:cubicBezTo>
                    <a:pt x="3549" y="1"/>
                    <a:pt x="3454" y="24"/>
                    <a:pt x="3358" y="24"/>
                  </a:cubicBezTo>
                  <a:lnTo>
                    <a:pt x="1358" y="24"/>
                  </a:lnTo>
                  <a:cubicBezTo>
                    <a:pt x="1287" y="24"/>
                    <a:pt x="1191" y="24"/>
                    <a:pt x="1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5" name="Google Shape;7475;p23"/>
          <p:cNvGrpSpPr/>
          <p:nvPr/>
        </p:nvGrpSpPr>
        <p:grpSpPr>
          <a:xfrm>
            <a:off x="1020938" y="4003045"/>
            <a:ext cx="348787" cy="349338"/>
            <a:chOff x="1056150" y="4076425"/>
            <a:chExt cx="268525" cy="268000"/>
          </a:xfrm>
        </p:grpSpPr>
        <p:sp>
          <p:nvSpPr>
            <p:cNvPr id="7476" name="Google Shape;7476;p23"/>
            <p:cNvSpPr/>
            <p:nvPr/>
          </p:nvSpPr>
          <p:spPr>
            <a:xfrm>
              <a:off x="1056150" y="4076425"/>
              <a:ext cx="268525" cy="173325"/>
            </a:xfrm>
            <a:custGeom>
              <a:avLst/>
              <a:gdLst/>
              <a:ahLst/>
              <a:cxnLst/>
              <a:rect l="l" t="t" r="r" b="b"/>
              <a:pathLst>
                <a:path w="10741" h="6933" extrusionOk="0">
                  <a:moveTo>
                    <a:pt x="934" y="1"/>
                  </a:moveTo>
                  <a:cubicBezTo>
                    <a:pt x="538" y="1"/>
                    <a:pt x="538" y="624"/>
                    <a:pt x="934" y="624"/>
                  </a:cubicBezTo>
                  <a:cubicBezTo>
                    <a:pt x="948" y="624"/>
                    <a:pt x="962" y="624"/>
                    <a:pt x="976" y="622"/>
                  </a:cubicBezTo>
                  <a:lnTo>
                    <a:pt x="1286" y="622"/>
                  </a:lnTo>
                  <a:lnTo>
                    <a:pt x="1286" y="1265"/>
                  </a:lnTo>
                  <a:lnTo>
                    <a:pt x="334" y="1265"/>
                  </a:lnTo>
                  <a:cubicBezTo>
                    <a:pt x="320" y="1263"/>
                    <a:pt x="306" y="1262"/>
                    <a:pt x="292" y="1262"/>
                  </a:cubicBezTo>
                  <a:cubicBezTo>
                    <a:pt x="123" y="1262"/>
                    <a:pt x="0" y="1398"/>
                    <a:pt x="0" y="1575"/>
                  </a:cubicBezTo>
                  <a:lnTo>
                    <a:pt x="0" y="6623"/>
                  </a:lnTo>
                  <a:cubicBezTo>
                    <a:pt x="24" y="6790"/>
                    <a:pt x="143" y="6933"/>
                    <a:pt x="334" y="6933"/>
                  </a:cubicBezTo>
                  <a:lnTo>
                    <a:pt x="10431" y="6933"/>
                  </a:lnTo>
                  <a:cubicBezTo>
                    <a:pt x="10598" y="6933"/>
                    <a:pt x="10717" y="6790"/>
                    <a:pt x="10740" y="6623"/>
                  </a:cubicBezTo>
                  <a:lnTo>
                    <a:pt x="10740" y="1575"/>
                  </a:lnTo>
                  <a:cubicBezTo>
                    <a:pt x="10740" y="1408"/>
                    <a:pt x="10598" y="1265"/>
                    <a:pt x="10431" y="1265"/>
                  </a:cubicBezTo>
                  <a:lnTo>
                    <a:pt x="9454" y="1265"/>
                  </a:lnTo>
                  <a:lnTo>
                    <a:pt x="9454" y="622"/>
                  </a:lnTo>
                  <a:lnTo>
                    <a:pt x="9788" y="622"/>
                  </a:lnTo>
                  <a:cubicBezTo>
                    <a:pt x="9802" y="624"/>
                    <a:pt x="9817" y="624"/>
                    <a:pt x="9830" y="624"/>
                  </a:cubicBezTo>
                  <a:cubicBezTo>
                    <a:pt x="10226" y="624"/>
                    <a:pt x="10226" y="1"/>
                    <a:pt x="9830" y="1"/>
                  </a:cubicBezTo>
                  <a:cubicBezTo>
                    <a:pt x="9817" y="1"/>
                    <a:pt x="9802" y="1"/>
                    <a:pt x="9788" y="3"/>
                  </a:cubicBezTo>
                  <a:lnTo>
                    <a:pt x="8526" y="3"/>
                  </a:lnTo>
                  <a:cubicBezTo>
                    <a:pt x="8510" y="1"/>
                    <a:pt x="8495" y="1"/>
                    <a:pt x="8481" y="1"/>
                  </a:cubicBezTo>
                  <a:cubicBezTo>
                    <a:pt x="8064" y="1"/>
                    <a:pt x="8064" y="624"/>
                    <a:pt x="8481" y="624"/>
                  </a:cubicBezTo>
                  <a:cubicBezTo>
                    <a:pt x="8495" y="624"/>
                    <a:pt x="8510" y="624"/>
                    <a:pt x="8526" y="622"/>
                  </a:cubicBezTo>
                  <a:lnTo>
                    <a:pt x="8835" y="622"/>
                  </a:lnTo>
                  <a:lnTo>
                    <a:pt x="8835" y="1265"/>
                  </a:lnTo>
                  <a:lnTo>
                    <a:pt x="5692" y="1265"/>
                  </a:lnTo>
                  <a:lnTo>
                    <a:pt x="5692" y="622"/>
                  </a:lnTo>
                  <a:lnTo>
                    <a:pt x="6001" y="622"/>
                  </a:lnTo>
                  <a:cubicBezTo>
                    <a:pt x="6016" y="624"/>
                    <a:pt x="6030" y="624"/>
                    <a:pt x="6044" y="624"/>
                  </a:cubicBezTo>
                  <a:cubicBezTo>
                    <a:pt x="6440" y="624"/>
                    <a:pt x="6440" y="1"/>
                    <a:pt x="6044" y="1"/>
                  </a:cubicBezTo>
                  <a:cubicBezTo>
                    <a:pt x="6030" y="1"/>
                    <a:pt x="6016" y="1"/>
                    <a:pt x="6001" y="3"/>
                  </a:cubicBezTo>
                  <a:lnTo>
                    <a:pt x="4739" y="3"/>
                  </a:lnTo>
                  <a:cubicBezTo>
                    <a:pt x="4725" y="1"/>
                    <a:pt x="4710" y="1"/>
                    <a:pt x="4697" y="1"/>
                  </a:cubicBezTo>
                  <a:cubicBezTo>
                    <a:pt x="4301" y="1"/>
                    <a:pt x="4301" y="624"/>
                    <a:pt x="4697" y="624"/>
                  </a:cubicBezTo>
                  <a:cubicBezTo>
                    <a:pt x="4710" y="624"/>
                    <a:pt x="4725" y="624"/>
                    <a:pt x="4739" y="622"/>
                  </a:cubicBezTo>
                  <a:lnTo>
                    <a:pt x="5049" y="622"/>
                  </a:lnTo>
                  <a:lnTo>
                    <a:pt x="5049" y="1265"/>
                  </a:lnTo>
                  <a:lnTo>
                    <a:pt x="1929" y="1265"/>
                  </a:lnTo>
                  <a:lnTo>
                    <a:pt x="1929" y="622"/>
                  </a:lnTo>
                  <a:lnTo>
                    <a:pt x="2215" y="622"/>
                  </a:lnTo>
                  <a:cubicBezTo>
                    <a:pt x="2230" y="624"/>
                    <a:pt x="2245" y="624"/>
                    <a:pt x="2260" y="624"/>
                  </a:cubicBezTo>
                  <a:cubicBezTo>
                    <a:pt x="2676" y="624"/>
                    <a:pt x="2676" y="1"/>
                    <a:pt x="2260" y="1"/>
                  </a:cubicBezTo>
                  <a:cubicBezTo>
                    <a:pt x="2245" y="1"/>
                    <a:pt x="2230" y="1"/>
                    <a:pt x="2215" y="3"/>
                  </a:cubicBezTo>
                  <a:lnTo>
                    <a:pt x="976" y="3"/>
                  </a:lnTo>
                  <a:cubicBezTo>
                    <a:pt x="962" y="1"/>
                    <a:pt x="948" y="1"/>
                    <a:pt x="9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77" name="Google Shape;7477;p23"/>
            <p:cNvSpPr/>
            <p:nvPr/>
          </p:nvSpPr>
          <p:spPr>
            <a:xfrm>
              <a:off x="1102575" y="4265800"/>
              <a:ext cx="176250" cy="78625"/>
            </a:xfrm>
            <a:custGeom>
              <a:avLst/>
              <a:gdLst/>
              <a:ahLst/>
              <a:cxnLst/>
              <a:rect l="l" t="t" r="r" b="b"/>
              <a:pathLst>
                <a:path w="7050" h="3145" extrusionOk="0">
                  <a:moveTo>
                    <a:pt x="2573" y="1716"/>
                  </a:moveTo>
                  <a:lnTo>
                    <a:pt x="2573" y="2525"/>
                  </a:lnTo>
                  <a:lnTo>
                    <a:pt x="1763" y="2525"/>
                  </a:lnTo>
                  <a:lnTo>
                    <a:pt x="2573" y="1716"/>
                  </a:lnTo>
                  <a:close/>
                  <a:moveTo>
                    <a:pt x="4454" y="1716"/>
                  </a:moveTo>
                  <a:lnTo>
                    <a:pt x="5287" y="2525"/>
                  </a:lnTo>
                  <a:lnTo>
                    <a:pt x="4454" y="2525"/>
                  </a:lnTo>
                  <a:lnTo>
                    <a:pt x="4454" y="1716"/>
                  </a:lnTo>
                  <a:close/>
                  <a:moveTo>
                    <a:pt x="2573" y="1"/>
                  </a:moveTo>
                  <a:lnTo>
                    <a:pt x="2573" y="811"/>
                  </a:lnTo>
                  <a:lnTo>
                    <a:pt x="882" y="2525"/>
                  </a:lnTo>
                  <a:lnTo>
                    <a:pt x="382" y="2525"/>
                  </a:lnTo>
                  <a:cubicBezTo>
                    <a:pt x="1" y="2549"/>
                    <a:pt x="1" y="3121"/>
                    <a:pt x="382" y="3144"/>
                  </a:cubicBezTo>
                  <a:lnTo>
                    <a:pt x="6669" y="3144"/>
                  </a:lnTo>
                  <a:cubicBezTo>
                    <a:pt x="7050" y="3121"/>
                    <a:pt x="7050" y="2549"/>
                    <a:pt x="6669" y="2525"/>
                  </a:cubicBezTo>
                  <a:lnTo>
                    <a:pt x="6169" y="2525"/>
                  </a:lnTo>
                  <a:lnTo>
                    <a:pt x="4454" y="811"/>
                  </a:lnTo>
                  <a:lnTo>
                    <a:pt x="4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78" name="Google Shape;7478;p23"/>
          <p:cNvGrpSpPr/>
          <p:nvPr/>
        </p:nvGrpSpPr>
        <p:grpSpPr>
          <a:xfrm>
            <a:off x="1835218" y="4003110"/>
            <a:ext cx="225067" cy="349273"/>
            <a:chOff x="1683050" y="4076475"/>
            <a:chExt cx="173275" cy="267950"/>
          </a:xfrm>
        </p:grpSpPr>
        <p:sp>
          <p:nvSpPr>
            <p:cNvPr id="7479" name="Google Shape;7479;p23"/>
            <p:cNvSpPr/>
            <p:nvPr/>
          </p:nvSpPr>
          <p:spPr>
            <a:xfrm>
              <a:off x="1683050" y="4187825"/>
              <a:ext cx="173275" cy="156600"/>
            </a:xfrm>
            <a:custGeom>
              <a:avLst/>
              <a:gdLst/>
              <a:ahLst/>
              <a:cxnLst/>
              <a:rect l="l" t="t" r="r" b="b"/>
              <a:pathLst>
                <a:path w="6931" h="6264" extrusionOk="0">
                  <a:moveTo>
                    <a:pt x="322" y="0"/>
                  </a:moveTo>
                  <a:cubicBezTo>
                    <a:pt x="173" y="0"/>
                    <a:pt x="25" y="95"/>
                    <a:pt x="1" y="286"/>
                  </a:cubicBezTo>
                  <a:cubicBezTo>
                    <a:pt x="1" y="2072"/>
                    <a:pt x="1382" y="3549"/>
                    <a:pt x="3144" y="3715"/>
                  </a:cubicBezTo>
                  <a:lnTo>
                    <a:pt x="3144" y="5644"/>
                  </a:lnTo>
                  <a:lnTo>
                    <a:pt x="2216" y="5644"/>
                  </a:lnTo>
                  <a:cubicBezTo>
                    <a:pt x="1834" y="5668"/>
                    <a:pt x="1834" y="6240"/>
                    <a:pt x="2216" y="6263"/>
                  </a:cubicBezTo>
                  <a:lnTo>
                    <a:pt x="4716" y="6263"/>
                  </a:lnTo>
                  <a:cubicBezTo>
                    <a:pt x="5097" y="6240"/>
                    <a:pt x="5097" y="5668"/>
                    <a:pt x="4716" y="5644"/>
                  </a:cubicBezTo>
                  <a:lnTo>
                    <a:pt x="3763" y="5644"/>
                  </a:lnTo>
                  <a:lnTo>
                    <a:pt x="3763" y="3715"/>
                  </a:lnTo>
                  <a:cubicBezTo>
                    <a:pt x="5550" y="3549"/>
                    <a:pt x="6907" y="2072"/>
                    <a:pt x="6907" y="286"/>
                  </a:cubicBezTo>
                  <a:lnTo>
                    <a:pt x="6931" y="286"/>
                  </a:lnTo>
                  <a:cubicBezTo>
                    <a:pt x="6907" y="95"/>
                    <a:pt x="6758" y="0"/>
                    <a:pt x="6609" y="0"/>
                  </a:cubicBezTo>
                  <a:cubicBezTo>
                    <a:pt x="6460" y="0"/>
                    <a:pt x="6312" y="95"/>
                    <a:pt x="6288" y="286"/>
                  </a:cubicBezTo>
                  <a:cubicBezTo>
                    <a:pt x="6359" y="1882"/>
                    <a:pt x="5073" y="3239"/>
                    <a:pt x="3478" y="3239"/>
                  </a:cubicBezTo>
                  <a:cubicBezTo>
                    <a:pt x="1858" y="3239"/>
                    <a:pt x="572" y="1882"/>
                    <a:pt x="644" y="286"/>
                  </a:cubicBezTo>
                  <a:cubicBezTo>
                    <a:pt x="620" y="95"/>
                    <a:pt x="471" y="0"/>
                    <a:pt x="3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0" name="Google Shape;7480;p23"/>
            <p:cNvSpPr/>
            <p:nvPr/>
          </p:nvSpPr>
          <p:spPr>
            <a:xfrm>
              <a:off x="1714600" y="4076475"/>
              <a:ext cx="110175" cy="110775"/>
            </a:xfrm>
            <a:custGeom>
              <a:avLst/>
              <a:gdLst/>
              <a:ahLst/>
              <a:cxnLst/>
              <a:rect l="l" t="t" r="r" b="b"/>
              <a:pathLst>
                <a:path w="4407" h="4431" extrusionOk="0">
                  <a:moveTo>
                    <a:pt x="1882" y="1"/>
                  </a:moveTo>
                  <a:cubicBezTo>
                    <a:pt x="930" y="168"/>
                    <a:pt x="168" y="930"/>
                    <a:pt x="25" y="1906"/>
                  </a:cubicBezTo>
                  <a:lnTo>
                    <a:pt x="1573" y="1906"/>
                  </a:lnTo>
                  <a:cubicBezTo>
                    <a:pt x="1587" y="1905"/>
                    <a:pt x="1601" y="1904"/>
                    <a:pt x="1615" y="1904"/>
                  </a:cubicBezTo>
                  <a:cubicBezTo>
                    <a:pt x="2011" y="1904"/>
                    <a:pt x="2011" y="2528"/>
                    <a:pt x="1615" y="2528"/>
                  </a:cubicBezTo>
                  <a:cubicBezTo>
                    <a:pt x="1601" y="2528"/>
                    <a:pt x="1587" y="2527"/>
                    <a:pt x="1573" y="2525"/>
                  </a:cubicBezTo>
                  <a:lnTo>
                    <a:pt x="1" y="2525"/>
                  </a:lnTo>
                  <a:lnTo>
                    <a:pt x="1" y="3168"/>
                  </a:lnTo>
                  <a:lnTo>
                    <a:pt x="1573" y="3168"/>
                  </a:lnTo>
                  <a:cubicBezTo>
                    <a:pt x="2001" y="3168"/>
                    <a:pt x="2001" y="3787"/>
                    <a:pt x="1573" y="3787"/>
                  </a:cubicBezTo>
                  <a:lnTo>
                    <a:pt x="1" y="3787"/>
                  </a:lnTo>
                  <a:lnTo>
                    <a:pt x="1" y="4430"/>
                  </a:lnTo>
                  <a:lnTo>
                    <a:pt x="4407" y="4430"/>
                  </a:lnTo>
                  <a:lnTo>
                    <a:pt x="4407" y="3787"/>
                  </a:lnTo>
                  <a:lnTo>
                    <a:pt x="2835" y="3787"/>
                  </a:lnTo>
                  <a:cubicBezTo>
                    <a:pt x="2406" y="3787"/>
                    <a:pt x="2406" y="3168"/>
                    <a:pt x="2835" y="3168"/>
                  </a:cubicBezTo>
                  <a:lnTo>
                    <a:pt x="4407" y="3168"/>
                  </a:lnTo>
                  <a:lnTo>
                    <a:pt x="4407" y="2525"/>
                  </a:lnTo>
                  <a:lnTo>
                    <a:pt x="2835" y="2525"/>
                  </a:lnTo>
                  <a:cubicBezTo>
                    <a:pt x="2819" y="2527"/>
                    <a:pt x="2805" y="2528"/>
                    <a:pt x="2790" y="2528"/>
                  </a:cubicBezTo>
                  <a:cubicBezTo>
                    <a:pt x="2373" y="2528"/>
                    <a:pt x="2373" y="1904"/>
                    <a:pt x="2790" y="1904"/>
                  </a:cubicBezTo>
                  <a:cubicBezTo>
                    <a:pt x="2805" y="1904"/>
                    <a:pt x="2819" y="1905"/>
                    <a:pt x="2835" y="1906"/>
                  </a:cubicBezTo>
                  <a:lnTo>
                    <a:pt x="4383" y="1906"/>
                  </a:lnTo>
                  <a:cubicBezTo>
                    <a:pt x="4240" y="930"/>
                    <a:pt x="3478" y="168"/>
                    <a:pt x="2525" y="1"/>
                  </a:cubicBezTo>
                  <a:lnTo>
                    <a:pt x="2525" y="953"/>
                  </a:lnTo>
                  <a:cubicBezTo>
                    <a:pt x="2549" y="1192"/>
                    <a:pt x="2376" y="1311"/>
                    <a:pt x="2204" y="1311"/>
                  </a:cubicBezTo>
                  <a:cubicBezTo>
                    <a:pt x="2031" y="1311"/>
                    <a:pt x="1858" y="1192"/>
                    <a:pt x="1882" y="953"/>
                  </a:cubicBezTo>
                  <a:lnTo>
                    <a:pt x="18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1" name="Google Shape;7481;p23"/>
            <p:cNvSpPr/>
            <p:nvPr/>
          </p:nvSpPr>
          <p:spPr>
            <a:xfrm>
              <a:off x="1715200" y="4202700"/>
              <a:ext cx="108975" cy="47050"/>
            </a:xfrm>
            <a:custGeom>
              <a:avLst/>
              <a:gdLst/>
              <a:ahLst/>
              <a:cxnLst/>
              <a:rect l="l" t="t" r="r" b="b"/>
              <a:pathLst>
                <a:path w="4359" h="1882" extrusionOk="0">
                  <a:moveTo>
                    <a:pt x="1" y="1"/>
                  </a:moveTo>
                  <a:cubicBezTo>
                    <a:pt x="167" y="1072"/>
                    <a:pt x="1096" y="1882"/>
                    <a:pt x="2192" y="1882"/>
                  </a:cubicBezTo>
                  <a:cubicBezTo>
                    <a:pt x="3263" y="1882"/>
                    <a:pt x="4192" y="1072"/>
                    <a:pt x="43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2" name="Google Shape;7482;p23"/>
          <p:cNvGrpSpPr/>
          <p:nvPr/>
        </p:nvGrpSpPr>
        <p:grpSpPr>
          <a:xfrm>
            <a:off x="2523473" y="4024846"/>
            <a:ext cx="351125" cy="306388"/>
            <a:chOff x="2212925" y="4093150"/>
            <a:chExt cx="270325" cy="235050"/>
          </a:xfrm>
        </p:grpSpPr>
        <p:sp>
          <p:nvSpPr>
            <p:cNvPr id="7483" name="Google Shape;7483;p23"/>
            <p:cNvSpPr/>
            <p:nvPr/>
          </p:nvSpPr>
          <p:spPr>
            <a:xfrm>
              <a:off x="2286150" y="4155375"/>
              <a:ext cx="197100" cy="172825"/>
            </a:xfrm>
            <a:custGeom>
              <a:avLst/>
              <a:gdLst/>
              <a:ahLst/>
              <a:cxnLst/>
              <a:rect l="l" t="t" r="r" b="b"/>
              <a:pathLst>
                <a:path w="7884" h="6913" extrusionOk="0">
                  <a:moveTo>
                    <a:pt x="3737" y="1"/>
                  </a:moveTo>
                  <a:cubicBezTo>
                    <a:pt x="3044" y="1"/>
                    <a:pt x="2338" y="255"/>
                    <a:pt x="1763" y="822"/>
                  </a:cubicBezTo>
                  <a:cubicBezTo>
                    <a:pt x="1" y="2608"/>
                    <a:pt x="1263" y="5656"/>
                    <a:pt x="3764" y="5656"/>
                  </a:cubicBezTo>
                  <a:cubicBezTo>
                    <a:pt x="4407" y="5656"/>
                    <a:pt x="5026" y="5442"/>
                    <a:pt x="5526" y="5037"/>
                  </a:cubicBezTo>
                  <a:lnTo>
                    <a:pt x="7312" y="6823"/>
                  </a:lnTo>
                  <a:cubicBezTo>
                    <a:pt x="7371" y="6883"/>
                    <a:pt x="7455" y="6912"/>
                    <a:pt x="7538" y="6912"/>
                  </a:cubicBezTo>
                  <a:cubicBezTo>
                    <a:pt x="7621" y="6912"/>
                    <a:pt x="7705" y="6883"/>
                    <a:pt x="7764" y="6823"/>
                  </a:cubicBezTo>
                  <a:cubicBezTo>
                    <a:pt x="7883" y="6704"/>
                    <a:pt x="7883" y="6490"/>
                    <a:pt x="7764" y="6371"/>
                  </a:cubicBezTo>
                  <a:lnTo>
                    <a:pt x="5978" y="4585"/>
                  </a:lnTo>
                  <a:cubicBezTo>
                    <a:pt x="6383" y="4084"/>
                    <a:pt x="6597" y="3465"/>
                    <a:pt x="6597" y="2822"/>
                  </a:cubicBezTo>
                  <a:cubicBezTo>
                    <a:pt x="6597" y="1127"/>
                    <a:pt x="5196" y="1"/>
                    <a:pt x="37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4" name="Google Shape;7484;p23"/>
            <p:cNvSpPr/>
            <p:nvPr/>
          </p:nvSpPr>
          <p:spPr>
            <a:xfrm>
              <a:off x="2212925" y="4265225"/>
              <a:ext cx="82775" cy="16100"/>
            </a:xfrm>
            <a:custGeom>
              <a:avLst/>
              <a:gdLst/>
              <a:ahLst/>
              <a:cxnLst/>
              <a:rect l="l" t="t" r="r" b="b"/>
              <a:pathLst>
                <a:path w="3311" h="644" extrusionOk="0">
                  <a:moveTo>
                    <a:pt x="382" y="0"/>
                  </a:moveTo>
                  <a:cubicBezTo>
                    <a:pt x="1" y="48"/>
                    <a:pt x="1" y="595"/>
                    <a:pt x="382" y="643"/>
                  </a:cubicBezTo>
                  <a:lnTo>
                    <a:pt x="2930" y="643"/>
                  </a:lnTo>
                  <a:cubicBezTo>
                    <a:pt x="3311" y="595"/>
                    <a:pt x="3311" y="48"/>
                    <a:pt x="29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5" name="Google Shape;7485;p23"/>
            <p:cNvSpPr/>
            <p:nvPr/>
          </p:nvSpPr>
          <p:spPr>
            <a:xfrm>
              <a:off x="2212925" y="4234200"/>
              <a:ext cx="52650" cy="15625"/>
            </a:xfrm>
            <a:custGeom>
              <a:avLst/>
              <a:gdLst/>
              <a:ahLst/>
              <a:cxnLst/>
              <a:rect l="l" t="t" r="r" b="b"/>
              <a:pathLst>
                <a:path w="2106" h="625" extrusionOk="0">
                  <a:moveTo>
                    <a:pt x="1689" y="0"/>
                  </a:moveTo>
                  <a:cubicBezTo>
                    <a:pt x="1674" y="0"/>
                    <a:pt x="1659" y="1"/>
                    <a:pt x="1644" y="3"/>
                  </a:cubicBezTo>
                  <a:lnTo>
                    <a:pt x="382" y="3"/>
                  </a:lnTo>
                  <a:cubicBezTo>
                    <a:pt x="1" y="27"/>
                    <a:pt x="1" y="574"/>
                    <a:pt x="382" y="622"/>
                  </a:cubicBezTo>
                  <a:lnTo>
                    <a:pt x="1644" y="622"/>
                  </a:lnTo>
                  <a:cubicBezTo>
                    <a:pt x="1659" y="623"/>
                    <a:pt x="1674" y="624"/>
                    <a:pt x="1689" y="624"/>
                  </a:cubicBezTo>
                  <a:cubicBezTo>
                    <a:pt x="2105" y="624"/>
                    <a:pt x="2105" y="0"/>
                    <a:pt x="16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6" name="Google Shape;7486;p23"/>
            <p:cNvSpPr/>
            <p:nvPr/>
          </p:nvSpPr>
          <p:spPr>
            <a:xfrm>
              <a:off x="2214125" y="4093150"/>
              <a:ext cx="174450" cy="125050"/>
            </a:xfrm>
            <a:custGeom>
              <a:avLst/>
              <a:gdLst/>
              <a:ahLst/>
              <a:cxnLst/>
              <a:rect l="l" t="t" r="r" b="b"/>
              <a:pathLst>
                <a:path w="6978" h="5002" extrusionOk="0">
                  <a:moveTo>
                    <a:pt x="322" y="1"/>
                  </a:moveTo>
                  <a:cubicBezTo>
                    <a:pt x="173" y="1"/>
                    <a:pt x="24" y="96"/>
                    <a:pt x="0" y="286"/>
                  </a:cubicBezTo>
                  <a:lnTo>
                    <a:pt x="0" y="4692"/>
                  </a:lnTo>
                  <a:cubicBezTo>
                    <a:pt x="0" y="4859"/>
                    <a:pt x="143" y="5002"/>
                    <a:pt x="334" y="5002"/>
                  </a:cubicBezTo>
                  <a:lnTo>
                    <a:pt x="3215" y="5002"/>
                  </a:lnTo>
                  <a:cubicBezTo>
                    <a:pt x="3382" y="3216"/>
                    <a:pt x="4858" y="1858"/>
                    <a:pt x="6645" y="1858"/>
                  </a:cubicBezTo>
                  <a:cubicBezTo>
                    <a:pt x="6764" y="1858"/>
                    <a:pt x="6859" y="1858"/>
                    <a:pt x="6978" y="1882"/>
                  </a:cubicBezTo>
                  <a:lnTo>
                    <a:pt x="6978" y="929"/>
                  </a:lnTo>
                  <a:cubicBezTo>
                    <a:pt x="6978" y="733"/>
                    <a:pt x="6810" y="605"/>
                    <a:pt x="6643" y="605"/>
                  </a:cubicBezTo>
                  <a:cubicBezTo>
                    <a:pt x="6566" y="605"/>
                    <a:pt x="6490" y="632"/>
                    <a:pt x="6430" y="691"/>
                  </a:cubicBezTo>
                  <a:lnTo>
                    <a:pt x="5406" y="1739"/>
                  </a:lnTo>
                  <a:lnTo>
                    <a:pt x="4668" y="1001"/>
                  </a:lnTo>
                  <a:cubicBezTo>
                    <a:pt x="4608" y="941"/>
                    <a:pt x="4531" y="912"/>
                    <a:pt x="4454" y="912"/>
                  </a:cubicBezTo>
                  <a:cubicBezTo>
                    <a:pt x="4376" y="912"/>
                    <a:pt x="4299" y="941"/>
                    <a:pt x="4239" y="1001"/>
                  </a:cubicBezTo>
                  <a:lnTo>
                    <a:pt x="2572" y="2668"/>
                  </a:lnTo>
                  <a:lnTo>
                    <a:pt x="1834" y="1953"/>
                  </a:lnTo>
                  <a:cubicBezTo>
                    <a:pt x="1763" y="1894"/>
                    <a:pt x="1679" y="1864"/>
                    <a:pt x="1599" y="1864"/>
                  </a:cubicBezTo>
                  <a:cubicBezTo>
                    <a:pt x="1518" y="1864"/>
                    <a:pt x="1441" y="1894"/>
                    <a:pt x="1382" y="1953"/>
                  </a:cubicBezTo>
                  <a:lnTo>
                    <a:pt x="643" y="2668"/>
                  </a:lnTo>
                  <a:lnTo>
                    <a:pt x="643" y="286"/>
                  </a:lnTo>
                  <a:cubicBezTo>
                    <a:pt x="619" y="96"/>
                    <a:pt x="471" y="1"/>
                    <a:pt x="3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87" name="Google Shape;7487;p23"/>
          <p:cNvGrpSpPr/>
          <p:nvPr/>
        </p:nvGrpSpPr>
        <p:grpSpPr>
          <a:xfrm>
            <a:off x="3276673" y="4003110"/>
            <a:ext cx="348820" cy="349957"/>
            <a:chOff x="2792800" y="4076475"/>
            <a:chExt cx="268550" cy="268475"/>
          </a:xfrm>
        </p:grpSpPr>
        <p:sp>
          <p:nvSpPr>
            <p:cNvPr id="7488" name="Google Shape;7488;p23"/>
            <p:cNvSpPr/>
            <p:nvPr/>
          </p:nvSpPr>
          <p:spPr>
            <a:xfrm>
              <a:off x="2895225" y="4076475"/>
              <a:ext cx="63125" cy="31600"/>
            </a:xfrm>
            <a:custGeom>
              <a:avLst/>
              <a:gdLst/>
              <a:ahLst/>
              <a:cxnLst/>
              <a:rect l="l" t="t" r="r" b="b"/>
              <a:pathLst>
                <a:path w="2525" h="1264" extrusionOk="0">
                  <a:moveTo>
                    <a:pt x="310" y="1"/>
                  </a:moveTo>
                  <a:cubicBezTo>
                    <a:pt x="143" y="1"/>
                    <a:pt x="24" y="120"/>
                    <a:pt x="0" y="310"/>
                  </a:cubicBezTo>
                  <a:lnTo>
                    <a:pt x="0" y="953"/>
                  </a:lnTo>
                  <a:cubicBezTo>
                    <a:pt x="0" y="1120"/>
                    <a:pt x="143" y="1263"/>
                    <a:pt x="310" y="1263"/>
                  </a:cubicBezTo>
                  <a:lnTo>
                    <a:pt x="2215" y="1263"/>
                  </a:lnTo>
                  <a:cubicBezTo>
                    <a:pt x="2381" y="1263"/>
                    <a:pt x="2524" y="1120"/>
                    <a:pt x="2524" y="953"/>
                  </a:cubicBezTo>
                  <a:lnTo>
                    <a:pt x="2524" y="310"/>
                  </a:lnTo>
                  <a:cubicBezTo>
                    <a:pt x="2501" y="120"/>
                    <a:pt x="2381" y="1"/>
                    <a:pt x="22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89" name="Google Shape;7489;p23"/>
            <p:cNvSpPr/>
            <p:nvPr/>
          </p:nvSpPr>
          <p:spPr>
            <a:xfrm>
              <a:off x="2855925" y="4166375"/>
              <a:ext cx="141725" cy="51825"/>
            </a:xfrm>
            <a:custGeom>
              <a:avLst/>
              <a:gdLst/>
              <a:ahLst/>
              <a:cxnLst/>
              <a:rect l="l" t="t" r="r" b="b"/>
              <a:pathLst>
                <a:path w="5669" h="2073" extrusionOk="0">
                  <a:moveTo>
                    <a:pt x="3787" y="1"/>
                  </a:moveTo>
                  <a:lnTo>
                    <a:pt x="2120" y="1668"/>
                  </a:lnTo>
                  <a:cubicBezTo>
                    <a:pt x="2060" y="1727"/>
                    <a:pt x="1977" y="1757"/>
                    <a:pt x="1894" y="1757"/>
                  </a:cubicBezTo>
                  <a:cubicBezTo>
                    <a:pt x="1810" y="1757"/>
                    <a:pt x="1727" y="1727"/>
                    <a:pt x="1667" y="1668"/>
                  </a:cubicBezTo>
                  <a:lnTo>
                    <a:pt x="953" y="953"/>
                  </a:lnTo>
                  <a:lnTo>
                    <a:pt x="0" y="1882"/>
                  </a:lnTo>
                  <a:lnTo>
                    <a:pt x="0" y="2073"/>
                  </a:lnTo>
                  <a:lnTo>
                    <a:pt x="5668" y="2073"/>
                  </a:lnTo>
                  <a:lnTo>
                    <a:pt x="5668" y="1"/>
                  </a:lnTo>
                  <a:lnTo>
                    <a:pt x="4930" y="739"/>
                  </a:lnTo>
                  <a:cubicBezTo>
                    <a:pt x="4870" y="799"/>
                    <a:pt x="4793" y="828"/>
                    <a:pt x="4716" y="828"/>
                  </a:cubicBezTo>
                  <a:cubicBezTo>
                    <a:pt x="4638" y="828"/>
                    <a:pt x="4561" y="799"/>
                    <a:pt x="4501" y="739"/>
                  </a:cubicBezTo>
                  <a:lnTo>
                    <a:pt x="37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0" name="Google Shape;7490;p23"/>
            <p:cNvSpPr/>
            <p:nvPr/>
          </p:nvSpPr>
          <p:spPr>
            <a:xfrm>
              <a:off x="2792800" y="4092500"/>
              <a:ext cx="268550" cy="252450"/>
            </a:xfrm>
            <a:custGeom>
              <a:avLst/>
              <a:gdLst/>
              <a:ahLst/>
              <a:cxnLst/>
              <a:rect l="l" t="t" r="r" b="b"/>
              <a:pathLst>
                <a:path w="10742" h="10098" extrusionOk="0">
                  <a:moveTo>
                    <a:pt x="2216" y="1235"/>
                  </a:moveTo>
                  <a:cubicBezTo>
                    <a:pt x="2382" y="1235"/>
                    <a:pt x="2549" y="1348"/>
                    <a:pt x="2525" y="1575"/>
                  </a:cubicBezTo>
                  <a:lnTo>
                    <a:pt x="2525" y="3956"/>
                  </a:lnTo>
                  <a:lnTo>
                    <a:pt x="3264" y="3242"/>
                  </a:lnTo>
                  <a:cubicBezTo>
                    <a:pt x="3311" y="3170"/>
                    <a:pt x="3389" y="3134"/>
                    <a:pt x="3469" y="3134"/>
                  </a:cubicBezTo>
                  <a:cubicBezTo>
                    <a:pt x="3549" y="3134"/>
                    <a:pt x="3633" y="3170"/>
                    <a:pt x="3692" y="3242"/>
                  </a:cubicBezTo>
                  <a:lnTo>
                    <a:pt x="4407" y="3956"/>
                  </a:lnTo>
                  <a:lnTo>
                    <a:pt x="6074" y="2289"/>
                  </a:lnTo>
                  <a:cubicBezTo>
                    <a:pt x="6133" y="2230"/>
                    <a:pt x="6217" y="2200"/>
                    <a:pt x="6300" y="2200"/>
                  </a:cubicBezTo>
                  <a:cubicBezTo>
                    <a:pt x="6383" y="2200"/>
                    <a:pt x="6467" y="2230"/>
                    <a:pt x="6526" y="2289"/>
                  </a:cubicBezTo>
                  <a:lnTo>
                    <a:pt x="7241" y="3004"/>
                  </a:lnTo>
                  <a:lnTo>
                    <a:pt x="8288" y="1979"/>
                  </a:lnTo>
                  <a:cubicBezTo>
                    <a:pt x="8352" y="1908"/>
                    <a:pt x="8431" y="1876"/>
                    <a:pt x="8509" y="1876"/>
                  </a:cubicBezTo>
                  <a:cubicBezTo>
                    <a:pt x="8664" y="1876"/>
                    <a:pt x="8812" y="2003"/>
                    <a:pt x="8812" y="2194"/>
                  </a:cubicBezTo>
                  <a:lnTo>
                    <a:pt x="8812" y="5337"/>
                  </a:lnTo>
                  <a:cubicBezTo>
                    <a:pt x="8812" y="5528"/>
                    <a:pt x="8669" y="5671"/>
                    <a:pt x="8503" y="5671"/>
                  </a:cubicBezTo>
                  <a:lnTo>
                    <a:pt x="2216" y="5671"/>
                  </a:lnTo>
                  <a:cubicBezTo>
                    <a:pt x="2049" y="5671"/>
                    <a:pt x="1906" y="5528"/>
                    <a:pt x="1906" y="5337"/>
                  </a:cubicBezTo>
                  <a:lnTo>
                    <a:pt x="1906" y="1575"/>
                  </a:lnTo>
                  <a:cubicBezTo>
                    <a:pt x="1882" y="1348"/>
                    <a:pt x="2049" y="1235"/>
                    <a:pt x="2216" y="1235"/>
                  </a:cubicBezTo>
                  <a:close/>
                  <a:moveTo>
                    <a:pt x="10444" y="1"/>
                  </a:moveTo>
                  <a:cubicBezTo>
                    <a:pt x="10432" y="1"/>
                    <a:pt x="10420" y="1"/>
                    <a:pt x="10408" y="3"/>
                  </a:cubicBezTo>
                  <a:lnTo>
                    <a:pt x="7241" y="3"/>
                  </a:lnTo>
                  <a:lnTo>
                    <a:pt x="7241" y="312"/>
                  </a:lnTo>
                  <a:cubicBezTo>
                    <a:pt x="7241" y="813"/>
                    <a:pt x="6812" y="1241"/>
                    <a:pt x="6312" y="1241"/>
                  </a:cubicBezTo>
                  <a:lnTo>
                    <a:pt x="4407" y="1241"/>
                  </a:lnTo>
                  <a:cubicBezTo>
                    <a:pt x="3883" y="1241"/>
                    <a:pt x="3478" y="813"/>
                    <a:pt x="3478" y="312"/>
                  </a:cubicBezTo>
                  <a:lnTo>
                    <a:pt x="3478" y="3"/>
                  </a:lnTo>
                  <a:lnTo>
                    <a:pt x="311" y="3"/>
                  </a:lnTo>
                  <a:cubicBezTo>
                    <a:pt x="144" y="3"/>
                    <a:pt x="1" y="122"/>
                    <a:pt x="1" y="312"/>
                  </a:cubicBezTo>
                  <a:lnTo>
                    <a:pt x="1" y="6623"/>
                  </a:lnTo>
                  <a:cubicBezTo>
                    <a:pt x="1" y="6790"/>
                    <a:pt x="144" y="6933"/>
                    <a:pt x="311" y="6933"/>
                  </a:cubicBezTo>
                  <a:lnTo>
                    <a:pt x="5050" y="6933"/>
                  </a:lnTo>
                  <a:lnTo>
                    <a:pt x="5050" y="8933"/>
                  </a:lnTo>
                  <a:lnTo>
                    <a:pt x="3954" y="9481"/>
                  </a:lnTo>
                  <a:cubicBezTo>
                    <a:pt x="3608" y="9624"/>
                    <a:pt x="3784" y="10097"/>
                    <a:pt x="4081" y="10097"/>
                  </a:cubicBezTo>
                  <a:cubicBezTo>
                    <a:pt x="4131" y="10097"/>
                    <a:pt x="4185" y="10084"/>
                    <a:pt x="4240" y="10053"/>
                  </a:cubicBezTo>
                  <a:lnTo>
                    <a:pt x="5359" y="9481"/>
                  </a:lnTo>
                  <a:lnTo>
                    <a:pt x="6478" y="10053"/>
                  </a:lnTo>
                  <a:cubicBezTo>
                    <a:pt x="6528" y="10079"/>
                    <a:pt x="6577" y="10091"/>
                    <a:pt x="6624" y="10091"/>
                  </a:cubicBezTo>
                  <a:cubicBezTo>
                    <a:pt x="6909" y="10091"/>
                    <a:pt x="7092" y="9645"/>
                    <a:pt x="6764" y="9481"/>
                  </a:cubicBezTo>
                  <a:lnTo>
                    <a:pt x="5693" y="8933"/>
                  </a:lnTo>
                  <a:lnTo>
                    <a:pt x="5693" y="6933"/>
                  </a:lnTo>
                  <a:lnTo>
                    <a:pt x="10408" y="6933"/>
                  </a:lnTo>
                  <a:cubicBezTo>
                    <a:pt x="10598" y="6933"/>
                    <a:pt x="10741" y="6790"/>
                    <a:pt x="10741" y="6623"/>
                  </a:cubicBezTo>
                  <a:lnTo>
                    <a:pt x="10741" y="312"/>
                  </a:lnTo>
                  <a:cubicBezTo>
                    <a:pt x="10741" y="157"/>
                    <a:pt x="10616" y="1"/>
                    <a:pt x="104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1" name="Google Shape;7491;p23"/>
          <p:cNvGrpSpPr/>
          <p:nvPr/>
        </p:nvGrpSpPr>
        <p:grpSpPr>
          <a:xfrm>
            <a:off x="4069326" y="4003110"/>
            <a:ext cx="265300" cy="349273"/>
            <a:chOff x="3403050" y="4076475"/>
            <a:chExt cx="204250" cy="267950"/>
          </a:xfrm>
        </p:grpSpPr>
        <p:sp>
          <p:nvSpPr>
            <p:cNvPr id="7492" name="Google Shape;7492;p23"/>
            <p:cNvSpPr/>
            <p:nvPr/>
          </p:nvSpPr>
          <p:spPr>
            <a:xfrm>
              <a:off x="3407225" y="4281875"/>
              <a:ext cx="58375" cy="57775"/>
            </a:xfrm>
            <a:custGeom>
              <a:avLst/>
              <a:gdLst/>
              <a:ahLst/>
              <a:cxnLst/>
              <a:rect l="l" t="t" r="r" b="b"/>
              <a:pathLst>
                <a:path w="2335" h="2311" extrusionOk="0">
                  <a:moveTo>
                    <a:pt x="1" y="1"/>
                  </a:moveTo>
                  <a:lnTo>
                    <a:pt x="2334" y="2311"/>
                  </a:lnTo>
                  <a:lnTo>
                    <a:pt x="23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3" name="Google Shape;7493;p23"/>
            <p:cNvSpPr/>
            <p:nvPr/>
          </p:nvSpPr>
          <p:spPr>
            <a:xfrm>
              <a:off x="3403050" y="4076475"/>
              <a:ext cx="204250" cy="267950"/>
            </a:xfrm>
            <a:custGeom>
              <a:avLst/>
              <a:gdLst/>
              <a:ahLst/>
              <a:cxnLst/>
              <a:rect l="l" t="t" r="r" b="b"/>
              <a:pathLst>
                <a:path w="8170" h="10718" extrusionOk="0">
                  <a:moveTo>
                    <a:pt x="4671" y="2523"/>
                  </a:moveTo>
                  <a:cubicBezTo>
                    <a:pt x="4686" y="2523"/>
                    <a:pt x="4701" y="2524"/>
                    <a:pt x="4716" y="2525"/>
                  </a:cubicBezTo>
                  <a:lnTo>
                    <a:pt x="6597" y="2525"/>
                  </a:lnTo>
                  <a:cubicBezTo>
                    <a:pt x="6978" y="2573"/>
                    <a:pt x="6978" y="3121"/>
                    <a:pt x="6597" y="3144"/>
                  </a:cubicBezTo>
                  <a:lnTo>
                    <a:pt x="4716" y="3144"/>
                  </a:lnTo>
                  <a:cubicBezTo>
                    <a:pt x="4701" y="3146"/>
                    <a:pt x="4686" y="3147"/>
                    <a:pt x="4671" y="3147"/>
                  </a:cubicBezTo>
                  <a:cubicBezTo>
                    <a:pt x="4255" y="3147"/>
                    <a:pt x="4255" y="2523"/>
                    <a:pt x="4671" y="2523"/>
                  </a:cubicBezTo>
                  <a:close/>
                  <a:moveTo>
                    <a:pt x="2823" y="1894"/>
                  </a:moveTo>
                  <a:cubicBezTo>
                    <a:pt x="2906" y="1894"/>
                    <a:pt x="2990" y="1930"/>
                    <a:pt x="3049" y="2001"/>
                  </a:cubicBezTo>
                  <a:cubicBezTo>
                    <a:pt x="3168" y="2097"/>
                    <a:pt x="3168" y="2311"/>
                    <a:pt x="3049" y="2430"/>
                  </a:cubicBezTo>
                  <a:lnTo>
                    <a:pt x="2644" y="2835"/>
                  </a:lnTo>
                  <a:lnTo>
                    <a:pt x="3049" y="3240"/>
                  </a:lnTo>
                  <a:cubicBezTo>
                    <a:pt x="3252" y="3479"/>
                    <a:pt x="3055" y="3776"/>
                    <a:pt x="2812" y="3776"/>
                  </a:cubicBezTo>
                  <a:cubicBezTo>
                    <a:pt x="2741" y="3776"/>
                    <a:pt x="2666" y="3751"/>
                    <a:pt x="2597" y="3692"/>
                  </a:cubicBezTo>
                  <a:lnTo>
                    <a:pt x="2192" y="3287"/>
                  </a:lnTo>
                  <a:lnTo>
                    <a:pt x="1787" y="3692"/>
                  </a:lnTo>
                  <a:cubicBezTo>
                    <a:pt x="1720" y="3770"/>
                    <a:pt x="1641" y="3803"/>
                    <a:pt x="1564" y="3803"/>
                  </a:cubicBezTo>
                  <a:cubicBezTo>
                    <a:pt x="1312" y="3803"/>
                    <a:pt x="1079" y="3458"/>
                    <a:pt x="1334" y="3240"/>
                  </a:cubicBezTo>
                  <a:lnTo>
                    <a:pt x="1739" y="2835"/>
                  </a:lnTo>
                  <a:lnTo>
                    <a:pt x="1334" y="2430"/>
                  </a:lnTo>
                  <a:cubicBezTo>
                    <a:pt x="1215" y="2311"/>
                    <a:pt x="1215" y="2097"/>
                    <a:pt x="1334" y="2001"/>
                  </a:cubicBezTo>
                  <a:cubicBezTo>
                    <a:pt x="1406" y="1930"/>
                    <a:pt x="1489" y="1894"/>
                    <a:pt x="1570" y="1894"/>
                  </a:cubicBezTo>
                  <a:cubicBezTo>
                    <a:pt x="1650" y="1894"/>
                    <a:pt x="1727" y="1930"/>
                    <a:pt x="1787" y="2001"/>
                  </a:cubicBezTo>
                  <a:lnTo>
                    <a:pt x="2192" y="2406"/>
                  </a:lnTo>
                  <a:lnTo>
                    <a:pt x="2597" y="2001"/>
                  </a:lnTo>
                  <a:cubicBezTo>
                    <a:pt x="2656" y="1930"/>
                    <a:pt x="2739" y="1894"/>
                    <a:pt x="2823" y="1894"/>
                  </a:cubicBezTo>
                  <a:close/>
                  <a:moveTo>
                    <a:pt x="4671" y="5666"/>
                  </a:moveTo>
                  <a:cubicBezTo>
                    <a:pt x="4686" y="5666"/>
                    <a:pt x="4701" y="5667"/>
                    <a:pt x="4716" y="5669"/>
                  </a:cubicBezTo>
                  <a:lnTo>
                    <a:pt x="6597" y="5669"/>
                  </a:lnTo>
                  <a:cubicBezTo>
                    <a:pt x="6978" y="5716"/>
                    <a:pt x="6978" y="6264"/>
                    <a:pt x="6597" y="6288"/>
                  </a:cubicBezTo>
                  <a:lnTo>
                    <a:pt x="4716" y="6288"/>
                  </a:lnTo>
                  <a:cubicBezTo>
                    <a:pt x="4701" y="6289"/>
                    <a:pt x="4686" y="6290"/>
                    <a:pt x="4671" y="6290"/>
                  </a:cubicBezTo>
                  <a:cubicBezTo>
                    <a:pt x="4255" y="6290"/>
                    <a:pt x="4255" y="5666"/>
                    <a:pt x="4671" y="5666"/>
                  </a:cubicBezTo>
                  <a:close/>
                  <a:moveTo>
                    <a:pt x="3454" y="5032"/>
                  </a:moveTo>
                  <a:cubicBezTo>
                    <a:pt x="3531" y="5032"/>
                    <a:pt x="3609" y="5061"/>
                    <a:pt x="3668" y="5121"/>
                  </a:cubicBezTo>
                  <a:cubicBezTo>
                    <a:pt x="3811" y="5240"/>
                    <a:pt x="3811" y="5454"/>
                    <a:pt x="3668" y="5573"/>
                  </a:cubicBezTo>
                  <a:lnTo>
                    <a:pt x="2406" y="6836"/>
                  </a:lnTo>
                  <a:cubicBezTo>
                    <a:pt x="2358" y="6883"/>
                    <a:pt x="2287" y="6931"/>
                    <a:pt x="2192" y="6931"/>
                  </a:cubicBezTo>
                  <a:cubicBezTo>
                    <a:pt x="2120" y="6931"/>
                    <a:pt x="2025" y="6883"/>
                    <a:pt x="1977" y="6836"/>
                  </a:cubicBezTo>
                  <a:lnTo>
                    <a:pt x="1334" y="6216"/>
                  </a:lnTo>
                  <a:cubicBezTo>
                    <a:pt x="1215" y="6097"/>
                    <a:pt x="1215" y="5883"/>
                    <a:pt x="1334" y="5764"/>
                  </a:cubicBezTo>
                  <a:cubicBezTo>
                    <a:pt x="1406" y="5704"/>
                    <a:pt x="1489" y="5675"/>
                    <a:pt x="1570" y="5675"/>
                  </a:cubicBezTo>
                  <a:cubicBezTo>
                    <a:pt x="1650" y="5675"/>
                    <a:pt x="1727" y="5704"/>
                    <a:pt x="1787" y="5764"/>
                  </a:cubicBezTo>
                  <a:lnTo>
                    <a:pt x="2192" y="6169"/>
                  </a:lnTo>
                  <a:lnTo>
                    <a:pt x="3240" y="5121"/>
                  </a:lnTo>
                  <a:cubicBezTo>
                    <a:pt x="3299" y="5061"/>
                    <a:pt x="3377" y="5032"/>
                    <a:pt x="3454" y="5032"/>
                  </a:cubicBezTo>
                  <a:close/>
                  <a:moveTo>
                    <a:pt x="310" y="1"/>
                  </a:moveTo>
                  <a:cubicBezTo>
                    <a:pt x="144" y="1"/>
                    <a:pt x="1" y="120"/>
                    <a:pt x="1" y="310"/>
                  </a:cubicBezTo>
                  <a:lnTo>
                    <a:pt x="1" y="7574"/>
                  </a:lnTo>
                  <a:lnTo>
                    <a:pt x="2835" y="7574"/>
                  </a:lnTo>
                  <a:cubicBezTo>
                    <a:pt x="2845" y="7572"/>
                    <a:pt x="2856" y="7572"/>
                    <a:pt x="2867" y="7572"/>
                  </a:cubicBezTo>
                  <a:cubicBezTo>
                    <a:pt x="3019" y="7572"/>
                    <a:pt x="3144" y="7728"/>
                    <a:pt x="3144" y="7883"/>
                  </a:cubicBezTo>
                  <a:lnTo>
                    <a:pt x="3144" y="10717"/>
                  </a:lnTo>
                  <a:lnTo>
                    <a:pt x="7860" y="10717"/>
                  </a:lnTo>
                  <a:cubicBezTo>
                    <a:pt x="8026" y="10717"/>
                    <a:pt x="8169" y="10598"/>
                    <a:pt x="8169" y="10432"/>
                  </a:cubicBezTo>
                  <a:lnTo>
                    <a:pt x="8169" y="310"/>
                  </a:lnTo>
                  <a:cubicBezTo>
                    <a:pt x="8169" y="120"/>
                    <a:pt x="8026" y="1"/>
                    <a:pt x="7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4" name="Google Shape;7494;p23"/>
          <p:cNvGrpSpPr/>
          <p:nvPr/>
        </p:nvGrpSpPr>
        <p:grpSpPr>
          <a:xfrm>
            <a:off x="4773038" y="4002556"/>
            <a:ext cx="364277" cy="350316"/>
            <a:chOff x="3944825" y="4076050"/>
            <a:chExt cx="280450" cy="268750"/>
          </a:xfrm>
        </p:grpSpPr>
        <p:sp>
          <p:nvSpPr>
            <p:cNvPr id="7495" name="Google Shape;7495;p23"/>
            <p:cNvSpPr/>
            <p:nvPr/>
          </p:nvSpPr>
          <p:spPr>
            <a:xfrm>
              <a:off x="4047825" y="4076050"/>
              <a:ext cx="177450" cy="180100"/>
            </a:xfrm>
            <a:custGeom>
              <a:avLst/>
              <a:gdLst/>
              <a:ahLst/>
              <a:cxnLst/>
              <a:rect l="l" t="t" r="r" b="b"/>
              <a:pathLst>
                <a:path w="7098" h="7204" extrusionOk="0">
                  <a:moveTo>
                    <a:pt x="4323" y="0"/>
                  </a:moveTo>
                  <a:cubicBezTo>
                    <a:pt x="3680" y="0"/>
                    <a:pt x="3037" y="244"/>
                    <a:pt x="2549" y="732"/>
                  </a:cubicBezTo>
                  <a:lnTo>
                    <a:pt x="2549" y="756"/>
                  </a:lnTo>
                  <a:lnTo>
                    <a:pt x="382" y="2923"/>
                  </a:lnTo>
                  <a:lnTo>
                    <a:pt x="382" y="2947"/>
                  </a:lnTo>
                  <a:cubicBezTo>
                    <a:pt x="538" y="2919"/>
                    <a:pt x="697" y="2905"/>
                    <a:pt x="856" y="2905"/>
                  </a:cubicBezTo>
                  <a:cubicBezTo>
                    <a:pt x="1231" y="2905"/>
                    <a:pt x="1610" y="2980"/>
                    <a:pt x="1977" y="3114"/>
                  </a:cubicBezTo>
                  <a:lnTo>
                    <a:pt x="3454" y="1637"/>
                  </a:lnTo>
                  <a:cubicBezTo>
                    <a:pt x="3731" y="1361"/>
                    <a:pt x="4040" y="1245"/>
                    <a:pt x="4336" y="1245"/>
                  </a:cubicBezTo>
                  <a:cubicBezTo>
                    <a:pt x="5314" y="1245"/>
                    <a:pt x="6154" y="2509"/>
                    <a:pt x="5240" y="3423"/>
                  </a:cubicBezTo>
                  <a:cubicBezTo>
                    <a:pt x="5171" y="3493"/>
                    <a:pt x="3066" y="5597"/>
                    <a:pt x="3045" y="5597"/>
                  </a:cubicBezTo>
                  <a:cubicBezTo>
                    <a:pt x="3044" y="5597"/>
                    <a:pt x="3045" y="5595"/>
                    <a:pt x="3049" y="5590"/>
                  </a:cubicBezTo>
                  <a:lnTo>
                    <a:pt x="3049" y="5590"/>
                  </a:lnTo>
                  <a:cubicBezTo>
                    <a:pt x="2811" y="5841"/>
                    <a:pt x="2490" y="5966"/>
                    <a:pt x="2165" y="5966"/>
                  </a:cubicBezTo>
                  <a:cubicBezTo>
                    <a:pt x="1841" y="5966"/>
                    <a:pt x="1513" y="5841"/>
                    <a:pt x="1263" y="5590"/>
                  </a:cubicBezTo>
                  <a:cubicBezTo>
                    <a:pt x="1144" y="5471"/>
                    <a:pt x="983" y="5412"/>
                    <a:pt x="822" y="5412"/>
                  </a:cubicBezTo>
                  <a:cubicBezTo>
                    <a:pt x="662" y="5412"/>
                    <a:pt x="501" y="5471"/>
                    <a:pt x="382" y="5590"/>
                  </a:cubicBezTo>
                  <a:lnTo>
                    <a:pt x="1" y="5971"/>
                  </a:lnTo>
                  <a:cubicBezTo>
                    <a:pt x="96" y="6162"/>
                    <a:pt x="215" y="6329"/>
                    <a:pt x="382" y="6472"/>
                  </a:cubicBezTo>
                  <a:cubicBezTo>
                    <a:pt x="870" y="6960"/>
                    <a:pt x="1507" y="7204"/>
                    <a:pt x="2144" y="7204"/>
                  </a:cubicBezTo>
                  <a:cubicBezTo>
                    <a:pt x="2781" y="7204"/>
                    <a:pt x="3418" y="6960"/>
                    <a:pt x="3906" y="6472"/>
                  </a:cubicBezTo>
                  <a:lnTo>
                    <a:pt x="3930" y="6472"/>
                  </a:lnTo>
                  <a:lnTo>
                    <a:pt x="6097" y="4304"/>
                  </a:lnTo>
                  <a:cubicBezTo>
                    <a:pt x="7098" y="3304"/>
                    <a:pt x="7098" y="1733"/>
                    <a:pt x="6097" y="732"/>
                  </a:cubicBezTo>
                  <a:cubicBezTo>
                    <a:pt x="5609" y="244"/>
                    <a:pt x="4966" y="0"/>
                    <a:pt x="432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6" name="Google Shape;7496;p23"/>
            <p:cNvSpPr/>
            <p:nvPr/>
          </p:nvSpPr>
          <p:spPr>
            <a:xfrm>
              <a:off x="3944825" y="4164600"/>
              <a:ext cx="177450" cy="180200"/>
            </a:xfrm>
            <a:custGeom>
              <a:avLst/>
              <a:gdLst/>
              <a:ahLst/>
              <a:cxnLst/>
              <a:rect l="l" t="t" r="r" b="b"/>
              <a:pathLst>
                <a:path w="7098" h="7208" extrusionOk="0">
                  <a:moveTo>
                    <a:pt x="4942" y="0"/>
                  </a:moveTo>
                  <a:cubicBezTo>
                    <a:pt x="4300" y="0"/>
                    <a:pt x="3657" y="239"/>
                    <a:pt x="3168" y="715"/>
                  </a:cubicBezTo>
                  <a:lnTo>
                    <a:pt x="977" y="2906"/>
                  </a:lnTo>
                  <a:cubicBezTo>
                    <a:pt x="1" y="3882"/>
                    <a:pt x="1" y="5478"/>
                    <a:pt x="977" y="6454"/>
                  </a:cubicBezTo>
                  <a:cubicBezTo>
                    <a:pt x="1469" y="6957"/>
                    <a:pt x="2116" y="7207"/>
                    <a:pt x="2766" y="7207"/>
                  </a:cubicBezTo>
                  <a:cubicBezTo>
                    <a:pt x="3408" y="7207"/>
                    <a:pt x="4052" y="6963"/>
                    <a:pt x="4550" y="6478"/>
                  </a:cubicBezTo>
                  <a:lnTo>
                    <a:pt x="6717" y="4287"/>
                  </a:lnTo>
                  <a:lnTo>
                    <a:pt x="6717" y="4263"/>
                  </a:lnTo>
                  <a:cubicBezTo>
                    <a:pt x="6560" y="4292"/>
                    <a:pt x="6402" y="4305"/>
                    <a:pt x="6243" y="4305"/>
                  </a:cubicBezTo>
                  <a:cubicBezTo>
                    <a:pt x="5868" y="4305"/>
                    <a:pt x="5489" y="4230"/>
                    <a:pt x="5121" y="4097"/>
                  </a:cubicBezTo>
                  <a:lnTo>
                    <a:pt x="3645" y="5573"/>
                  </a:lnTo>
                  <a:cubicBezTo>
                    <a:pt x="3368" y="5850"/>
                    <a:pt x="3059" y="5966"/>
                    <a:pt x="2763" y="5966"/>
                  </a:cubicBezTo>
                  <a:cubicBezTo>
                    <a:pt x="1784" y="5966"/>
                    <a:pt x="945" y="4701"/>
                    <a:pt x="1859" y="3787"/>
                  </a:cubicBezTo>
                  <a:lnTo>
                    <a:pt x="4026" y="1596"/>
                  </a:lnTo>
                  <a:cubicBezTo>
                    <a:pt x="4276" y="1358"/>
                    <a:pt x="4603" y="1239"/>
                    <a:pt x="4928" y="1239"/>
                  </a:cubicBezTo>
                  <a:cubicBezTo>
                    <a:pt x="5252" y="1239"/>
                    <a:pt x="5574" y="1358"/>
                    <a:pt x="5812" y="1596"/>
                  </a:cubicBezTo>
                  <a:cubicBezTo>
                    <a:pt x="5943" y="1727"/>
                    <a:pt x="6109" y="1792"/>
                    <a:pt x="6273" y="1792"/>
                  </a:cubicBezTo>
                  <a:cubicBezTo>
                    <a:pt x="6437" y="1792"/>
                    <a:pt x="6598" y="1727"/>
                    <a:pt x="6717" y="1596"/>
                  </a:cubicBezTo>
                  <a:lnTo>
                    <a:pt x="7098" y="1215"/>
                  </a:lnTo>
                  <a:cubicBezTo>
                    <a:pt x="7002" y="1048"/>
                    <a:pt x="6860" y="858"/>
                    <a:pt x="6717" y="715"/>
                  </a:cubicBezTo>
                  <a:cubicBezTo>
                    <a:pt x="6228" y="239"/>
                    <a:pt x="5585" y="0"/>
                    <a:pt x="49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497" name="Google Shape;7497;p23"/>
          <p:cNvGrpSpPr/>
          <p:nvPr/>
        </p:nvGrpSpPr>
        <p:grpSpPr>
          <a:xfrm>
            <a:off x="5574199" y="4003110"/>
            <a:ext cx="265300" cy="349273"/>
            <a:chOff x="4561625" y="4076475"/>
            <a:chExt cx="204250" cy="267950"/>
          </a:xfrm>
        </p:grpSpPr>
        <p:sp>
          <p:nvSpPr>
            <p:cNvPr id="7498" name="Google Shape;7498;p23"/>
            <p:cNvSpPr/>
            <p:nvPr/>
          </p:nvSpPr>
          <p:spPr>
            <a:xfrm>
              <a:off x="4566400" y="4281875"/>
              <a:ext cx="58375" cy="57775"/>
            </a:xfrm>
            <a:custGeom>
              <a:avLst/>
              <a:gdLst/>
              <a:ahLst/>
              <a:cxnLst/>
              <a:rect l="l" t="t" r="r" b="b"/>
              <a:pathLst>
                <a:path w="2335" h="2311" extrusionOk="0">
                  <a:moveTo>
                    <a:pt x="0" y="1"/>
                  </a:moveTo>
                  <a:lnTo>
                    <a:pt x="2334" y="2311"/>
                  </a:lnTo>
                  <a:lnTo>
                    <a:pt x="23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499" name="Google Shape;7499;p23"/>
            <p:cNvSpPr/>
            <p:nvPr/>
          </p:nvSpPr>
          <p:spPr>
            <a:xfrm>
              <a:off x="4608675" y="4166975"/>
              <a:ext cx="110150" cy="51825"/>
            </a:xfrm>
            <a:custGeom>
              <a:avLst/>
              <a:gdLst/>
              <a:ahLst/>
              <a:cxnLst/>
              <a:rect l="l" t="t" r="r" b="b"/>
              <a:pathLst>
                <a:path w="4406" h="2073" extrusionOk="0">
                  <a:moveTo>
                    <a:pt x="3787" y="1"/>
                  </a:moveTo>
                  <a:lnTo>
                    <a:pt x="2120" y="1668"/>
                  </a:lnTo>
                  <a:cubicBezTo>
                    <a:pt x="2060" y="1727"/>
                    <a:pt x="1977" y="1757"/>
                    <a:pt x="1893" y="1757"/>
                  </a:cubicBezTo>
                  <a:cubicBezTo>
                    <a:pt x="1810" y="1757"/>
                    <a:pt x="1727" y="1727"/>
                    <a:pt x="1667" y="1668"/>
                  </a:cubicBezTo>
                  <a:lnTo>
                    <a:pt x="953" y="953"/>
                  </a:lnTo>
                  <a:lnTo>
                    <a:pt x="0" y="1882"/>
                  </a:lnTo>
                  <a:lnTo>
                    <a:pt x="0" y="2073"/>
                  </a:lnTo>
                  <a:lnTo>
                    <a:pt x="4406" y="2073"/>
                  </a:lnTo>
                  <a:lnTo>
                    <a:pt x="4406" y="644"/>
                  </a:lnTo>
                  <a:lnTo>
                    <a:pt x="37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0" name="Google Shape;7500;p23"/>
            <p:cNvSpPr/>
            <p:nvPr/>
          </p:nvSpPr>
          <p:spPr>
            <a:xfrm>
              <a:off x="4561625" y="4076475"/>
              <a:ext cx="204250" cy="267950"/>
            </a:xfrm>
            <a:custGeom>
              <a:avLst/>
              <a:gdLst/>
              <a:ahLst/>
              <a:cxnLst/>
              <a:rect l="l" t="t" r="r" b="b"/>
              <a:pathLst>
                <a:path w="8170" h="10718" extrusionOk="0">
                  <a:moveTo>
                    <a:pt x="6021" y="1285"/>
                  </a:moveTo>
                  <a:cubicBezTo>
                    <a:pt x="6417" y="1285"/>
                    <a:pt x="6417" y="1908"/>
                    <a:pt x="6021" y="1908"/>
                  </a:cubicBezTo>
                  <a:cubicBezTo>
                    <a:pt x="6007" y="1908"/>
                    <a:pt x="5993" y="1908"/>
                    <a:pt x="5978" y="1906"/>
                  </a:cubicBezTo>
                  <a:lnTo>
                    <a:pt x="4073" y="1906"/>
                  </a:lnTo>
                  <a:cubicBezTo>
                    <a:pt x="3692" y="1858"/>
                    <a:pt x="3692" y="1311"/>
                    <a:pt x="4073" y="1287"/>
                  </a:cubicBezTo>
                  <a:lnTo>
                    <a:pt x="5978" y="1287"/>
                  </a:lnTo>
                  <a:cubicBezTo>
                    <a:pt x="5993" y="1285"/>
                    <a:pt x="6007" y="1285"/>
                    <a:pt x="6021" y="1285"/>
                  </a:cubicBezTo>
                  <a:close/>
                  <a:moveTo>
                    <a:pt x="1573" y="1876"/>
                  </a:moveTo>
                  <a:cubicBezTo>
                    <a:pt x="1739" y="1876"/>
                    <a:pt x="1906" y="1989"/>
                    <a:pt x="1882" y="2216"/>
                  </a:cubicBezTo>
                  <a:lnTo>
                    <a:pt x="1882" y="4621"/>
                  </a:lnTo>
                  <a:lnTo>
                    <a:pt x="2620" y="3906"/>
                  </a:lnTo>
                  <a:cubicBezTo>
                    <a:pt x="2668" y="3835"/>
                    <a:pt x="2745" y="3799"/>
                    <a:pt x="2826" y="3799"/>
                  </a:cubicBezTo>
                  <a:cubicBezTo>
                    <a:pt x="2906" y="3799"/>
                    <a:pt x="2990" y="3835"/>
                    <a:pt x="3049" y="3906"/>
                  </a:cubicBezTo>
                  <a:lnTo>
                    <a:pt x="3763" y="4621"/>
                  </a:lnTo>
                  <a:lnTo>
                    <a:pt x="5430" y="2954"/>
                  </a:lnTo>
                  <a:cubicBezTo>
                    <a:pt x="5490" y="2894"/>
                    <a:pt x="5573" y="2865"/>
                    <a:pt x="5657" y="2865"/>
                  </a:cubicBezTo>
                  <a:cubicBezTo>
                    <a:pt x="5740" y="2865"/>
                    <a:pt x="5823" y="2894"/>
                    <a:pt x="5883" y="2954"/>
                  </a:cubicBezTo>
                  <a:lnTo>
                    <a:pt x="6836" y="3906"/>
                  </a:lnTo>
                  <a:cubicBezTo>
                    <a:pt x="6883" y="3954"/>
                    <a:pt x="6907" y="4049"/>
                    <a:pt x="6907" y="4121"/>
                  </a:cubicBezTo>
                  <a:lnTo>
                    <a:pt x="6907" y="6002"/>
                  </a:lnTo>
                  <a:cubicBezTo>
                    <a:pt x="6907" y="6193"/>
                    <a:pt x="6764" y="6312"/>
                    <a:pt x="6597" y="6312"/>
                  </a:cubicBezTo>
                  <a:lnTo>
                    <a:pt x="1573" y="6312"/>
                  </a:lnTo>
                  <a:cubicBezTo>
                    <a:pt x="1406" y="6312"/>
                    <a:pt x="1263" y="6193"/>
                    <a:pt x="1263" y="6002"/>
                  </a:cubicBezTo>
                  <a:lnTo>
                    <a:pt x="1263" y="2216"/>
                  </a:lnTo>
                  <a:cubicBezTo>
                    <a:pt x="1239" y="1989"/>
                    <a:pt x="1406" y="1876"/>
                    <a:pt x="1573" y="1876"/>
                  </a:cubicBezTo>
                  <a:close/>
                  <a:moveTo>
                    <a:pt x="5978" y="6955"/>
                  </a:moveTo>
                  <a:cubicBezTo>
                    <a:pt x="6383" y="6955"/>
                    <a:pt x="6383" y="7574"/>
                    <a:pt x="5978" y="7574"/>
                  </a:cubicBezTo>
                  <a:lnTo>
                    <a:pt x="4073" y="7574"/>
                  </a:lnTo>
                  <a:cubicBezTo>
                    <a:pt x="3668" y="7574"/>
                    <a:pt x="3668" y="6955"/>
                    <a:pt x="4073" y="6955"/>
                  </a:cubicBezTo>
                  <a:close/>
                  <a:moveTo>
                    <a:pt x="6021" y="8215"/>
                  </a:moveTo>
                  <a:cubicBezTo>
                    <a:pt x="6417" y="8215"/>
                    <a:pt x="6417" y="8838"/>
                    <a:pt x="6021" y="8838"/>
                  </a:cubicBezTo>
                  <a:cubicBezTo>
                    <a:pt x="6007" y="8838"/>
                    <a:pt x="5993" y="8838"/>
                    <a:pt x="5978" y="8836"/>
                  </a:cubicBezTo>
                  <a:lnTo>
                    <a:pt x="4073" y="8836"/>
                  </a:lnTo>
                  <a:cubicBezTo>
                    <a:pt x="3692" y="8788"/>
                    <a:pt x="3692" y="8241"/>
                    <a:pt x="4073" y="8217"/>
                  </a:cubicBezTo>
                  <a:lnTo>
                    <a:pt x="5978" y="8217"/>
                  </a:lnTo>
                  <a:cubicBezTo>
                    <a:pt x="5993" y="8215"/>
                    <a:pt x="6007" y="8215"/>
                    <a:pt x="6021" y="8215"/>
                  </a:cubicBezTo>
                  <a:close/>
                  <a:moveTo>
                    <a:pt x="310" y="1"/>
                  </a:moveTo>
                  <a:cubicBezTo>
                    <a:pt x="144" y="1"/>
                    <a:pt x="1" y="120"/>
                    <a:pt x="1" y="310"/>
                  </a:cubicBezTo>
                  <a:lnTo>
                    <a:pt x="1" y="7574"/>
                  </a:lnTo>
                  <a:lnTo>
                    <a:pt x="2835" y="7574"/>
                  </a:lnTo>
                  <a:cubicBezTo>
                    <a:pt x="3001" y="7574"/>
                    <a:pt x="3144" y="7717"/>
                    <a:pt x="3144" y="7883"/>
                  </a:cubicBezTo>
                  <a:lnTo>
                    <a:pt x="3144" y="10717"/>
                  </a:lnTo>
                  <a:lnTo>
                    <a:pt x="7860" y="10717"/>
                  </a:lnTo>
                  <a:cubicBezTo>
                    <a:pt x="8026" y="10717"/>
                    <a:pt x="8169" y="10574"/>
                    <a:pt x="8169" y="10408"/>
                  </a:cubicBezTo>
                  <a:lnTo>
                    <a:pt x="8169" y="310"/>
                  </a:lnTo>
                  <a:cubicBezTo>
                    <a:pt x="8169" y="144"/>
                    <a:pt x="8026" y="1"/>
                    <a:pt x="78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1" name="Google Shape;7501;p23"/>
          <p:cNvGrpSpPr/>
          <p:nvPr/>
        </p:nvGrpSpPr>
        <p:grpSpPr>
          <a:xfrm>
            <a:off x="6285672" y="4044268"/>
            <a:ext cx="357295" cy="266403"/>
            <a:chOff x="5109375" y="4108050"/>
            <a:chExt cx="275075" cy="204375"/>
          </a:xfrm>
        </p:grpSpPr>
        <p:sp>
          <p:nvSpPr>
            <p:cNvPr id="7502" name="Google Shape;7502;p23"/>
            <p:cNvSpPr/>
            <p:nvPr/>
          </p:nvSpPr>
          <p:spPr>
            <a:xfrm>
              <a:off x="5109375" y="4108050"/>
              <a:ext cx="275075" cy="204225"/>
            </a:xfrm>
            <a:custGeom>
              <a:avLst/>
              <a:gdLst/>
              <a:ahLst/>
              <a:cxnLst/>
              <a:rect l="l" t="t" r="r" b="b"/>
              <a:pathLst>
                <a:path w="11003" h="8169" extrusionOk="0">
                  <a:moveTo>
                    <a:pt x="5692" y="1262"/>
                  </a:moveTo>
                  <a:lnTo>
                    <a:pt x="5692" y="2524"/>
                  </a:lnTo>
                  <a:lnTo>
                    <a:pt x="2167" y="2524"/>
                  </a:lnTo>
                  <a:lnTo>
                    <a:pt x="3001" y="1262"/>
                  </a:lnTo>
                  <a:close/>
                  <a:moveTo>
                    <a:pt x="1568" y="4413"/>
                  </a:moveTo>
                  <a:cubicBezTo>
                    <a:pt x="1727" y="4413"/>
                    <a:pt x="1881" y="4537"/>
                    <a:pt x="1881" y="4715"/>
                  </a:cubicBezTo>
                  <a:cubicBezTo>
                    <a:pt x="1905" y="4906"/>
                    <a:pt x="1739" y="5049"/>
                    <a:pt x="1572" y="5049"/>
                  </a:cubicBezTo>
                  <a:cubicBezTo>
                    <a:pt x="1286" y="5025"/>
                    <a:pt x="1143" y="4691"/>
                    <a:pt x="1358" y="4501"/>
                  </a:cubicBezTo>
                  <a:cubicBezTo>
                    <a:pt x="1418" y="4440"/>
                    <a:pt x="1493" y="4413"/>
                    <a:pt x="1568" y="4413"/>
                  </a:cubicBezTo>
                  <a:close/>
                  <a:moveTo>
                    <a:pt x="6025" y="4406"/>
                  </a:moveTo>
                  <a:cubicBezTo>
                    <a:pt x="6192" y="4406"/>
                    <a:pt x="6335" y="4549"/>
                    <a:pt x="6335" y="4715"/>
                  </a:cubicBezTo>
                  <a:lnTo>
                    <a:pt x="6335" y="5977"/>
                  </a:lnTo>
                  <a:cubicBezTo>
                    <a:pt x="6335" y="6144"/>
                    <a:pt x="6216" y="6287"/>
                    <a:pt x="6025" y="6287"/>
                  </a:cubicBezTo>
                  <a:lnTo>
                    <a:pt x="2858" y="6287"/>
                  </a:lnTo>
                  <a:cubicBezTo>
                    <a:pt x="2667" y="6287"/>
                    <a:pt x="2524" y="6144"/>
                    <a:pt x="2524" y="5977"/>
                  </a:cubicBezTo>
                  <a:lnTo>
                    <a:pt x="2524" y="4715"/>
                  </a:lnTo>
                  <a:cubicBezTo>
                    <a:pt x="2524" y="4549"/>
                    <a:pt x="2667" y="4406"/>
                    <a:pt x="2858" y="4406"/>
                  </a:cubicBezTo>
                  <a:close/>
                  <a:moveTo>
                    <a:pt x="1614" y="5666"/>
                  </a:moveTo>
                  <a:cubicBezTo>
                    <a:pt x="2010" y="5666"/>
                    <a:pt x="2010" y="6289"/>
                    <a:pt x="1614" y="6289"/>
                  </a:cubicBezTo>
                  <a:cubicBezTo>
                    <a:pt x="1601" y="6289"/>
                    <a:pt x="1586" y="6289"/>
                    <a:pt x="1572" y="6287"/>
                  </a:cubicBezTo>
                  <a:cubicBezTo>
                    <a:pt x="1191" y="6263"/>
                    <a:pt x="1191" y="5692"/>
                    <a:pt x="1572" y="5668"/>
                  </a:cubicBezTo>
                  <a:cubicBezTo>
                    <a:pt x="1586" y="5666"/>
                    <a:pt x="1601" y="5666"/>
                    <a:pt x="1614" y="5666"/>
                  </a:cubicBezTo>
                  <a:close/>
                  <a:moveTo>
                    <a:pt x="9788" y="0"/>
                  </a:moveTo>
                  <a:cubicBezTo>
                    <a:pt x="9383" y="0"/>
                    <a:pt x="9026" y="262"/>
                    <a:pt x="8883" y="643"/>
                  </a:cubicBezTo>
                  <a:lnTo>
                    <a:pt x="7883" y="643"/>
                  </a:lnTo>
                  <a:cubicBezTo>
                    <a:pt x="7811" y="643"/>
                    <a:pt x="7716" y="667"/>
                    <a:pt x="7668" y="738"/>
                  </a:cubicBezTo>
                  <a:lnTo>
                    <a:pt x="6311" y="2072"/>
                  </a:lnTo>
                  <a:lnTo>
                    <a:pt x="6311" y="953"/>
                  </a:lnTo>
                  <a:cubicBezTo>
                    <a:pt x="6311" y="786"/>
                    <a:pt x="6192" y="643"/>
                    <a:pt x="6025" y="643"/>
                  </a:cubicBezTo>
                  <a:lnTo>
                    <a:pt x="2834" y="643"/>
                  </a:lnTo>
                  <a:cubicBezTo>
                    <a:pt x="2739" y="643"/>
                    <a:pt x="2620" y="691"/>
                    <a:pt x="2572" y="786"/>
                  </a:cubicBezTo>
                  <a:lnTo>
                    <a:pt x="1405" y="2524"/>
                  </a:lnTo>
                  <a:lnTo>
                    <a:pt x="310" y="2524"/>
                  </a:lnTo>
                  <a:cubicBezTo>
                    <a:pt x="143" y="2524"/>
                    <a:pt x="0" y="2643"/>
                    <a:pt x="0" y="2834"/>
                  </a:cubicBezTo>
                  <a:lnTo>
                    <a:pt x="0" y="7859"/>
                  </a:lnTo>
                  <a:cubicBezTo>
                    <a:pt x="0" y="8026"/>
                    <a:pt x="143" y="8168"/>
                    <a:pt x="310" y="8168"/>
                  </a:cubicBezTo>
                  <a:lnTo>
                    <a:pt x="7287" y="8168"/>
                  </a:lnTo>
                  <a:cubicBezTo>
                    <a:pt x="7454" y="8168"/>
                    <a:pt x="7573" y="8026"/>
                    <a:pt x="7573" y="7859"/>
                  </a:cubicBezTo>
                  <a:lnTo>
                    <a:pt x="7573" y="6930"/>
                  </a:lnTo>
                  <a:lnTo>
                    <a:pt x="8216" y="6930"/>
                  </a:lnTo>
                  <a:lnTo>
                    <a:pt x="8216" y="3787"/>
                  </a:lnTo>
                  <a:lnTo>
                    <a:pt x="7573" y="3787"/>
                  </a:lnTo>
                  <a:lnTo>
                    <a:pt x="7573" y="2834"/>
                  </a:lnTo>
                  <a:cubicBezTo>
                    <a:pt x="7573" y="2667"/>
                    <a:pt x="7430" y="2548"/>
                    <a:pt x="7287" y="2548"/>
                  </a:cubicBezTo>
                  <a:lnTo>
                    <a:pt x="6763" y="2548"/>
                  </a:lnTo>
                  <a:lnTo>
                    <a:pt x="8026" y="1286"/>
                  </a:lnTo>
                  <a:lnTo>
                    <a:pt x="8907" y="1286"/>
                  </a:lnTo>
                  <a:cubicBezTo>
                    <a:pt x="9041" y="1688"/>
                    <a:pt x="9408" y="1901"/>
                    <a:pt x="9780" y="1901"/>
                  </a:cubicBezTo>
                  <a:cubicBezTo>
                    <a:pt x="10069" y="1901"/>
                    <a:pt x="10362" y="1772"/>
                    <a:pt x="10550" y="1500"/>
                  </a:cubicBezTo>
                  <a:cubicBezTo>
                    <a:pt x="11002" y="881"/>
                    <a:pt x="10550" y="24"/>
                    <a:pt x="9788" y="24"/>
                  </a:cubicBezTo>
                  <a:lnTo>
                    <a:pt x="978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3" name="Google Shape;7503;p23"/>
            <p:cNvSpPr/>
            <p:nvPr/>
          </p:nvSpPr>
          <p:spPr>
            <a:xfrm>
              <a:off x="5187950" y="4234250"/>
              <a:ext cx="63725" cy="15500"/>
            </a:xfrm>
            <a:custGeom>
              <a:avLst/>
              <a:gdLst/>
              <a:ahLst/>
              <a:cxnLst/>
              <a:rect l="l" t="t" r="r" b="b"/>
              <a:pathLst>
                <a:path w="2549" h="620" extrusionOk="0">
                  <a:moveTo>
                    <a:pt x="1" y="1"/>
                  </a:moveTo>
                  <a:lnTo>
                    <a:pt x="1" y="620"/>
                  </a:lnTo>
                  <a:lnTo>
                    <a:pt x="2549" y="620"/>
                  </a:lnTo>
                  <a:lnTo>
                    <a:pt x="25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4" name="Google Shape;7504;p23"/>
            <p:cNvSpPr/>
            <p:nvPr/>
          </p:nvSpPr>
          <p:spPr>
            <a:xfrm>
              <a:off x="5330250" y="4171000"/>
              <a:ext cx="47650" cy="141425"/>
            </a:xfrm>
            <a:custGeom>
              <a:avLst/>
              <a:gdLst/>
              <a:ahLst/>
              <a:cxnLst/>
              <a:rect l="l" t="t" r="r" b="b"/>
              <a:pathLst>
                <a:path w="1906" h="5657" extrusionOk="0">
                  <a:moveTo>
                    <a:pt x="1560" y="0"/>
                  </a:moveTo>
                  <a:cubicBezTo>
                    <a:pt x="1507" y="0"/>
                    <a:pt x="1453" y="18"/>
                    <a:pt x="1405" y="54"/>
                  </a:cubicBezTo>
                  <a:lnTo>
                    <a:pt x="0" y="983"/>
                  </a:lnTo>
                  <a:lnTo>
                    <a:pt x="0" y="4674"/>
                  </a:lnTo>
                  <a:lnTo>
                    <a:pt x="1405" y="5603"/>
                  </a:lnTo>
                  <a:cubicBezTo>
                    <a:pt x="1453" y="5638"/>
                    <a:pt x="1507" y="5656"/>
                    <a:pt x="1560" y="5656"/>
                  </a:cubicBezTo>
                  <a:cubicBezTo>
                    <a:pt x="1614" y="5656"/>
                    <a:pt x="1667" y="5638"/>
                    <a:pt x="1715" y="5603"/>
                  </a:cubicBezTo>
                  <a:cubicBezTo>
                    <a:pt x="1834" y="5555"/>
                    <a:pt x="1905" y="5436"/>
                    <a:pt x="1882" y="5317"/>
                  </a:cubicBezTo>
                  <a:lnTo>
                    <a:pt x="1882" y="316"/>
                  </a:lnTo>
                  <a:cubicBezTo>
                    <a:pt x="1905" y="197"/>
                    <a:pt x="1834" y="102"/>
                    <a:pt x="1715" y="54"/>
                  </a:cubicBezTo>
                  <a:cubicBezTo>
                    <a:pt x="1667" y="18"/>
                    <a:pt x="1614" y="0"/>
                    <a:pt x="15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05" name="Google Shape;7505;p23"/>
          <p:cNvGrpSpPr/>
          <p:nvPr/>
        </p:nvGrpSpPr>
        <p:grpSpPr>
          <a:xfrm>
            <a:off x="7046023" y="4003110"/>
            <a:ext cx="329736" cy="350055"/>
            <a:chOff x="5694756" y="4076475"/>
            <a:chExt cx="253858" cy="268550"/>
          </a:xfrm>
        </p:grpSpPr>
        <p:sp>
          <p:nvSpPr>
            <p:cNvPr id="7506" name="Google Shape;7506;p23"/>
            <p:cNvSpPr/>
            <p:nvPr/>
          </p:nvSpPr>
          <p:spPr>
            <a:xfrm>
              <a:off x="5694756" y="4170488"/>
              <a:ext cx="253858" cy="39754"/>
            </a:xfrm>
            <a:custGeom>
              <a:avLst/>
              <a:gdLst/>
              <a:ahLst/>
              <a:cxnLst/>
              <a:rect l="l" t="t" r="r" b="b"/>
              <a:pathLst>
                <a:path w="188043" h="29502" extrusionOk="0">
                  <a:moveTo>
                    <a:pt x="0" y="1"/>
                  </a:moveTo>
                  <a:lnTo>
                    <a:pt x="0" y="6229"/>
                  </a:lnTo>
                  <a:cubicBezTo>
                    <a:pt x="0" y="20269"/>
                    <a:pt x="11538" y="29502"/>
                    <a:pt x="23488" y="29502"/>
                  </a:cubicBezTo>
                  <a:cubicBezTo>
                    <a:pt x="29715" y="29502"/>
                    <a:pt x="36054" y="26995"/>
                    <a:pt x="40931" y="21356"/>
                  </a:cubicBezTo>
                  <a:cubicBezTo>
                    <a:pt x="45603" y="26695"/>
                    <a:pt x="52054" y="29365"/>
                    <a:pt x="58560" y="29365"/>
                  </a:cubicBezTo>
                  <a:cubicBezTo>
                    <a:pt x="65067" y="29365"/>
                    <a:pt x="71629" y="26695"/>
                    <a:pt x="76523" y="21356"/>
                  </a:cubicBezTo>
                  <a:cubicBezTo>
                    <a:pt x="80972" y="26695"/>
                    <a:pt x="87201" y="29365"/>
                    <a:pt x="93875" y="29365"/>
                  </a:cubicBezTo>
                  <a:cubicBezTo>
                    <a:pt x="100548" y="29365"/>
                    <a:pt x="107222" y="26250"/>
                    <a:pt x="111671" y="21356"/>
                  </a:cubicBezTo>
                  <a:cubicBezTo>
                    <a:pt x="116342" y="26695"/>
                    <a:pt x="122793" y="29365"/>
                    <a:pt x="129244" y="29365"/>
                  </a:cubicBezTo>
                  <a:cubicBezTo>
                    <a:pt x="135696" y="29365"/>
                    <a:pt x="142147" y="26695"/>
                    <a:pt x="146818" y="21356"/>
                  </a:cubicBezTo>
                  <a:cubicBezTo>
                    <a:pt x="151678" y="26975"/>
                    <a:pt x="158041" y="29484"/>
                    <a:pt x="164297" y="29484"/>
                  </a:cubicBezTo>
                  <a:cubicBezTo>
                    <a:pt x="176369" y="29484"/>
                    <a:pt x="188042" y="20143"/>
                    <a:pt x="187749" y="5785"/>
                  </a:cubicBezTo>
                  <a:lnTo>
                    <a:pt x="1877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7" name="Google Shape;7507;p23"/>
            <p:cNvSpPr/>
            <p:nvPr/>
          </p:nvSpPr>
          <p:spPr>
            <a:xfrm>
              <a:off x="5845510" y="4265810"/>
              <a:ext cx="39643" cy="79136"/>
            </a:xfrm>
            <a:custGeom>
              <a:avLst/>
              <a:gdLst/>
              <a:ahLst/>
              <a:cxnLst/>
              <a:rect l="l" t="t" r="r" b="b"/>
              <a:pathLst>
                <a:path w="29365" h="58728" extrusionOk="0">
                  <a:moveTo>
                    <a:pt x="1" y="1"/>
                  </a:moveTo>
                  <a:lnTo>
                    <a:pt x="1" y="58728"/>
                  </a:lnTo>
                  <a:lnTo>
                    <a:pt x="29364" y="58728"/>
                  </a:lnTo>
                  <a:lnTo>
                    <a:pt x="293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8" name="Google Shape;7508;p23"/>
            <p:cNvSpPr/>
            <p:nvPr/>
          </p:nvSpPr>
          <p:spPr>
            <a:xfrm>
              <a:off x="5758420" y="4265810"/>
              <a:ext cx="39643" cy="31176"/>
            </a:xfrm>
            <a:custGeom>
              <a:avLst/>
              <a:gdLst/>
              <a:ahLst/>
              <a:cxnLst/>
              <a:rect l="l" t="t" r="r" b="b"/>
              <a:pathLst>
                <a:path w="29365" h="23136" extrusionOk="0">
                  <a:moveTo>
                    <a:pt x="1" y="1"/>
                  </a:moveTo>
                  <a:lnTo>
                    <a:pt x="1" y="23136"/>
                  </a:lnTo>
                  <a:lnTo>
                    <a:pt x="29364" y="23136"/>
                  </a:lnTo>
                  <a:lnTo>
                    <a:pt x="293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09" name="Google Shape;7509;p23"/>
            <p:cNvSpPr/>
            <p:nvPr/>
          </p:nvSpPr>
          <p:spPr>
            <a:xfrm>
              <a:off x="5758300" y="4076475"/>
              <a:ext cx="126250" cy="31600"/>
            </a:xfrm>
            <a:custGeom>
              <a:avLst/>
              <a:gdLst/>
              <a:ahLst/>
              <a:cxnLst/>
              <a:rect l="l" t="t" r="r" b="b"/>
              <a:pathLst>
                <a:path w="5050" h="1264" extrusionOk="0">
                  <a:moveTo>
                    <a:pt x="334" y="1"/>
                  </a:moveTo>
                  <a:cubicBezTo>
                    <a:pt x="168" y="1"/>
                    <a:pt x="25" y="120"/>
                    <a:pt x="1" y="310"/>
                  </a:cubicBezTo>
                  <a:lnTo>
                    <a:pt x="1" y="1263"/>
                  </a:lnTo>
                  <a:lnTo>
                    <a:pt x="5050" y="1263"/>
                  </a:lnTo>
                  <a:lnTo>
                    <a:pt x="5050" y="310"/>
                  </a:lnTo>
                  <a:cubicBezTo>
                    <a:pt x="5026" y="120"/>
                    <a:pt x="4883" y="1"/>
                    <a:pt x="47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0" name="Google Shape;7510;p23"/>
            <p:cNvSpPr/>
            <p:nvPr/>
          </p:nvSpPr>
          <p:spPr>
            <a:xfrm>
              <a:off x="5699975" y="4124125"/>
              <a:ext cx="242925" cy="31575"/>
            </a:xfrm>
            <a:custGeom>
              <a:avLst/>
              <a:gdLst/>
              <a:ahLst/>
              <a:cxnLst/>
              <a:rect l="l" t="t" r="r" b="b"/>
              <a:pathLst>
                <a:path w="9717" h="1263" extrusionOk="0">
                  <a:moveTo>
                    <a:pt x="1405" y="0"/>
                  </a:moveTo>
                  <a:cubicBezTo>
                    <a:pt x="1310" y="0"/>
                    <a:pt x="1215" y="48"/>
                    <a:pt x="1167" y="119"/>
                  </a:cubicBezTo>
                  <a:lnTo>
                    <a:pt x="0" y="1262"/>
                  </a:lnTo>
                  <a:lnTo>
                    <a:pt x="9716" y="1262"/>
                  </a:lnTo>
                  <a:lnTo>
                    <a:pt x="8573" y="119"/>
                  </a:lnTo>
                  <a:cubicBezTo>
                    <a:pt x="8502" y="48"/>
                    <a:pt x="8407" y="0"/>
                    <a:pt x="83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1" name="Google Shape;7511;p23"/>
            <p:cNvSpPr/>
            <p:nvPr/>
          </p:nvSpPr>
          <p:spPr>
            <a:xfrm>
              <a:off x="5845225" y="4265225"/>
              <a:ext cx="39325" cy="79200"/>
            </a:xfrm>
            <a:custGeom>
              <a:avLst/>
              <a:gdLst/>
              <a:ahLst/>
              <a:cxnLst/>
              <a:rect l="l" t="t" r="r" b="b"/>
              <a:pathLst>
                <a:path w="1573" h="3168" extrusionOk="0">
                  <a:moveTo>
                    <a:pt x="1" y="0"/>
                  </a:moveTo>
                  <a:lnTo>
                    <a:pt x="1" y="3167"/>
                  </a:lnTo>
                  <a:lnTo>
                    <a:pt x="1573" y="3167"/>
                  </a:lnTo>
                  <a:lnTo>
                    <a:pt x="15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2" name="Google Shape;7512;p23"/>
            <p:cNvSpPr/>
            <p:nvPr/>
          </p:nvSpPr>
          <p:spPr>
            <a:xfrm>
              <a:off x="5758300" y="4265225"/>
              <a:ext cx="39325" cy="31575"/>
            </a:xfrm>
            <a:custGeom>
              <a:avLst/>
              <a:gdLst/>
              <a:ahLst/>
              <a:cxnLst/>
              <a:rect l="l" t="t" r="r" b="b"/>
              <a:pathLst>
                <a:path w="1573" h="1263" extrusionOk="0">
                  <a:moveTo>
                    <a:pt x="1" y="0"/>
                  </a:moveTo>
                  <a:lnTo>
                    <a:pt x="1" y="1262"/>
                  </a:lnTo>
                  <a:lnTo>
                    <a:pt x="1573" y="1262"/>
                  </a:lnTo>
                  <a:lnTo>
                    <a:pt x="15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3" name="Google Shape;7513;p23"/>
            <p:cNvSpPr/>
            <p:nvPr/>
          </p:nvSpPr>
          <p:spPr>
            <a:xfrm>
              <a:off x="5711275" y="4219975"/>
              <a:ext cx="220300" cy="125050"/>
            </a:xfrm>
            <a:custGeom>
              <a:avLst/>
              <a:gdLst/>
              <a:ahLst/>
              <a:cxnLst/>
              <a:rect l="l" t="t" r="r" b="b"/>
              <a:pathLst>
                <a:path w="8812" h="5002" extrusionOk="0">
                  <a:moveTo>
                    <a:pt x="3787" y="1191"/>
                  </a:moveTo>
                  <a:cubicBezTo>
                    <a:pt x="3954" y="1191"/>
                    <a:pt x="4097" y="1334"/>
                    <a:pt x="4097" y="1500"/>
                  </a:cubicBezTo>
                  <a:lnTo>
                    <a:pt x="4097" y="3382"/>
                  </a:lnTo>
                  <a:cubicBezTo>
                    <a:pt x="4097" y="3549"/>
                    <a:pt x="3954" y="3691"/>
                    <a:pt x="3787" y="3715"/>
                  </a:cubicBezTo>
                  <a:lnTo>
                    <a:pt x="1596" y="3715"/>
                  </a:lnTo>
                  <a:cubicBezTo>
                    <a:pt x="1429" y="3715"/>
                    <a:pt x="1287" y="3572"/>
                    <a:pt x="1287" y="3382"/>
                  </a:cubicBezTo>
                  <a:lnTo>
                    <a:pt x="1287" y="1500"/>
                  </a:lnTo>
                  <a:cubicBezTo>
                    <a:pt x="1287" y="1334"/>
                    <a:pt x="1429" y="1191"/>
                    <a:pt x="1596" y="1191"/>
                  </a:cubicBezTo>
                  <a:close/>
                  <a:moveTo>
                    <a:pt x="1572" y="0"/>
                  </a:moveTo>
                  <a:cubicBezTo>
                    <a:pt x="1287" y="172"/>
                    <a:pt x="966" y="257"/>
                    <a:pt x="643" y="257"/>
                  </a:cubicBezTo>
                  <a:cubicBezTo>
                    <a:pt x="427" y="257"/>
                    <a:pt x="210" y="219"/>
                    <a:pt x="1" y="143"/>
                  </a:cubicBezTo>
                  <a:lnTo>
                    <a:pt x="1" y="4692"/>
                  </a:lnTo>
                  <a:cubicBezTo>
                    <a:pt x="1" y="4858"/>
                    <a:pt x="143" y="5001"/>
                    <a:pt x="334" y="5001"/>
                  </a:cubicBezTo>
                  <a:lnTo>
                    <a:pt x="4716" y="5001"/>
                  </a:lnTo>
                  <a:lnTo>
                    <a:pt x="4716" y="1500"/>
                  </a:lnTo>
                  <a:cubicBezTo>
                    <a:pt x="4716" y="1334"/>
                    <a:pt x="4859" y="1191"/>
                    <a:pt x="5025" y="1191"/>
                  </a:cubicBezTo>
                  <a:lnTo>
                    <a:pt x="7240" y="1191"/>
                  </a:lnTo>
                  <a:cubicBezTo>
                    <a:pt x="7407" y="1191"/>
                    <a:pt x="7550" y="1334"/>
                    <a:pt x="7550" y="1500"/>
                  </a:cubicBezTo>
                  <a:lnTo>
                    <a:pt x="7550" y="4977"/>
                  </a:lnTo>
                  <a:lnTo>
                    <a:pt x="8502" y="4977"/>
                  </a:lnTo>
                  <a:cubicBezTo>
                    <a:pt x="8669" y="4977"/>
                    <a:pt x="8812" y="4834"/>
                    <a:pt x="8812" y="4668"/>
                  </a:cubicBezTo>
                  <a:lnTo>
                    <a:pt x="8812" y="143"/>
                  </a:lnTo>
                  <a:cubicBezTo>
                    <a:pt x="8598" y="214"/>
                    <a:pt x="8383" y="238"/>
                    <a:pt x="8169" y="238"/>
                  </a:cubicBezTo>
                  <a:cubicBezTo>
                    <a:pt x="7836" y="238"/>
                    <a:pt x="7526" y="167"/>
                    <a:pt x="7240" y="0"/>
                  </a:cubicBezTo>
                  <a:cubicBezTo>
                    <a:pt x="6942" y="167"/>
                    <a:pt x="6615" y="250"/>
                    <a:pt x="6291" y="250"/>
                  </a:cubicBezTo>
                  <a:cubicBezTo>
                    <a:pt x="5966" y="250"/>
                    <a:pt x="5645" y="167"/>
                    <a:pt x="5359" y="0"/>
                  </a:cubicBezTo>
                  <a:cubicBezTo>
                    <a:pt x="5073" y="167"/>
                    <a:pt x="4740" y="238"/>
                    <a:pt x="4406" y="238"/>
                  </a:cubicBezTo>
                  <a:cubicBezTo>
                    <a:pt x="4073" y="238"/>
                    <a:pt x="3739" y="167"/>
                    <a:pt x="3454" y="0"/>
                  </a:cubicBezTo>
                  <a:cubicBezTo>
                    <a:pt x="3168" y="167"/>
                    <a:pt x="2846" y="250"/>
                    <a:pt x="2522" y="250"/>
                  </a:cubicBezTo>
                  <a:cubicBezTo>
                    <a:pt x="2197" y="250"/>
                    <a:pt x="1870" y="167"/>
                    <a:pt x="15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14" name="Google Shape;7514;p23"/>
          <p:cNvGrpSpPr/>
          <p:nvPr/>
        </p:nvGrpSpPr>
        <p:grpSpPr>
          <a:xfrm>
            <a:off x="7786064" y="4003110"/>
            <a:ext cx="350183" cy="349501"/>
            <a:chOff x="6264500" y="4076475"/>
            <a:chExt cx="269600" cy="268125"/>
          </a:xfrm>
        </p:grpSpPr>
        <p:sp>
          <p:nvSpPr>
            <p:cNvPr id="7515" name="Google Shape;7515;p23"/>
            <p:cNvSpPr/>
            <p:nvPr/>
          </p:nvSpPr>
          <p:spPr>
            <a:xfrm>
              <a:off x="6264500" y="4243375"/>
              <a:ext cx="118800" cy="101225"/>
            </a:xfrm>
            <a:custGeom>
              <a:avLst/>
              <a:gdLst/>
              <a:ahLst/>
              <a:cxnLst/>
              <a:rect l="l" t="t" r="r" b="b"/>
              <a:pathLst>
                <a:path w="4752" h="4049" extrusionOk="0">
                  <a:moveTo>
                    <a:pt x="2468" y="1"/>
                  </a:moveTo>
                  <a:cubicBezTo>
                    <a:pt x="2092" y="1"/>
                    <a:pt x="1700" y="153"/>
                    <a:pt x="1353" y="517"/>
                  </a:cubicBezTo>
                  <a:cubicBezTo>
                    <a:pt x="805" y="1065"/>
                    <a:pt x="114" y="3303"/>
                    <a:pt x="43" y="3684"/>
                  </a:cubicBezTo>
                  <a:cubicBezTo>
                    <a:pt x="0" y="3876"/>
                    <a:pt x="148" y="4049"/>
                    <a:pt x="334" y="4049"/>
                  </a:cubicBezTo>
                  <a:cubicBezTo>
                    <a:pt x="355" y="4049"/>
                    <a:pt x="378" y="4046"/>
                    <a:pt x="400" y="4041"/>
                  </a:cubicBezTo>
                  <a:cubicBezTo>
                    <a:pt x="781" y="3970"/>
                    <a:pt x="3020" y="3279"/>
                    <a:pt x="3567" y="2755"/>
                  </a:cubicBezTo>
                  <a:cubicBezTo>
                    <a:pt x="4751" y="1608"/>
                    <a:pt x="3692" y="1"/>
                    <a:pt x="24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6" name="Google Shape;7516;p23"/>
            <p:cNvSpPr/>
            <p:nvPr/>
          </p:nvSpPr>
          <p:spPr>
            <a:xfrm>
              <a:off x="6328075" y="4140625"/>
              <a:ext cx="44675" cy="43050"/>
            </a:xfrm>
            <a:custGeom>
              <a:avLst/>
              <a:gdLst/>
              <a:ahLst/>
              <a:cxnLst/>
              <a:rect l="l" t="t" r="r" b="b"/>
              <a:pathLst>
                <a:path w="1787" h="1722" extrusionOk="0">
                  <a:moveTo>
                    <a:pt x="1630" y="1"/>
                  </a:moveTo>
                  <a:cubicBezTo>
                    <a:pt x="1068" y="1"/>
                    <a:pt x="536" y="234"/>
                    <a:pt x="143" y="626"/>
                  </a:cubicBezTo>
                  <a:cubicBezTo>
                    <a:pt x="0" y="745"/>
                    <a:pt x="0" y="959"/>
                    <a:pt x="143" y="1079"/>
                  </a:cubicBezTo>
                  <a:lnTo>
                    <a:pt x="762" y="1721"/>
                  </a:lnTo>
                  <a:cubicBezTo>
                    <a:pt x="1048" y="1102"/>
                    <a:pt x="1382" y="531"/>
                    <a:pt x="1786" y="7"/>
                  </a:cubicBezTo>
                  <a:cubicBezTo>
                    <a:pt x="1734" y="3"/>
                    <a:pt x="1682" y="1"/>
                    <a:pt x="16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7" name="Google Shape;7517;p23"/>
            <p:cNvSpPr/>
            <p:nvPr/>
          </p:nvSpPr>
          <p:spPr>
            <a:xfrm>
              <a:off x="6426900" y="4237225"/>
              <a:ext cx="43500" cy="43950"/>
            </a:xfrm>
            <a:custGeom>
              <a:avLst/>
              <a:gdLst/>
              <a:ahLst/>
              <a:cxnLst/>
              <a:rect l="l" t="t" r="r" b="b"/>
              <a:pathLst>
                <a:path w="1740" h="1758" extrusionOk="0">
                  <a:moveTo>
                    <a:pt x="1715" y="1"/>
                  </a:moveTo>
                  <a:lnTo>
                    <a:pt x="1715" y="1"/>
                  </a:lnTo>
                  <a:cubicBezTo>
                    <a:pt x="1167" y="406"/>
                    <a:pt x="596" y="739"/>
                    <a:pt x="1" y="1025"/>
                  </a:cubicBezTo>
                  <a:lnTo>
                    <a:pt x="620" y="1668"/>
                  </a:lnTo>
                  <a:cubicBezTo>
                    <a:pt x="679" y="1727"/>
                    <a:pt x="763" y="1757"/>
                    <a:pt x="846" y="1757"/>
                  </a:cubicBezTo>
                  <a:cubicBezTo>
                    <a:pt x="929" y="1757"/>
                    <a:pt x="1013" y="1727"/>
                    <a:pt x="1072" y="1668"/>
                  </a:cubicBezTo>
                  <a:cubicBezTo>
                    <a:pt x="1501" y="1215"/>
                    <a:pt x="1739" y="620"/>
                    <a:pt x="17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8" name="Google Shape;7518;p23"/>
            <p:cNvSpPr/>
            <p:nvPr/>
          </p:nvSpPr>
          <p:spPr>
            <a:xfrm>
              <a:off x="6455475" y="4076475"/>
              <a:ext cx="78625" cy="78025"/>
            </a:xfrm>
            <a:custGeom>
              <a:avLst/>
              <a:gdLst/>
              <a:ahLst/>
              <a:cxnLst/>
              <a:rect l="l" t="t" r="r" b="b"/>
              <a:pathLst>
                <a:path w="3145" h="3121" extrusionOk="0">
                  <a:moveTo>
                    <a:pt x="2811" y="1"/>
                  </a:moveTo>
                  <a:cubicBezTo>
                    <a:pt x="1834" y="1"/>
                    <a:pt x="882" y="191"/>
                    <a:pt x="1" y="596"/>
                  </a:cubicBezTo>
                  <a:lnTo>
                    <a:pt x="2525" y="3121"/>
                  </a:lnTo>
                  <a:cubicBezTo>
                    <a:pt x="2930" y="2239"/>
                    <a:pt x="3144" y="1263"/>
                    <a:pt x="3120" y="310"/>
                  </a:cubicBezTo>
                  <a:cubicBezTo>
                    <a:pt x="3120" y="120"/>
                    <a:pt x="2977" y="1"/>
                    <a:pt x="28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19" name="Google Shape;7519;p23"/>
            <p:cNvSpPr/>
            <p:nvPr/>
          </p:nvSpPr>
          <p:spPr>
            <a:xfrm>
              <a:off x="6426300" y="4165350"/>
              <a:ext cx="20875" cy="15350"/>
            </a:xfrm>
            <a:custGeom>
              <a:avLst/>
              <a:gdLst/>
              <a:ahLst/>
              <a:cxnLst/>
              <a:rect l="l" t="t" r="r" b="b"/>
              <a:pathLst>
                <a:path w="835" h="614" extrusionOk="0">
                  <a:moveTo>
                    <a:pt x="426" y="0"/>
                  </a:moveTo>
                  <a:cubicBezTo>
                    <a:pt x="346" y="0"/>
                    <a:pt x="263" y="30"/>
                    <a:pt x="191" y="90"/>
                  </a:cubicBezTo>
                  <a:cubicBezTo>
                    <a:pt x="1" y="280"/>
                    <a:pt x="144" y="613"/>
                    <a:pt x="429" y="613"/>
                  </a:cubicBezTo>
                  <a:cubicBezTo>
                    <a:pt x="715" y="613"/>
                    <a:pt x="834" y="280"/>
                    <a:pt x="644" y="90"/>
                  </a:cubicBezTo>
                  <a:cubicBezTo>
                    <a:pt x="584" y="30"/>
                    <a:pt x="507" y="0"/>
                    <a:pt x="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0" name="Google Shape;7520;p23"/>
            <p:cNvSpPr/>
            <p:nvPr/>
          </p:nvSpPr>
          <p:spPr>
            <a:xfrm>
              <a:off x="6366175" y="4099700"/>
              <a:ext cx="144700" cy="144100"/>
            </a:xfrm>
            <a:custGeom>
              <a:avLst/>
              <a:gdLst/>
              <a:ahLst/>
              <a:cxnLst/>
              <a:rect l="l" t="t" r="r" b="b"/>
              <a:pathLst>
                <a:path w="5788" h="5764" extrusionOk="0">
                  <a:moveTo>
                    <a:pt x="2841" y="1986"/>
                  </a:moveTo>
                  <a:cubicBezTo>
                    <a:pt x="3073" y="1986"/>
                    <a:pt x="3309" y="2071"/>
                    <a:pt x="3501" y="2263"/>
                  </a:cubicBezTo>
                  <a:cubicBezTo>
                    <a:pt x="3858" y="2644"/>
                    <a:pt x="3858" y="3239"/>
                    <a:pt x="3501" y="3597"/>
                  </a:cubicBezTo>
                  <a:cubicBezTo>
                    <a:pt x="3307" y="3791"/>
                    <a:pt x="3066" y="3879"/>
                    <a:pt x="2831" y="3879"/>
                  </a:cubicBezTo>
                  <a:cubicBezTo>
                    <a:pt x="2346" y="3879"/>
                    <a:pt x="1882" y="3507"/>
                    <a:pt x="1882" y="2930"/>
                  </a:cubicBezTo>
                  <a:cubicBezTo>
                    <a:pt x="1882" y="2365"/>
                    <a:pt x="2352" y="1986"/>
                    <a:pt x="2841" y="1986"/>
                  </a:cubicBezTo>
                  <a:close/>
                  <a:moveTo>
                    <a:pt x="2977" y="1"/>
                  </a:moveTo>
                  <a:cubicBezTo>
                    <a:pt x="1715" y="787"/>
                    <a:pt x="691" y="1906"/>
                    <a:pt x="0" y="3216"/>
                  </a:cubicBezTo>
                  <a:lnTo>
                    <a:pt x="2549" y="5764"/>
                  </a:lnTo>
                  <a:cubicBezTo>
                    <a:pt x="3882" y="5073"/>
                    <a:pt x="5002" y="4049"/>
                    <a:pt x="5787" y="2787"/>
                  </a:cubicBezTo>
                  <a:lnTo>
                    <a:pt x="29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21" name="Google Shape;7521;p23"/>
            <p:cNvSpPr/>
            <p:nvPr/>
          </p:nvSpPr>
          <p:spPr>
            <a:xfrm>
              <a:off x="6339375" y="4195550"/>
              <a:ext cx="75650" cy="74300"/>
            </a:xfrm>
            <a:custGeom>
              <a:avLst/>
              <a:gdLst/>
              <a:ahLst/>
              <a:cxnLst/>
              <a:rect l="l" t="t" r="r" b="b"/>
              <a:pathLst>
                <a:path w="3026" h="2972" extrusionOk="0">
                  <a:moveTo>
                    <a:pt x="787" y="1"/>
                  </a:moveTo>
                  <a:lnTo>
                    <a:pt x="120" y="668"/>
                  </a:lnTo>
                  <a:cubicBezTo>
                    <a:pt x="1" y="787"/>
                    <a:pt x="1" y="977"/>
                    <a:pt x="120" y="1096"/>
                  </a:cubicBezTo>
                  <a:lnTo>
                    <a:pt x="1906" y="2882"/>
                  </a:lnTo>
                  <a:cubicBezTo>
                    <a:pt x="1966" y="2942"/>
                    <a:pt x="2049" y="2972"/>
                    <a:pt x="2132" y="2972"/>
                  </a:cubicBezTo>
                  <a:cubicBezTo>
                    <a:pt x="2216" y="2972"/>
                    <a:pt x="2299" y="2942"/>
                    <a:pt x="2358" y="2882"/>
                  </a:cubicBezTo>
                  <a:lnTo>
                    <a:pt x="3025" y="2216"/>
                  </a:lnTo>
                  <a:lnTo>
                    <a:pt x="7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22" name="Google Shape;7522;p23"/>
          <p:cNvSpPr txBox="1"/>
          <p:nvPr/>
        </p:nvSpPr>
        <p:spPr>
          <a:xfrm>
            <a:off x="2986500" y="1187975"/>
            <a:ext cx="31710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Digital Marketing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7523" name="Google Shape;7523;p2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527"/>
        <p:cNvGrpSpPr/>
        <p:nvPr/>
      </p:nvGrpSpPr>
      <p:grpSpPr>
        <a:xfrm>
          <a:off x="0" y="0"/>
          <a:ext cx="0" cy="0"/>
          <a:chOff x="0" y="0"/>
          <a:chExt cx="0" cy="0"/>
        </a:xfrm>
      </p:grpSpPr>
      <p:sp>
        <p:nvSpPr>
          <p:cNvPr id="7528" name="Google Shape;7528;p24"/>
          <p:cNvSpPr/>
          <p:nvPr/>
        </p:nvSpPr>
        <p:spPr>
          <a:xfrm>
            <a:off x="3286742" y="1770000"/>
            <a:ext cx="75972" cy="76004"/>
          </a:xfrm>
          <a:custGeom>
            <a:avLst/>
            <a:gdLst/>
            <a:ahLst/>
            <a:cxnLst/>
            <a:rect l="l" t="t" r="r" b="b"/>
            <a:pathLst>
              <a:path w="2334" h="2335" extrusionOk="0">
                <a:moveTo>
                  <a:pt x="2334" y="1"/>
                </a:moveTo>
                <a:lnTo>
                  <a:pt x="0" y="2334"/>
                </a:lnTo>
                <a:lnTo>
                  <a:pt x="2334" y="2334"/>
                </a:lnTo>
                <a:lnTo>
                  <a:pt x="23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29" name="Google Shape;7529;p24"/>
          <p:cNvGrpSpPr/>
          <p:nvPr/>
        </p:nvGrpSpPr>
        <p:grpSpPr>
          <a:xfrm>
            <a:off x="6285540" y="4003061"/>
            <a:ext cx="349710" cy="349784"/>
            <a:chOff x="6281267" y="4151023"/>
            <a:chExt cx="348838" cy="348877"/>
          </a:xfrm>
        </p:grpSpPr>
        <p:sp>
          <p:nvSpPr>
            <p:cNvPr id="7530" name="Google Shape;7530;p24"/>
            <p:cNvSpPr/>
            <p:nvPr/>
          </p:nvSpPr>
          <p:spPr>
            <a:xfrm>
              <a:off x="6440181" y="4299878"/>
              <a:ext cx="32583" cy="22492"/>
            </a:xfrm>
            <a:custGeom>
              <a:avLst/>
              <a:gdLst/>
              <a:ahLst/>
              <a:cxnLst/>
              <a:rect l="l" t="t" r="r" b="b"/>
              <a:pathLst>
                <a:path w="1001" h="691" extrusionOk="0">
                  <a:moveTo>
                    <a:pt x="0" y="0"/>
                  </a:moveTo>
                  <a:lnTo>
                    <a:pt x="0" y="691"/>
                  </a:lnTo>
                  <a:lnTo>
                    <a:pt x="1001" y="691"/>
                  </a:lnTo>
                  <a:lnTo>
                    <a:pt x="100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1" name="Google Shape;7531;p24"/>
            <p:cNvSpPr/>
            <p:nvPr/>
          </p:nvSpPr>
          <p:spPr>
            <a:xfrm>
              <a:off x="6395228" y="4199101"/>
              <a:ext cx="120956" cy="81408"/>
            </a:xfrm>
            <a:custGeom>
              <a:avLst/>
              <a:gdLst/>
              <a:ahLst/>
              <a:cxnLst/>
              <a:rect l="l" t="t" r="r" b="b"/>
              <a:pathLst>
                <a:path w="3716" h="2501" extrusionOk="0">
                  <a:moveTo>
                    <a:pt x="1858" y="0"/>
                  </a:moveTo>
                  <a:cubicBezTo>
                    <a:pt x="500" y="0"/>
                    <a:pt x="0" y="1786"/>
                    <a:pt x="1143" y="2501"/>
                  </a:cubicBezTo>
                  <a:lnTo>
                    <a:pt x="1548" y="2501"/>
                  </a:lnTo>
                  <a:lnTo>
                    <a:pt x="1548" y="1239"/>
                  </a:lnTo>
                  <a:lnTo>
                    <a:pt x="2167" y="1239"/>
                  </a:lnTo>
                  <a:lnTo>
                    <a:pt x="2167" y="2501"/>
                  </a:lnTo>
                  <a:lnTo>
                    <a:pt x="2572" y="2501"/>
                  </a:lnTo>
                  <a:cubicBezTo>
                    <a:pt x="3715" y="1786"/>
                    <a:pt x="3215" y="0"/>
                    <a:pt x="18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2" name="Google Shape;7532;p24"/>
            <p:cNvSpPr/>
            <p:nvPr/>
          </p:nvSpPr>
          <p:spPr>
            <a:xfrm>
              <a:off x="6281267" y="4151023"/>
              <a:ext cx="348838" cy="218638"/>
            </a:xfrm>
            <a:custGeom>
              <a:avLst/>
              <a:gdLst/>
              <a:ahLst/>
              <a:cxnLst/>
              <a:rect l="l" t="t" r="r" b="b"/>
              <a:pathLst>
                <a:path w="10717" h="6717" extrusionOk="0">
                  <a:moveTo>
                    <a:pt x="2168" y="1025"/>
                  </a:moveTo>
                  <a:lnTo>
                    <a:pt x="3168" y="1549"/>
                  </a:lnTo>
                  <a:lnTo>
                    <a:pt x="2882" y="2097"/>
                  </a:lnTo>
                  <a:lnTo>
                    <a:pt x="1858" y="1573"/>
                  </a:lnTo>
                  <a:lnTo>
                    <a:pt x="2168" y="1025"/>
                  </a:lnTo>
                  <a:close/>
                  <a:moveTo>
                    <a:pt x="8574" y="1025"/>
                  </a:moveTo>
                  <a:lnTo>
                    <a:pt x="8883" y="1573"/>
                  </a:lnTo>
                  <a:lnTo>
                    <a:pt x="7859" y="2097"/>
                  </a:lnTo>
                  <a:lnTo>
                    <a:pt x="7573" y="1549"/>
                  </a:lnTo>
                  <a:lnTo>
                    <a:pt x="8574" y="1025"/>
                  </a:lnTo>
                  <a:close/>
                  <a:moveTo>
                    <a:pt x="2763" y="2549"/>
                  </a:moveTo>
                  <a:lnTo>
                    <a:pt x="2763" y="3192"/>
                  </a:lnTo>
                  <a:lnTo>
                    <a:pt x="1596" y="3192"/>
                  </a:lnTo>
                  <a:lnTo>
                    <a:pt x="1596" y="2549"/>
                  </a:lnTo>
                  <a:close/>
                  <a:moveTo>
                    <a:pt x="9145" y="2549"/>
                  </a:moveTo>
                  <a:lnTo>
                    <a:pt x="9145" y="3192"/>
                  </a:lnTo>
                  <a:lnTo>
                    <a:pt x="7978" y="3192"/>
                  </a:lnTo>
                  <a:lnTo>
                    <a:pt x="7978" y="2549"/>
                  </a:lnTo>
                  <a:close/>
                  <a:moveTo>
                    <a:pt x="2882" y="3621"/>
                  </a:moveTo>
                  <a:lnTo>
                    <a:pt x="3168" y="4192"/>
                  </a:lnTo>
                  <a:lnTo>
                    <a:pt x="2168" y="4716"/>
                  </a:lnTo>
                  <a:lnTo>
                    <a:pt x="1858" y="4145"/>
                  </a:lnTo>
                  <a:lnTo>
                    <a:pt x="2882" y="3621"/>
                  </a:lnTo>
                  <a:close/>
                  <a:moveTo>
                    <a:pt x="7859" y="3621"/>
                  </a:moveTo>
                  <a:lnTo>
                    <a:pt x="8859" y="4145"/>
                  </a:lnTo>
                  <a:lnTo>
                    <a:pt x="8574" y="4716"/>
                  </a:lnTo>
                  <a:lnTo>
                    <a:pt x="7550" y="4192"/>
                  </a:lnTo>
                  <a:lnTo>
                    <a:pt x="7859" y="3621"/>
                  </a:lnTo>
                  <a:close/>
                  <a:moveTo>
                    <a:pt x="5359" y="858"/>
                  </a:moveTo>
                  <a:cubicBezTo>
                    <a:pt x="7288" y="858"/>
                    <a:pt x="8074" y="3335"/>
                    <a:pt x="6478" y="4454"/>
                  </a:cubicBezTo>
                  <a:lnTo>
                    <a:pt x="6478" y="5907"/>
                  </a:lnTo>
                  <a:lnTo>
                    <a:pt x="4239" y="5907"/>
                  </a:lnTo>
                  <a:lnTo>
                    <a:pt x="4239" y="4454"/>
                  </a:lnTo>
                  <a:cubicBezTo>
                    <a:pt x="2644" y="3335"/>
                    <a:pt x="3430" y="858"/>
                    <a:pt x="5359" y="858"/>
                  </a:cubicBezTo>
                  <a:close/>
                  <a:moveTo>
                    <a:pt x="0" y="1"/>
                  </a:moveTo>
                  <a:lnTo>
                    <a:pt x="0" y="6717"/>
                  </a:lnTo>
                  <a:lnTo>
                    <a:pt x="10717" y="6717"/>
                  </a:lnTo>
                  <a:lnTo>
                    <a:pt x="107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3" name="Google Shape;7533;p24"/>
            <p:cNvSpPr/>
            <p:nvPr/>
          </p:nvSpPr>
          <p:spPr>
            <a:xfrm>
              <a:off x="6281267" y="4389784"/>
              <a:ext cx="348838" cy="110117"/>
            </a:xfrm>
            <a:custGeom>
              <a:avLst/>
              <a:gdLst/>
              <a:ahLst/>
              <a:cxnLst/>
              <a:rect l="l" t="t" r="r" b="b"/>
              <a:pathLst>
                <a:path w="10717" h="3383" extrusionOk="0">
                  <a:moveTo>
                    <a:pt x="0" y="1"/>
                  </a:moveTo>
                  <a:lnTo>
                    <a:pt x="0" y="1596"/>
                  </a:lnTo>
                  <a:lnTo>
                    <a:pt x="4001" y="1596"/>
                  </a:lnTo>
                  <a:lnTo>
                    <a:pt x="4001" y="1977"/>
                  </a:lnTo>
                  <a:cubicBezTo>
                    <a:pt x="4001" y="2406"/>
                    <a:pt x="3668" y="2739"/>
                    <a:pt x="3239" y="2739"/>
                  </a:cubicBezTo>
                  <a:lnTo>
                    <a:pt x="2263" y="2739"/>
                  </a:lnTo>
                  <a:lnTo>
                    <a:pt x="2263" y="3382"/>
                  </a:lnTo>
                  <a:lnTo>
                    <a:pt x="8455" y="3382"/>
                  </a:lnTo>
                  <a:lnTo>
                    <a:pt x="8455" y="2763"/>
                  </a:lnTo>
                  <a:lnTo>
                    <a:pt x="7502" y="2763"/>
                  </a:lnTo>
                  <a:cubicBezTo>
                    <a:pt x="7073" y="2763"/>
                    <a:pt x="6716" y="2406"/>
                    <a:pt x="6740" y="1977"/>
                  </a:cubicBezTo>
                  <a:lnTo>
                    <a:pt x="6740" y="1596"/>
                  </a:lnTo>
                  <a:lnTo>
                    <a:pt x="10717" y="1596"/>
                  </a:lnTo>
                  <a:lnTo>
                    <a:pt x="107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34" name="Google Shape;7534;p24"/>
          <p:cNvGrpSpPr/>
          <p:nvPr/>
        </p:nvGrpSpPr>
        <p:grpSpPr>
          <a:xfrm>
            <a:off x="7804020" y="4003061"/>
            <a:ext cx="335746" cy="349778"/>
            <a:chOff x="7795960" y="4151023"/>
            <a:chExt cx="334909" cy="348871"/>
          </a:xfrm>
        </p:grpSpPr>
        <p:sp>
          <p:nvSpPr>
            <p:cNvPr id="7535" name="Google Shape;7535;p24"/>
            <p:cNvSpPr/>
            <p:nvPr/>
          </p:nvSpPr>
          <p:spPr>
            <a:xfrm>
              <a:off x="7857221" y="4296786"/>
              <a:ext cx="273648" cy="134106"/>
            </a:xfrm>
            <a:custGeom>
              <a:avLst/>
              <a:gdLst/>
              <a:ahLst/>
              <a:cxnLst/>
              <a:rect l="l" t="t" r="r" b="b"/>
              <a:pathLst>
                <a:path w="8407" h="4120" extrusionOk="0">
                  <a:moveTo>
                    <a:pt x="1858" y="714"/>
                  </a:moveTo>
                  <a:cubicBezTo>
                    <a:pt x="2334" y="714"/>
                    <a:pt x="2739" y="1072"/>
                    <a:pt x="2810" y="1548"/>
                  </a:cubicBezTo>
                  <a:cubicBezTo>
                    <a:pt x="2858" y="2096"/>
                    <a:pt x="2429" y="2548"/>
                    <a:pt x="1882" y="2548"/>
                  </a:cubicBezTo>
                  <a:lnTo>
                    <a:pt x="1501" y="2548"/>
                  </a:lnTo>
                  <a:lnTo>
                    <a:pt x="1501" y="3453"/>
                  </a:lnTo>
                  <a:lnTo>
                    <a:pt x="881" y="3453"/>
                  </a:lnTo>
                  <a:lnTo>
                    <a:pt x="881" y="714"/>
                  </a:lnTo>
                  <a:close/>
                  <a:moveTo>
                    <a:pt x="4287" y="714"/>
                  </a:moveTo>
                  <a:cubicBezTo>
                    <a:pt x="4811" y="714"/>
                    <a:pt x="5216" y="1119"/>
                    <a:pt x="5216" y="1643"/>
                  </a:cubicBezTo>
                  <a:lnTo>
                    <a:pt x="5216" y="2524"/>
                  </a:lnTo>
                  <a:cubicBezTo>
                    <a:pt x="5216" y="3048"/>
                    <a:pt x="4811" y="3453"/>
                    <a:pt x="4287" y="3453"/>
                  </a:cubicBezTo>
                  <a:lnTo>
                    <a:pt x="3287" y="3453"/>
                  </a:lnTo>
                  <a:lnTo>
                    <a:pt x="3287" y="714"/>
                  </a:lnTo>
                  <a:close/>
                  <a:moveTo>
                    <a:pt x="7502" y="714"/>
                  </a:moveTo>
                  <a:lnTo>
                    <a:pt x="7502" y="1334"/>
                  </a:lnTo>
                  <a:lnTo>
                    <a:pt x="6406" y="1334"/>
                  </a:lnTo>
                  <a:lnTo>
                    <a:pt x="6406" y="1929"/>
                  </a:lnTo>
                  <a:lnTo>
                    <a:pt x="7264" y="1929"/>
                  </a:lnTo>
                  <a:lnTo>
                    <a:pt x="7264" y="2572"/>
                  </a:lnTo>
                  <a:lnTo>
                    <a:pt x="6406" y="2572"/>
                  </a:lnTo>
                  <a:lnTo>
                    <a:pt x="6406" y="3453"/>
                  </a:lnTo>
                  <a:lnTo>
                    <a:pt x="5787" y="3453"/>
                  </a:lnTo>
                  <a:lnTo>
                    <a:pt x="5787" y="714"/>
                  </a:lnTo>
                  <a:close/>
                  <a:moveTo>
                    <a:pt x="0" y="0"/>
                  </a:moveTo>
                  <a:lnTo>
                    <a:pt x="0" y="4120"/>
                  </a:lnTo>
                  <a:lnTo>
                    <a:pt x="8407" y="4120"/>
                  </a:lnTo>
                  <a:lnTo>
                    <a:pt x="84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6" name="Google Shape;7536;p24"/>
            <p:cNvSpPr/>
            <p:nvPr/>
          </p:nvSpPr>
          <p:spPr>
            <a:xfrm>
              <a:off x="7906829" y="4340176"/>
              <a:ext cx="22525" cy="19400"/>
            </a:xfrm>
            <a:custGeom>
              <a:avLst/>
              <a:gdLst/>
              <a:ahLst/>
              <a:cxnLst/>
              <a:rect l="l" t="t" r="r" b="b"/>
              <a:pathLst>
                <a:path w="692" h="596" extrusionOk="0">
                  <a:moveTo>
                    <a:pt x="0" y="1"/>
                  </a:moveTo>
                  <a:lnTo>
                    <a:pt x="0" y="596"/>
                  </a:lnTo>
                  <a:lnTo>
                    <a:pt x="358" y="596"/>
                  </a:lnTo>
                  <a:cubicBezTo>
                    <a:pt x="548" y="596"/>
                    <a:pt x="691" y="453"/>
                    <a:pt x="667" y="263"/>
                  </a:cubicBezTo>
                  <a:cubicBezTo>
                    <a:pt x="643" y="120"/>
                    <a:pt x="501" y="1"/>
                    <a:pt x="3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7" name="Google Shape;7537;p24"/>
            <p:cNvSpPr/>
            <p:nvPr/>
          </p:nvSpPr>
          <p:spPr>
            <a:xfrm>
              <a:off x="7985114" y="4340176"/>
              <a:ext cx="21743" cy="47328"/>
            </a:xfrm>
            <a:custGeom>
              <a:avLst/>
              <a:gdLst/>
              <a:ahLst/>
              <a:cxnLst/>
              <a:rect l="l" t="t" r="r" b="b"/>
              <a:pathLst>
                <a:path w="668" h="1454" extrusionOk="0">
                  <a:moveTo>
                    <a:pt x="1" y="1"/>
                  </a:moveTo>
                  <a:lnTo>
                    <a:pt x="1" y="1453"/>
                  </a:lnTo>
                  <a:lnTo>
                    <a:pt x="358" y="1453"/>
                  </a:lnTo>
                  <a:cubicBezTo>
                    <a:pt x="525" y="1453"/>
                    <a:pt x="668" y="1310"/>
                    <a:pt x="668" y="1168"/>
                  </a:cubicBezTo>
                  <a:lnTo>
                    <a:pt x="668" y="286"/>
                  </a:lnTo>
                  <a:cubicBezTo>
                    <a:pt x="668" y="120"/>
                    <a:pt x="525" y="1"/>
                    <a:pt x="3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8" name="Google Shape;7538;p24"/>
            <p:cNvSpPr/>
            <p:nvPr/>
          </p:nvSpPr>
          <p:spPr>
            <a:xfrm>
              <a:off x="7796741" y="4151023"/>
              <a:ext cx="260498" cy="348871"/>
            </a:xfrm>
            <a:custGeom>
              <a:avLst/>
              <a:gdLst/>
              <a:ahLst/>
              <a:cxnLst/>
              <a:rect l="l" t="t" r="r" b="b"/>
              <a:pathLst>
                <a:path w="8003" h="10718" extrusionOk="0">
                  <a:moveTo>
                    <a:pt x="6574" y="2382"/>
                  </a:moveTo>
                  <a:lnTo>
                    <a:pt x="6574" y="3002"/>
                  </a:lnTo>
                  <a:lnTo>
                    <a:pt x="3716" y="3002"/>
                  </a:lnTo>
                  <a:lnTo>
                    <a:pt x="3716" y="2382"/>
                  </a:lnTo>
                  <a:close/>
                  <a:moveTo>
                    <a:pt x="2954" y="1"/>
                  </a:moveTo>
                  <a:lnTo>
                    <a:pt x="2954" y="2954"/>
                  </a:lnTo>
                  <a:lnTo>
                    <a:pt x="1" y="2954"/>
                  </a:lnTo>
                  <a:lnTo>
                    <a:pt x="1" y="10717"/>
                  </a:lnTo>
                  <a:lnTo>
                    <a:pt x="8002" y="10717"/>
                  </a:lnTo>
                  <a:lnTo>
                    <a:pt x="8002" y="9241"/>
                  </a:lnTo>
                  <a:lnTo>
                    <a:pt x="1263" y="9241"/>
                  </a:lnTo>
                  <a:lnTo>
                    <a:pt x="1263" y="3859"/>
                  </a:lnTo>
                  <a:lnTo>
                    <a:pt x="8002" y="3859"/>
                  </a:lnTo>
                  <a:lnTo>
                    <a:pt x="800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39" name="Google Shape;7539;p24"/>
            <p:cNvSpPr/>
            <p:nvPr/>
          </p:nvSpPr>
          <p:spPr>
            <a:xfrm>
              <a:off x="7795960" y="4151023"/>
              <a:ext cx="76004" cy="76004"/>
            </a:xfrm>
            <a:custGeom>
              <a:avLst/>
              <a:gdLst/>
              <a:ahLst/>
              <a:cxnLst/>
              <a:rect l="l" t="t" r="r" b="b"/>
              <a:pathLst>
                <a:path w="2335" h="2335" extrusionOk="0">
                  <a:moveTo>
                    <a:pt x="2335" y="1"/>
                  </a:moveTo>
                  <a:lnTo>
                    <a:pt x="1" y="2335"/>
                  </a:lnTo>
                  <a:lnTo>
                    <a:pt x="2335" y="2335"/>
                  </a:lnTo>
                  <a:lnTo>
                    <a:pt x="233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40" name="Google Shape;7540;p24"/>
          <p:cNvGrpSpPr/>
          <p:nvPr/>
        </p:nvGrpSpPr>
        <p:grpSpPr>
          <a:xfrm>
            <a:off x="7041664" y="1788845"/>
            <a:ext cx="349743" cy="309344"/>
            <a:chOff x="7035505" y="1942549"/>
            <a:chExt cx="348871" cy="308541"/>
          </a:xfrm>
        </p:grpSpPr>
        <p:sp>
          <p:nvSpPr>
            <p:cNvPr id="7541" name="Google Shape;7541;p24"/>
            <p:cNvSpPr/>
            <p:nvPr/>
          </p:nvSpPr>
          <p:spPr>
            <a:xfrm>
              <a:off x="7035505" y="1942549"/>
              <a:ext cx="234913" cy="59729"/>
            </a:xfrm>
            <a:custGeom>
              <a:avLst/>
              <a:gdLst/>
              <a:ahLst/>
              <a:cxnLst/>
              <a:rect l="l" t="t" r="r" b="b"/>
              <a:pathLst>
                <a:path w="7217" h="1835" extrusionOk="0">
                  <a:moveTo>
                    <a:pt x="1763" y="596"/>
                  </a:moveTo>
                  <a:lnTo>
                    <a:pt x="1763" y="1239"/>
                  </a:lnTo>
                  <a:lnTo>
                    <a:pt x="1120" y="1239"/>
                  </a:lnTo>
                  <a:lnTo>
                    <a:pt x="1120" y="596"/>
                  </a:lnTo>
                  <a:close/>
                  <a:moveTo>
                    <a:pt x="2930" y="596"/>
                  </a:moveTo>
                  <a:lnTo>
                    <a:pt x="2930" y="1239"/>
                  </a:lnTo>
                  <a:lnTo>
                    <a:pt x="2311" y="1239"/>
                  </a:lnTo>
                  <a:lnTo>
                    <a:pt x="2287" y="596"/>
                  </a:lnTo>
                  <a:close/>
                  <a:moveTo>
                    <a:pt x="4073" y="596"/>
                  </a:moveTo>
                  <a:lnTo>
                    <a:pt x="4073" y="1239"/>
                  </a:lnTo>
                  <a:lnTo>
                    <a:pt x="3454" y="1239"/>
                  </a:lnTo>
                  <a:lnTo>
                    <a:pt x="3454" y="596"/>
                  </a:lnTo>
                  <a:close/>
                  <a:moveTo>
                    <a:pt x="1" y="1"/>
                  </a:moveTo>
                  <a:lnTo>
                    <a:pt x="1" y="1835"/>
                  </a:lnTo>
                  <a:lnTo>
                    <a:pt x="5693" y="1835"/>
                  </a:lnTo>
                  <a:lnTo>
                    <a:pt x="72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2" name="Google Shape;7542;p24"/>
            <p:cNvSpPr/>
            <p:nvPr/>
          </p:nvSpPr>
          <p:spPr>
            <a:xfrm>
              <a:off x="7178924" y="2102243"/>
              <a:ext cx="51982" cy="60510"/>
            </a:xfrm>
            <a:custGeom>
              <a:avLst/>
              <a:gdLst/>
              <a:ahLst/>
              <a:cxnLst/>
              <a:rect l="l" t="t" r="r" b="b"/>
              <a:pathLst>
                <a:path w="1597" h="1859" extrusionOk="0">
                  <a:moveTo>
                    <a:pt x="1" y="1"/>
                  </a:moveTo>
                  <a:lnTo>
                    <a:pt x="1" y="1858"/>
                  </a:lnTo>
                  <a:lnTo>
                    <a:pt x="1596" y="929"/>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3" name="Google Shape;7543;p24"/>
            <p:cNvSpPr/>
            <p:nvPr/>
          </p:nvSpPr>
          <p:spPr>
            <a:xfrm>
              <a:off x="7035505" y="1942549"/>
              <a:ext cx="348871" cy="308541"/>
            </a:xfrm>
            <a:custGeom>
              <a:avLst/>
              <a:gdLst/>
              <a:ahLst/>
              <a:cxnLst/>
              <a:rect l="l" t="t" r="r" b="b"/>
              <a:pathLst>
                <a:path w="10718" h="9479" extrusionOk="0">
                  <a:moveTo>
                    <a:pt x="3764" y="3811"/>
                  </a:moveTo>
                  <a:lnTo>
                    <a:pt x="7264" y="5835"/>
                  </a:lnTo>
                  <a:lnTo>
                    <a:pt x="3764" y="7860"/>
                  </a:lnTo>
                  <a:lnTo>
                    <a:pt x="3764" y="3811"/>
                  </a:lnTo>
                  <a:close/>
                  <a:moveTo>
                    <a:pt x="8050" y="1"/>
                  </a:moveTo>
                  <a:lnTo>
                    <a:pt x="6002" y="2477"/>
                  </a:lnTo>
                  <a:lnTo>
                    <a:pt x="1" y="2477"/>
                  </a:lnTo>
                  <a:lnTo>
                    <a:pt x="1" y="9479"/>
                  </a:lnTo>
                  <a:lnTo>
                    <a:pt x="10718" y="9479"/>
                  </a:lnTo>
                  <a:lnTo>
                    <a:pt x="1071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44" name="Google Shape;7544;p24"/>
          <p:cNvGrpSpPr/>
          <p:nvPr/>
        </p:nvGrpSpPr>
        <p:grpSpPr>
          <a:xfrm>
            <a:off x="1789099" y="2887027"/>
            <a:ext cx="276681" cy="349002"/>
            <a:chOff x="1796039" y="3037884"/>
            <a:chExt cx="275991" cy="348097"/>
          </a:xfrm>
        </p:grpSpPr>
        <p:sp>
          <p:nvSpPr>
            <p:cNvPr id="7545" name="Google Shape;7545;p24"/>
            <p:cNvSpPr/>
            <p:nvPr/>
          </p:nvSpPr>
          <p:spPr>
            <a:xfrm>
              <a:off x="1796039" y="3037884"/>
              <a:ext cx="275991" cy="270556"/>
            </a:xfrm>
            <a:custGeom>
              <a:avLst/>
              <a:gdLst/>
              <a:ahLst/>
              <a:cxnLst/>
              <a:rect l="l" t="t" r="r" b="b"/>
              <a:pathLst>
                <a:path w="8479" h="8312" extrusionOk="0">
                  <a:moveTo>
                    <a:pt x="1" y="0"/>
                  </a:moveTo>
                  <a:lnTo>
                    <a:pt x="1" y="8312"/>
                  </a:lnTo>
                  <a:lnTo>
                    <a:pt x="1263" y="8312"/>
                  </a:lnTo>
                  <a:lnTo>
                    <a:pt x="1263" y="1239"/>
                  </a:lnTo>
                  <a:lnTo>
                    <a:pt x="7240" y="1239"/>
                  </a:lnTo>
                  <a:lnTo>
                    <a:pt x="7240" y="8312"/>
                  </a:lnTo>
                  <a:lnTo>
                    <a:pt x="8479" y="8312"/>
                  </a:lnTo>
                  <a:lnTo>
                    <a:pt x="84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6" name="Google Shape;7546;p24"/>
            <p:cNvSpPr/>
            <p:nvPr/>
          </p:nvSpPr>
          <p:spPr>
            <a:xfrm>
              <a:off x="1857300" y="3098363"/>
              <a:ext cx="154287" cy="210078"/>
            </a:xfrm>
            <a:custGeom>
              <a:avLst/>
              <a:gdLst/>
              <a:ahLst/>
              <a:cxnLst/>
              <a:rect l="l" t="t" r="r" b="b"/>
              <a:pathLst>
                <a:path w="4740" h="6454" extrusionOk="0">
                  <a:moveTo>
                    <a:pt x="3477" y="929"/>
                  </a:moveTo>
                  <a:lnTo>
                    <a:pt x="3477" y="1548"/>
                  </a:lnTo>
                  <a:lnTo>
                    <a:pt x="1262" y="1548"/>
                  </a:lnTo>
                  <a:lnTo>
                    <a:pt x="1262" y="929"/>
                  </a:lnTo>
                  <a:close/>
                  <a:moveTo>
                    <a:pt x="4049" y="2215"/>
                  </a:moveTo>
                  <a:lnTo>
                    <a:pt x="4049" y="2834"/>
                  </a:lnTo>
                  <a:lnTo>
                    <a:pt x="691" y="2834"/>
                  </a:lnTo>
                  <a:lnTo>
                    <a:pt x="691" y="2215"/>
                  </a:lnTo>
                  <a:close/>
                  <a:moveTo>
                    <a:pt x="4049" y="3525"/>
                  </a:moveTo>
                  <a:lnTo>
                    <a:pt x="4049" y="4168"/>
                  </a:lnTo>
                  <a:lnTo>
                    <a:pt x="691" y="4168"/>
                  </a:lnTo>
                  <a:lnTo>
                    <a:pt x="691" y="3525"/>
                  </a:lnTo>
                  <a:close/>
                  <a:moveTo>
                    <a:pt x="4049" y="4858"/>
                  </a:moveTo>
                  <a:lnTo>
                    <a:pt x="4049" y="5477"/>
                  </a:lnTo>
                  <a:lnTo>
                    <a:pt x="691" y="5477"/>
                  </a:lnTo>
                  <a:lnTo>
                    <a:pt x="691" y="4858"/>
                  </a:lnTo>
                  <a:close/>
                  <a:moveTo>
                    <a:pt x="0" y="0"/>
                  </a:moveTo>
                  <a:lnTo>
                    <a:pt x="0" y="6454"/>
                  </a:lnTo>
                  <a:lnTo>
                    <a:pt x="4739" y="6454"/>
                  </a:lnTo>
                  <a:lnTo>
                    <a:pt x="47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47" name="Google Shape;7547;p24"/>
            <p:cNvSpPr/>
            <p:nvPr/>
          </p:nvSpPr>
          <p:spPr>
            <a:xfrm>
              <a:off x="1796039" y="3327814"/>
              <a:ext cx="275991" cy="58167"/>
            </a:xfrm>
            <a:custGeom>
              <a:avLst/>
              <a:gdLst/>
              <a:ahLst/>
              <a:cxnLst/>
              <a:rect l="l" t="t" r="r" b="b"/>
              <a:pathLst>
                <a:path w="8479" h="1787" extrusionOk="0">
                  <a:moveTo>
                    <a:pt x="4549" y="548"/>
                  </a:moveTo>
                  <a:lnTo>
                    <a:pt x="4549" y="1191"/>
                  </a:lnTo>
                  <a:lnTo>
                    <a:pt x="3930" y="1191"/>
                  </a:lnTo>
                  <a:lnTo>
                    <a:pt x="3930" y="548"/>
                  </a:lnTo>
                  <a:close/>
                  <a:moveTo>
                    <a:pt x="1" y="0"/>
                  </a:moveTo>
                  <a:lnTo>
                    <a:pt x="1" y="1786"/>
                  </a:lnTo>
                  <a:lnTo>
                    <a:pt x="8479" y="1786"/>
                  </a:lnTo>
                  <a:lnTo>
                    <a:pt x="84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48" name="Google Shape;7548;p24"/>
          <p:cNvGrpSpPr/>
          <p:nvPr/>
        </p:nvGrpSpPr>
        <p:grpSpPr>
          <a:xfrm>
            <a:off x="4019454" y="3445061"/>
            <a:ext cx="349710" cy="348968"/>
            <a:chOff x="4020831" y="3594470"/>
            <a:chExt cx="348838" cy="348063"/>
          </a:xfrm>
        </p:grpSpPr>
        <p:sp>
          <p:nvSpPr>
            <p:cNvPr id="7549" name="Google Shape;7549;p24"/>
            <p:cNvSpPr/>
            <p:nvPr/>
          </p:nvSpPr>
          <p:spPr>
            <a:xfrm>
              <a:off x="4144850" y="3724706"/>
              <a:ext cx="98496" cy="31801"/>
            </a:xfrm>
            <a:custGeom>
              <a:avLst/>
              <a:gdLst/>
              <a:ahLst/>
              <a:cxnLst/>
              <a:rect l="l" t="t" r="r" b="b"/>
              <a:pathLst>
                <a:path w="3026" h="977" extrusionOk="0">
                  <a:moveTo>
                    <a:pt x="1" y="0"/>
                  </a:moveTo>
                  <a:lnTo>
                    <a:pt x="1" y="976"/>
                  </a:lnTo>
                  <a:lnTo>
                    <a:pt x="3025" y="976"/>
                  </a:lnTo>
                  <a:lnTo>
                    <a:pt x="30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0" name="Google Shape;7550;p24"/>
            <p:cNvSpPr/>
            <p:nvPr/>
          </p:nvSpPr>
          <p:spPr>
            <a:xfrm>
              <a:off x="4097586" y="3649513"/>
              <a:ext cx="195365" cy="55042"/>
            </a:xfrm>
            <a:custGeom>
              <a:avLst/>
              <a:gdLst/>
              <a:ahLst/>
              <a:cxnLst/>
              <a:rect l="l" t="t" r="r" b="b"/>
              <a:pathLst>
                <a:path w="6002" h="1691" extrusionOk="0">
                  <a:moveTo>
                    <a:pt x="3001" y="0"/>
                  </a:moveTo>
                  <a:lnTo>
                    <a:pt x="0" y="1286"/>
                  </a:lnTo>
                  <a:lnTo>
                    <a:pt x="953" y="1691"/>
                  </a:lnTo>
                  <a:lnTo>
                    <a:pt x="5049" y="1691"/>
                  </a:lnTo>
                  <a:lnTo>
                    <a:pt x="6001" y="1286"/>
                  </a:lnTo>
                  <a:lnTo>
                    <a:pt x="300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1" name="Google Shape;7551;p24"/>
            <p:cNvSpPr/>
            <p:nvPr/>
          </p:nvSpPr>
          <p:spPr>
            <a:xfrm>
              <a:off x="4020831" y="3833230"/>
              <a:ext cx="348838" cy="109303"/>
            </a:xfrm>
            <a:custGeom>
              <a:avLst/>
              <a:gdLst/>
              <a:ahLst/>
              <a:cxnLst/>
              <a:rect l="l" t="t" r="r" b="b"/>
              <a:pathLst>
                <a:path w="10717" h="3358" extrusionOk="0">
                  <a:moveTo>
                    <a:pt x="0" y="0"/>
                  </a:moveTo>
                  <a:lnTo>
                    <a:pt x="0" y="1596"/>
                  </a:lnTo>
                  <a:lnTo>
                    <a:pt x="4001" y="1596"/>
                  </a:lnTo>
                  <a:lnTo>
                    <a:pt x="4001" y="1953"/>
                  </a:lnTo>
                  <a:cubicBezTo>
                    <a:pt x="4001" y="2381"/>
                    <a:pt x="3644" y="2739"/>
                    <a:pt x="3215" y="2739"/>
                  </a:cubicBezTo>
                  <a:lnTo>
                    <a:pt x="2263" y="2739"/>
                  </a:lnTo>
                  <a:lnTo>
                    <a:pt x="2263" y="3358"/>
                  </a:lnTo>
                  <a:lnTo>
                    <a:pt x="8455" y="3358"/>
                  </a:lnTo>
                  <a:lnTo>
                    <a:pt x="8455" y="2739"/>
                  </a:lnTo>
                  <a:lnTo>
                    <a:pt x="7478" y="2739"/>
                  </a:lnTo>
                  <a:cubicBezTo>
                    <a:pt x="7050" y="2739"/>
                    <a:pt x="6716" y="2381"/>
                    <a:pt x="6716" y="1953"/>
                  </a:cubicBezTo>
                  <a:lnTo>
                    <a:pt x="6716" y="1596"/>
                  </a:lnTo>
                  <a:lnTo>
                    <a:pt x="10717" y="1596"/>
                  </a:ln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2" name="Google Shape;7552;p24"/>
            <p:cNvSpPr/>
            <p:nvPr/>
          </p:nvSpPr>
          <p:spPr>
            <a:xfrm>
              <a:off x="4020831" y="3594470"/>
              <a:ext cx="348838" cy="218606"/>
            </a:xfrm>
            <a:custGeom>
              <a:avLst/>
              <a:gdLst/>
              <a:ahLst/>
              <a:cxnLst/>
              <a:rect l="l" t="t" r="r" b="b"/>
              <a:pathLst>
                <a:path w="10717" h="6716" extrusionOk="0">
                  <a:moveTo>
                    <a:pt x="5359" y="1024"/>
                  </a:moveTo>
                  <a:lnTo>
                    <a:pt x="9407" y="2763"/>
                  </a:lnTo>
                  <a:lnTo>
                    <a:pt x="9407" y="3215"/>
                  </a:lnTo>
                  <a:lnTo>
                    <a:pt x="8859" y="3477"/>
                  </a:lnTo>
                  <a:lnTo>
                    <a:pt x="8859" y="4954"/>
                  </a:lnTo>
                  <a:lnTo>
                    <a:pt x="8216" y="4954"/>
                  </a:lnTo>
                  <a:lnTo>
                    <a:pt x="8216" y="3739"/>
                  </a:lnTo>
                  <a:lnTo>
                    <a:pt x="7478" y="4049"/>
                  </a:lnTo>
                  <a:lnTo>
                    <a:pt x="7478" y="5620"/>
                  </a:lnTo>
                  <a:lnTo>
                    <a:pt x="3192" y="5620"/>
                  </a:lnTo>
                  <a:lnTo>
                    <a:pt x="3192" y="4025"/>
                  </a:lnTo>
                  <a:lnTo>
                    <a:pt x="1310" y="3215"/>
                  </a:lnTo>
                  <a:lnTo>
                    <a:pt x="1310" y="2739"/>
                  </a:lnTo>
                  <a:lnTo>
                    <a:pt x="5359" y="1024"/>
                  </a:lnTo>
                  <a:close/>
                  <a:moveTo>
                    <a:pt x="0" y="0"/>
                  </a:moveTo>
                  <a:lnTo>
                    <a:pt x="0" y="6716"/>
                  </a:lnTo>
                  <a:lnTo>
                    <a:pt x="10717" y="6716"/>
                  </a:ln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53" name="Google Shape;7553;p24"/>
          <p:cNvGrpSpPr/>
          <p:nvPr/>
        </p:nvGrpSpPr>
        <p:grpSpPr>
          <a:xfrm>
            <a:off x="7086762" y="4003001"/>
            <a:ext cx="259589" cy="349845"/>
            <a:chOff x="7086762" y="4003001"/>
            <a:chExt cx="259589" cy="349845"/>
          </a:xfrm>
        </p:grpSpPr>
        <p:sp>
          <p:nvSpPr>
            <p:cNvPr id="7554" name="Google Shape;7554;p24"/>
            <p:cNvSpPr/>
            <p:nvPr/>
          </p:nvSpPr>
          <p:spPr>
            <a:xfrm>
              <a:off x="7192983" y="4003001"/>
              <a:ext cx="46668" cy="35801"/>
            </a:xfrm>
            <a:custGeom>
              <a:avLst/>
              <a:gdLst/>
              <a:ahLst/>
              <a:cxnLst/>
              <a:rect l="l" t="t" r="r" b="b"/>
              <a:pathLst>
                <a:path w="1430" h="1097" extrusionOk="0">
                  <a:moveTo>
                    <a:pt x="715" y="1"/>
                  </a:moveTo>
                  <a:lnTo>
                    <a:pt x="1" y="1096"/>
                  </a:lnTo>
                  <a:lnTo>
                    <a:pt x="1430" y="1096"/>
                  </a:lnTo>
                  <a:lnTo>
                    <a:pt x="7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55" name="Google Shape;7555;p24"/>
            <p:cNvGrpSpPr/>
            <p:nvPr/>
          </p:nvGrpSpPr>
          <p:grpSpPr>
            <a:xfrm>
              <a:off x="7086762" y="4059031"/>
              <a:ext cx="259589" cy="293816"/>
              <a:chOff x="7080490" y="4206848"/>
              <a:chExt cx="258941" cy="293054"/>
            </a:xfrm>
          </p:grpSpPr>
          <p:sp>
            <p:nvSpPr>
              <p:cNvPr id="7556" name="Google Shape;7556;p24"/>
              <p:cNvSpPr/>
              <p:nvPr/>
            </p:nvSpPr>
            <p:spPr>
              <a:xfrm>
                <a:off x="7150247" y="4206848"/>
                <a:ext cx="117864" cy="34926"/>
              </a:xfrm>
              <a:custGeom>
                <a:avLst/>
                <a:gdLst/>
                <a:ahLst/>
                <a:cxnLst/>
                <a:rect l="l" t="t" r="r" b="b"/>
                <a:pathLst>
                  <a:path w="3621" h="1073" extrusionOk="0">
                    <a:moveTo>
                      <a:pt x="691" y="1"/>
                    </a:moveTo>
                    <a:lnTo>
                      <a:pt x="1" y="1072"/>
                    </a:lnTo>
                    <a:lnTo>
                      <a:pt x="362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7" name="Google Shape;7557;p24"/>
              <p:cNvSpPr/>
              <p:nvPr/>
            </p:nvSpPr>
            <p:spPr>
              <a:xfrm>
                <a:off x="7148685" y="4453355"/>
                <a:ext cx="120956" cy="46546"/>
              </a:xfrm>
              <a:custGeom>
                <a:avLst/>
                <a:gdLst/>
                <a:ahLst/>
                <a:cxnLst/>
                <a:rect l="l" t="t" r="r" b="b"/>
                <a:pathLst>
                  <a:path w="3716" h="1430" extrusionOk="0">
                    <a:moveTo>
                      <a:pt x="1" y="1"/>
                    </a:moveTo>
                    <a:lnTo>
                      <a:pt x="1" y="1429"/>
                    </a:lnTo>
                    <a:lnTo>
                      <a:pt x="3716" y="1429"/>
                    </a:lnTo>
                    <a:lnTo>
                      <a:pt x="371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8" name="Google Shape;7558;p24"/>
              <p:cNvSpPr/>
              <p:nvPr/>
            </p:nvSpPr>
            <p:spPr>
              <a:xfrm>
                <a:off x="7289793" y="4347142"/>
                <a:ext cx="49639" cy="129484"/>
              </a:xfrm>
              <a:custGeom>
                <a:avLst/>
                <a:gdLst/>
                <a:ahLst/>
                <a:cxnLst/>
                <a:rect l="l" t="t" r="r" b="b"/>
                <a:pathLst>
                  <a:path w="1525" h="3978" extrusionOk="0">
                    <a:moveTo>
                      <a:pt x="0" y="1"/>
                    </a:moveTo>
                    <a:lnTo>
                      <a:pt x="0" y="3978"/>
                    </a:lnTo>
                    <a:lnTo>
                      <a:pt x="1524" y="3978"/>
                    </a:lnTo>
                    <a:lnTo>
                      <a:pt x="1524" y="1144"/>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59" name="Google Shape;7559;p24"/>
              <p:cNvSpPr/>
              <p:nvPr/>
            </p:nvSpPr>
            <p:spPr>
              <a:xfrm>
                <a:off x="7080490" y="4347923"/>
                <a:ext cx="47295" cy="128703"/>
              </a:xfrm>
              <a:custGeom>
                <a:avLst/>
                <a:gdLst/>
                <a:ahLst/>
                <a:cxnLst/>
                <a:rect l="l" t="t" r="r" b="b"/>
                <a:pathLst>
                  <a:path w="1453" h="3954" extrusionOk="0">
                    <a:moveTo>
                      <a:pt x="1453" y="1"/>
                    </a:moveTo>
                    <a:lnTo>
                      <a:pt x="0" y="1120"/>
                    </a:lnTo>
                    <a:lnTo>
                      <a:pt x="0" y="3954"/>
                    </a:lnTo>
                    <a:lnTo>
                      <a:pt x="1453" y="3954"/>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0" name="Google Shape;7560;p24"/>
              <p:cNvSpPr/>
              <p:nvPr/>
            </p:nvSpPr>
            <p:spPr>
              <a:xfrm>
                <a:off x="7148685" y="4261892"/>
                <a:ext cx="50420" cy="171343"/>
              </a:xfrm>
              <a:custGeom>
                <a:avLst/>
                <a:gdLst/>
                <a:ahLst/>
                <a:cxnLst/>
                <a:rect l="l" t="t" r="r" b="b"/>
                <a:pathLst>
                  <a:path w="1549" h="5264" extrusionOk="0">
                    <a:moveTo>
                      <a:pt x="1" y="0"/>
                    </a:moveTo>
                    <a:lnTo>
                      <a:pt x="1" y="5263"/>
                    </a:lnTo>
                    <a:lnTo>
                      <a:pt x="1549" y="5263"/>
                    </a:lnTo>
                    <a:lnTo>
                      <a:pt x="15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1" name="Google Shape;7561;p24"/>
              <p:cNvSpPr/>
              <p:nvPr/>
            </p:nvSpPr>
            <p:spPr>
              <a:xfrm>
                <a:off x="7219255" y="4261892"/>
                <a:ext cx="50387" cy="171343"/>
              </a:xfrm>
              <a:custGeom>
                <a:avLst/>
                <a:gdLst/>
                <a:ahLst/>
                <a:cxnLst/>
                <a:rect l="l" t="t" r="r" b="b"/>
                <a:pathLst>
                  <a:path w="1548" h="5264" extrusionOk="0">
                    <a:moveTo>
                      <a:pt x="0" y="0"/>
                    </a:moveTo>
                    <a:lnTo>
                      <a:pt x="0" y="5263"/>
                    </a:lnTo>
                    <a:lnTo>
                      <a:pt x="1548" y="5263"/>
                    </a:lnTo>
                    <a:lnTo>
                      <a:pt x="15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grpSp>
        <p:nvGrpSpPr>
          <p:cNvPr id="7562" name="Google Shape;7562;p24"/>
          <p:cNvGrpSpPr/>
          <p:nvPr/>
        </p:nvGrpSpPr>
        <p:grpSpPr>
          <a:xfrm>
            <a:off x="2508740" y="2922012"/>
            <a:ext cx="348937" cy="278248"/>
            <a:chOff x="2513885" y="3072778"/>
            <a:chExt cx="348066" cy="277527"/>
          </a:xfrm>
        </p:grpSpPr>
        <p:sp>
          <p:nvSpPr>
            <p:cNvPr id="7563" name="Google Shape;7563;p24"/>
            <p:cNvSpPr/>
            <p:nvPr/>
          </p:nvSpPr>
          <p:spPr>
            <a:xfrm>
              <a:off x="2649525" y="3072778"/>
              <a:ext cx="116301" cy="159690"/>
            </a:xfrm>
            <a:custGeom>
              <a:avLst/>
              <a:gdLst/>
              <a:ahLst/>
              <a:cxnLst/>
              <a:rect l="l" t="t" r="r" b="b"/>
              <a:pathLst>
                <a:path w="3573" h="4906" extrusionOk="0">
                  <a:moveTo>
                    <a:pt x="2811" y="1358"/>
                  </a:moveTo>
                  <a:lnTo>
                    <a:pt x="2811" y="1977"/>
                  </a:lnTo>
                  <a:lnTo>
                    <a:pt x="810" y="1977"/>
                  </a:lnTo>
                  <a:lnTo>
                    <a:pt x="810" y="1358"/>
                  </a:lnTo>
                  <a:close/>
                  <a:moveTo>
                    <a:pt x="2811" y="2763"/>
                  </a:moveTo>
                  <a:lnTo>
                    <a:pt x="2811" y="3406"/>
                  </a:lnTo>
                  <a:lnTo>
                    <a:pt x="810" y="3406"/>
                  </a:lnTo>
                  <a:lnTo>
                    <a:pt x="810" y="2763"/>
                  </a:lnTo>
                  <a:close/>
                  <a:moveTo>
                    <a:pt x="1096" y="0"/>
                  </a:moveTo>
                  <a:cubicBezTo>
                    <a:pt x="501" y="0"/>
                    <a:pt x="1" y="500"/>
                    <a:pt x="1" y="1119"/>
                  </a:cubicBezTo>
                  <a:lnTo>
                    <a:pt x="1" y="4906"/>
                  </a:lnTo>
                  <a:cubicBezTo>
                    <a:pt x="310" y="4644"/>
                    <a:pt x="715" y="4501"/>
                    <a:pt x="1120" y="4501"/>
                  </a:cubicBezTo>
                  <a:lnTo>
                    <a:pt x="3573" y="4501"/>
                  </a:lnTo>
                  <a:lnTo>
                    <a:pt x="35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4" name="Google Shape;7564;p24"/>
            <p:cNvSpPr/>
            <p:nvPr/>
          </p:nvSpPr>
          <p:spPr>
            <a:xfrm>
              <a:off x="2650306" y="3240219"/>
              <a:ext cx="106243" cy="25584"/>
            </a:xfrm>
            <a:custGeom>
              <a:avLst/>
              <a:gdLst/>
              <a:ahLst/>
              <a:cxnLst/>
              <a:rect l="l" t="t" r="r" b="b"/>
              <a:pathLst>
                <a:path w="3264" h="786" extrusionOk="0">
                  <a:moveTo>
                    <a:pt x="1072" y="0"/>
                  </a:moveTo>
                  <a:cubicBezTo>
                    <a:pt x="572" y="0"/>
                    <a:pt x="143" y="333"/>
                    <a:pt x="0" y="786"/>
                  </a:cubicBezTo>
                  <a:lnTo>
                    <a:pt x="3215" y="786"/>
                  </a:lnTo>
                  <a:lnTo>
                    <a:pt x="3215" y="310"/>
                  </a:lnTo>
                  <a:cubicBezTo>
                    <a:pt x="3215" y="191"/>
                    <a:pt x="3239" y="95"/>
                    <a:pt x="3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5" name="Google Shape;7565;p24"/>
            <p:cNvSpPr/>
            <p:nvPr/>
          </p:nvSpPr>
          <p:spPr>
            <a:xfrm>
              <a:off x="2513885" y="3240219"/>
              <a:ext cx="115520" cy="25584"/>
            </a:xfrm>
            <a:custGeom>
              <a:avLst/>
              <a:gdLst/>
              <a:ahLst/>
              <a:cxnLst/>
              <a:rect l="l" t="t" r="r" b="b"/>
              <a:pathLst>
                <a:path w="3549" h="786" extrusionOk="0">
                  <a:moveTo>
                    <a:pt x="0" y="0"/>
                  </a:moveTo>
                  <a:lnTo>
                    <a:pt x="0" y="786"/>
                  </a:lnTo>
                  <a:lnTo>
                    <a:pt x="3548" y="786"/>
                  </a:lnTo>
                  <a:cubicBezTo>
                    <a:pt x="3406" y="333"/>
                    <a:pt x="2977" y="0"/>
                    <a:pt x="24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6" name="Google Shape;7566;p24"/>
            <p:cNvSpPr/>
            <p:nvPr/>
          </p:nvSpPr>
          <p:spPr>
            <a:xfrm>
              <a:off x="2776669" y="3227818"/>
              <a:ext cx="32583" cy="43422"/>
            </a:xfrm>
            <a:custGeom>
              <a:avLst/>
              <a:gdLst/>
              <a:ahLst/>
              <a:cxnLst/>
              <a:rect l="l" t="t" r="r" b="b"/>
              <a:pathLst>
                <a:path w="1001" h="1334" extrusionOk="0">
                  <a:moveTo>
                    <a:pt x="643" y="0"/>
                  </a:moveTo>
                  <a:cubicBezTo>
                    <a:pt x="286" y="0"/>
                    <a:pt x="0" y="286"/>
                    <a:pt x="0" y="667"/>
                  </a:cubicBezTo>
                  <a:lnTo>
                    <a:pt x="0" y="1334"/>
                  </a:lnTo>
                  <a:lnTo>
                    <a:pt x="1000" y="1334"/>
                  </a:lnTo>
                  <a:lnTo>
                    <a:pt x="100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7" name="Google Shape;7567;p24"/>
            <p:cNvSpPr/>
            <p:nvPr/>
          </p:nvSpPr>
          <p:spPr>
            <a:xfrm>
              <a:off x="2829369" y="3227818"/>
              <a:ext cx="32583" cy="43422"/>
            </a:xfrm>
            <a:custGeom>
              <a:avLst/>
              <a:gdLst/>
              <a:ahLst/>
              <a:cxnLst/>
              <a:rect l="l" t="t" r="r" b="b"/>
              <a:pathLst>
                <a:path w="1001" h="1334" extrusionOk="0">
                  <a:moveTo>
                    <a:pt x="1" y="0"/>
                  </a:moveTo>
                  <a:lnTo>
                    <a:pt x="1" y="1334"/>
                  </a:lnTo>
                  <a:lnTo>
                    <a:pt x="1001" y="1334"/>
                  </a:lnTo>
                  <a:lnTo>
                    <a:pt x="1001" y="667"/>
                  </a:lnTo>
                  <a:cubicBezTo>
                    <a:pt x="1001" y="286"/>
                    <a:pt x="715" y="0"/>
                    <a:pt x="3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8" name="Google Shape;7568;p24"/>
            <p:cNvSpPr/>
            <p:nvPr/>
          </p:nvSpPr>
          <p:spPr>
            <a:xfrm>
              <a:off x="2786727" y="3132444"/>
              <a:ext cx="41892" cy="75223"/>
            </a:xfrm>
            <a:custGeom>
              <a:avLst/>
              <a:gdLst/>
              <a:ahLst/>
              <a:cxnLst/>
              <a:rect l="l" t="t" r="r" b="b"/>
              <a:pathLst>
                <a:path w="1287" h="2311" extrusionOk="0">
                  <a:moveTo>
                    <a:pt x="1" y="1"/>
                  </a:moveTo>
                  <a:lnTo>
                    <a:pt x="1" y="644"/>
                  </a:lnTo>
                  <a:lnTo>
                    <a:pt x="287" y="644"/>
                  </a:lnTo>
                  <a:cubicBezTo>
                    <a:pt x="299" y="642"/>
                    <a:pt x="311" y="642"/>
                    <a:pt x="323" y="642"/>
                  </a:cubicBezTo>
                  <a:cubicBezTo>
                    <a:pt x="522" y="642"/>
                    <a:pt x="691" y="823"/>
                    <a:pt x="691" y="1025"/>
                  </a:cubicBezTo>
                  <a:lnTo>
                    <a:pt x="691" y="2311"/>
                  </a:lnTo>
                  <a:lnTo>
                    <a:pt x="1287" y="2311"/>
                  </a:lnTo>
                  <a:lnTo>
                    <a:pt x="1287" y="1025"/>
                  </a:lnTo>
                  <a:cubicBezTo>
                    <a:pt x="1287" y="453"/>
                    <a:pt x="834" y="1"/>
                    <a:pt x="2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69" name="Google Shape;7569;p24"/>
            <p:cNvSpPr/>
            <p:nvPr/>
          </p:nvSpPr>
          <p:spPr>
            <a:xfrm>
              <a:off x="2775888" y="3291357"/>
              <a:ext cx="86062" cy="58948"/>
            </a:xfrm>
            <a:custGeom>
              <a:avLst/>
              <a:gdLst/>
              <a:ahLst/>
              <a:cxnLst/>
              <a:rect l="l" t="t" r="r" b="b"/>
              <a:pathLst>
                <a:path w="2644" h="1811" extrusionOk="0">
                  <a:moveTo>
                    <a:pt x="0" y="1"/>
                  </a:moveTo>
                  <a:lnTo>
                    <a:pt x="0" y="763"/>
                  </a:lnTo>
                  <a:cubicBezTo>
                    <a:pt x="0" y="1334"/>
                    <a:pt x="453" y="1811"/>
                    <a:pt x="1024" y="1811"/>
                  </a:cubicBezTo>
                  <a:lnTo>
                    <a:pt x="1620" y="1811"/>
                  </a:lnTo>
                  <a:cubicBezTo>
                    <a:pt x="2191" y="1811"/>
                    <a:pt x="2644" y="1334"/>
                    <a:pt x="2644" y="787"/>
                  </a:cubicBezTo>
                  <a:lnTo>
                    <a:pt x="26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0" name="Google Shape;7570;p24"/>
            <p:cNvSpPr/>
            <p:nvPr/>
          </p:nvSpPr>
          <p:spPr>
            <a:xfrm>
              <a:off x="2513885" y="3072778"/>
              <a:ext cx="116301" cy="159690"/>
            </a:xfrm>
            <a:custGeom>
              <a:avLst/>
              <a:gdLst/>
              <a:ahLst/>
              <a:cxnLst/>
              <a:rect l="l" t="t" r="r" b="b"/>
              <a:pathLst>
                <a:path w="3573" h="4906" extrusionOk="0">
                  <a:moveTo>
                    <a:pt x="2763" y="1358"/>
                  </a:moveTo>
                  <a:lnTo>
                    <a:pt x="2763" y="1977"/>
                  </a:lnTo>
                  <a:lnTo>
                    <a:pt x="762" y="1977"/>
                  </a:lnTo>
                  <a:lnTo>
                    <a:pt x="762" y="1358"/>
                  </a:lnTo>
                  <a:close/>
                  <a:moveTo>
                    <a:pt x="2763" y="2763"/>
                  </a:moveTo>
                  <a:lnTo>
                    <a:pt x="2763" y="3406"/>
                  </a:lnTo>
                  <a:lnTo>
                    <a:pt x="762" y="3406"/>
                  </a:lnTo>
                  <a:lnTo>
                    <a:pt x="762" y="2763"/>
                  </a:lnTo>
                  <a:close/>
                  <a:moveTo>
                    <a:pt x="0" y="0"/>
                  </a:moveTo>
                  <a:lnTo>
                    <a:pt x="0" y="4501"/>
                  </a:lnTo>
                  <a:lnTo>
                    <a:pt x="2453" y="4501"/>
                  </a:lnTo>
                  <a:cubicBezTo>
                    <a:pt x="2858" y="4501"/>
                    <a:pt x="3263" y="4644"/>
                    <a:pt x="3572" y="4906"/>
                  </a:cubicBezTo>
                  <a:lnTo>
                    <a:pt x="3572" y="1119"/>
                  </a:lnTo>
                  <a:cubicBezTo>
                    <a:pt x="3572" y="500"/>
                    <a:pt x="3072" y="0"/>
                    <a:pt x="24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571" name="Google Shape;7571;p24"/>
          <p:cNvSpPr/>
          <p:nvPr/>
        </p:nvSpPr>
        <p:spPr>
          <a:xfrm>
            <a:off x="3390529" y="1959534"/>
            <a:ext cx="21788" cy="48176"/>
          </a:xfrm>
          <a:custGeom>
            <a:avLst/>
            <a:gdLst/>
            <a:ahLst/>
            <a:cxnLst/>
            <a:rect l="l" t="t" r="r" b="b"/>
            <a:pathLst>
              <a:path w="668" h="1477" extrusionOk="0">
                <a:moveTo>
                  <a:pt x="0" y="0"/>
                </a:moveTo>
                <a:lnTo>
                  <a:pt x="0" y="1477"/>
                </a:lnTo>
                <a:lnTo>
                  <a:pt x="381" y="1477"/>
                </a:lnTo>
                <a:cubicBezTo>
                  <a:pt x="524" y="1477"/>
                  <a:pt x="667" y="1334"/>
                  <a:pt x="667" y="1167"/>
                </a:cubicBezTo>
                <a:lnTo>
                  <a:pt x="667" y="310"/>
                </a:lnTo>
                <a:cubicBezTo>
                  <a:pt x="667" y="143"/>
                  <a:pt x="524" y="0"/>
                  <a:pt x="3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2" name="Google Shape;7572;p24"/>
          <p:cNvSpPr/>
          <p:nvPr/>
        </p:nvSpPr>
        <p:spPr>
          <a:xfrm>
            <a:off x="3470540" y="1959534"/>
            <a:ext cx="22539" cy="48176"/>
          </a:xfrm>
          <a:custGeom>
            <a:avLst/>
            <a:gdLst/>
            <a:ahLst/>
            <a:cxnLst/>
            <a:rect l="l" t="t" r="r" b="b"/>
            <a:pathLst>
              <a:path w="691" h="1477" extrusionOk="0">
                <a:moveTo>
                  <a:pt x="310" y="0"/>
                </a:moveTo>
                <a:cubicBezTo>
                  <a:pt x="143" y="0"/>
                  <a:pt x="0" y="143"/>
                  <a:pt x="0" y="310"/>
                </a:cubicBezTo>
                <a:lnTo>
                  <a:pt x="0" y="1167"/>
                </a:lnTo>
                <a:cubicBezTo>
                  <a:pt x="0" y="1334"/>
                  <a:pt x="119" y="1477"/>
                  <a:pt x="286" y="1477"/>
                </a:cubicBezTo>
                <a:lnTo>
                  <a:pt x="381" y="1477"/>
                </a:lnTo>
                <a:cubicBezTo>
                  <a:pt x="548" y="1477"/>
                  <a:pt x="691" y="1334"/>
                  <a:pt x="691" y="1167"/>
                </a:cubicBezTo>
                <a:lnTo>
                  <a:pt x="691" y="310"/>
                </a:lnTo>
                <a:cubicBezTo>
                  <a:pt x="691" y="143"/>
                  <a:pt x="548" y="0"/>
                  <a:pt x="38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3" name="Google Shape;7573;p24"/>
          <p:cNvSpPr/>
          <p:nvPr/>
        </p:nvSpPr>
        <p:spPr>
          <a:xfrm>
            <a:off x="3345171" y="1914722"/>
            <a:ext cx="274362" cy="134489"/>
          </a:xfrm>
          <a:custGeom>
            <a:avLst/>
            <a:gdLst/>
            <a:ahLst/>
            <a:cxnLst/>
            <a:rect l="l" t="t" r="r" b="b"/>
            <a:pathLst>
              <a:path w="8407" h="4121" extrusionOk="0">
                <a:moveTo>
                  <a:pt x="1810" y="715"/>
                </a:moveTo>
                <a:cubicBezTo>
                  <a:pt x="2310" y="715"/>
                  <a:pt x="2715" y="1120"/>
                  <a:pt x="2715" y="1644"/>
                </a:cubicBezTo>
                <a:lnTo>
                  <a:pt x="2715" y="2525"/>
                </a:lnTo>
                <a:cubicBezTo>
                  <a:pt x="2715" y="3025"/>
                  <a:pt x="2310" y="3430"/>
                  <a:pt x="1810" y="3430"/>
                </a:cubicBezTo>
                <a:lnTo>
                  <a:pt x="810" y="3430"/>
                </a:lnTo>
                <a:lnTo>
                  <a:pt x="810" y="715"/>
                </a:lnTo>
                <a:close/>
                <a:moveTo>
                  <a:pt x="4263" y="715"/>
                </a:moveTo>
                <a:cubicBezTo>
                  <a:pt x="4763" y="715"/>
                  <a:pt x="5192" y="1120"/>
                  <a:pt x="5192" y="1644"/>
                </a:cubicBezTo>
                <a:lnTo>
                  <a:pt x="5192" y="2501"/>
                </a:lnTo>
                <a:cubicBezTo>
                  <a:pt x="5192" y="3025"/>
                  <a:pt x="4763" y="3430"/>
                  <a:pt x="4263" y="3430"/>
                </a:cubicBezTo>
                <a:lnTo>
                  <a:pt x="4192" y="3430"/>
                </a:lnTo>
                <a:cubicBezTo>
                  <a:pt x="3668" y="3430"/>
                  <a:pt x="3263" y="3025"/>
                  <a:pt x="3263" y="2501"/>
                </a:cubicBezTo>
                <a:lnTo>
                  <a:pt x="3263" y="1644"/>
                </a:lnTo>
                <a:cubicBezTo>
                  <a:pt x="3263" y="1144"/>
                  <a:pt x="3668" y="715"/>
                  <a:pt x="4168" y="715"/>
                </a:cubicBezTo>
                <a:close/>
                <a:moveTo>
                  <a:pt x="6692" y="715"/>
                </a:moveTo>
                <a:cubicBezTo>
                  <a:pt x="7192" y="715"/>
                  <a:pt x="7597" y="1120"/>
                  <a:pt x="7597" y="1644"/>
                </a:cubicBezTo>
                <a:lnTo>
                  <a:pt x="6978" y="1644"/>
                </a:lnTo>
                <a:cubicBezTo>
                  <a:pt x="6978" y="1477"/>
                  <a:pt x="6835" y="1334"/>
                  <a:pt x="6692" y="1334"/>
                </a:cubicBezTo>
                <a:lnTo>
                  <a:pt x="6621" y="1334"/>
                </a:lnTo>
                <a:cubicBezTo>
                  <a:pt x="6454" y="1334"/>
                  <a:pt x="6311" y="1477"/>
                  <a:pt x="6311" y="1644"/>
                </a:cubicBezTo>
                <a:lnTo>
                  <a:pt x="6311" y="2501"/>
                </a:lnTo>
                <a:cubicBezTo>
                  <a:pt x="6311" y="2668"/>
                  <a:pt x="6454" y="2811"/>
                  <a:pt x="6621" y="2811"/>
                </a:cubicBezTo>
                <a:lnTo>
                  <a:pt x="6692" y="2811"/>
                </a:lnTo>
                <a:cubicBezTo>
                  <a:pt x="6835" y="2811"/>
                  <a:pt x="6978" y="2668"/>
                  <a:pt x="6978" y="2501"/>
                </a:cubicBezTo>
                <a:lnTo>
                  <a:pt x="7597" y="2501"/>
                </a:lnTo>
                <a:cubicBezTo>
                  <a:pt x="7597" y="3025"/>
                  <a:pt x="7192" y="3430"/>
                  <a:pt x="6692" y="3430"/>
                </a:cubicBezTo>
                <a:lnTo>
                  <a:pt x="6621" y="3430"/>
                </a:lnTo>
                <a:cubicBezTo>
                  <a:pt x="6097" y="3430"/>
                  <a:pt x="5692" y="3025"/>
                  <a:pt x="5692" y="2501"/>
                </a:cubicBezTo>
                <a:lnTo>
                  <a:pt x="5692" y="1644"/>
                </a:lnTo>
                <a:cubicBezTo>
                  <a:pt x="5692" y="1120"/>
                  <a:pt x="6097" y="715"/>
                  <a:pt x="6621" y="715"/>
                </a:cubicBezTo>
                <a:close/>
                <a:moveTo>
                  <a:pt x="0" y="1"/>
                </a:moveTo>
                <a:lnTo>
                  <a:pt x="0" y="4121"/>
                </a:lnTo>
                <a:lnTo>
                  <a:pt x="8407" y="4121"/>
                </a:lnTo>
                <a:lnTo>
                  <a:pt x="84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4" name="Google Shape;7574;p24"/>
          <p:cNvSpPr/>
          <p:nvPr/>
        </p:nvSpPr>
        <p:spPr>
          <a:xfrm>
            <a:off x="3283784" y="1768616"/>
            <a:ext cx="261929" cy="349782"/>
          </a:xfrm>
          <a:custGeom>
            <a:avLst/>
            <a:gdLst/>
            <a:ahLst/>
            <a:cxnLst/>
            <a:rect l="l" t="t" r="r" b="b"/>
            <a:pathLst>
              <a:path w="8026" h="10718" extrusionOk="0">
                <a:moveTo>
                  <a:pt x="6597" y="2382"/>
                </a:moveTo>
                <a:lnTo>
                  <a:pt x="6597" y="3001"/>
                </a:lnTo>
                <a:lnTo>
                  <a:pt x="3715" y="3001"/>
                </a:lnTo>
                <a:lnTo>
                  <a:pt x="3715"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575" name="Google Shape;7575;p24"/>
          <p:cNvGrpSpPr/>
          <p:nvPr/>
        </p:nvGrpSpPr>
        <p:grpSpPr>
          <a:xfrm>
            <a:off x="4774827" y="3465262"/>
            <a:ext cx="349710" cy="308560"/>
            <a:chOff x="4774321" y="3614619"/>
            <a:chExt cx="348838" cy="307760"/>
          </a:xfrm>
        </p:grpSpPr>
        <p:sp>
          <p:nvSpPr>
            <p:cNvPr id="7576" name="Google Shape;7576;p24"/>
            <p:cNvSpPr/>
            <p:nvPr/>
          </p:nvSpPr>
          <p:spPr>
            <a:xfrm>
              <a:off x="4840985" y="3747166"/>
              <a:ext cx="217076" cy="123299"/>
            </a:xfrm>
            <a:custGeom>
              <a:avLst/>
              <a:gdLst/>
              <a:ahLst/>
              <a:cxnLst/>
              <a:rect l="l" t="t" r="r" b="b"/>
              <a:pathLst>
                <a:path w="6669" h="3788" extrusionOk="0">
                  <a:moveTo>
                    <a:pt x="3159" y="483"/>
                  </a:moveTo>
                  <a:cubicBezTo>
                    <a:pt x="3656" y="483"/>
                    <a:pt x="4156" y="822"/>
                    <a:pt x="4120" y="1501"/>
                  </a:cubicBezTo>
                  <a:lnTo>
                    <a:pt x="4120" y="3263"/>
                  </a:lnTo>
                  <a:lnTo>
                    <a:pt x="3501" y="3263"/>
                  </a:lnTo>
                  <a:lnTo>
                    <a:pt x="3501" y="2477"/>
                  </a:lnTo>
                  <a:lnTo>
                    <a:pt x="2834" y="2477"/>
                  </a:lnTo>
                  <a:lnTo>
                    <a:pt x="2834" y="3263"/>
                  </a:lnTo>
                  <a:lnTo>
                    <a:pt x="2215" y="3263"/>
                  </a:lnTo>
                  <a:lnTo>
                    <a:pt x="2215" y="1501"/>
                  </a:lnTo>
                  <a:cubicBezTo>
                    <a:pt x="2167" y="822"/>
                    <a:pt x="2661" y="483"/>
                    <a:pt x="3159" y="483"/>
                  </a:cubicBezTo>
                  <a:close/>
                  <a:moveTo>
                    <a:pt x="0" y="1"/>
                  </a:moveTo>
                  <a:lnTo>
                    <a:pt x="0" y="3787"/>
                  </a:lnTo>
                  <a:lnTo>
                    <a:pt x="6668" y="3787"/>
                  </a:lnTo>
                  <a:lnTo>
                    <a:pt x="66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7" name="Google Shape;7577;p24"/>
            <p:cNvSpPr/>
            <p:nvPr/>
          </p:nvSpPr>
          <p:spPr>
            <a:xfrm>
              <a:off x="4774321" y="3614619"/>
              <a:ext cx="348838" cy="307760"/>
            </a:xfrm>
            <a:custGeom>
              <a:avLst/>
              <a:gdLst/>
              <a:ahLst/>
              <a:cxnLst/>
              <a:rect l="l" t="t" r="r" b="b"/>
              <a:pathLst>
                <a:path w="10717" h="9455" extrusionOk="0">
                  <a:moveTo>
                    <a:pt x="9335" y="3453"/>
                  </a:moveTo>
                  <a:lnTo>
                    <a:pt x="9335" y="8454"/>
                  </a:lnTo>
                  <a:lnTo>
                    <a:pt x="1405" y="8454"/>
                  </a:lnTo>
                  <a:lnTo>
                    <a:pt x="1405" y="3453"/>
                  </a:lnTo>
                  <a:close/>
                  <a:moveTo>
                    <a:pt x="8073" y="0"/>
                  </a:moveTo>
                  <a:lnTo>
                    <a:pt x="6025" y="2453"/>
                  </a:lnTo>
                  <a:lnTo>
                    <a:pt x="0" y="2453"/>
                  </a:lnTo>
                  <a:lnTo>
                    <a:pt x="0" y="9455"/>
                  </a:lnTo>
                  <a:lnTo>
                    <a:pt x="10717" y="9455"/>
                  </a:ln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8" name="Google Shape;7578;p24"/>
            <p:cNvSpPr/>
            <p:nvPr/>
          </p:nvSpPr>
          <p:spPr>
            <a:xfrm>
              <a:off x="4933234" y="3785152"/>
              <a:ext cx="21711" cy="21743"/>
            </a:xfrm>
            <a:custGeom>
              <a:avLst/>
              <a:gdLst/>
              <a:ahLst/>
              <a:cxnLst/>
              <a:rect l="l" t="t" r="r" b="b"/>
              <a:pathLst>
                <a:path w="667" h="668" extrusionOk="0">
                  <a:moveTo>
                    <a:pt x="334" y="1"/>
                  </a:moveTo>
                  <a:cubicBezTo>
                    <a:pt x="143" y="1"/>
                    <a:pt x="0" y="143"/>
                    <a:pt x="0" y="334"/>
                  </a:cubicBezTo>
                  <a:lnTo>
                    <a:pt x="0" y="667"/>
                  </a:lnTo>
                  <a:lnTo>
                    <a:pt x="667" y="667"/>
                  </a:lnTo>
                  <a:lnTo>
                    <a:pt x="667" y="334"/>
                  </a:lnTo>
                  <a:cubicBezTo>
                    <a:pt x="667" y="143"/>
                    <a:pt x="524" y="1"/>
                    <a:pt x="3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79" name="Google Shape;7579;p24"/>
            <p:cNvSpPr/>
            <p:nvPr/>
          </p:nvSpPr>
          <p:spPr>
            <a:xfrm>
              <a:off x="4774321" y="3614619"/>
              <a:ext cx="235662" cy="59729"/>
            </a:xfrm>
            <a:custGeom>
              <a:avLst/>
              <a:gdLst/>
              <a:ahLst/>
              <a:cxnLst/>
              <a:rect l="l" t="t" r="r" b="b"/>
              <a:pathLst>
                <a:path w="7240" h="1835" extrusionOk="0">
                  <a:moveTo>
                    <a:pt x="1762" y="596"/>
                  </a:moveTo>
                  <a:lnTo>
                    <a:pt x="1762" y="1215"/>
                  </a:lnTo>
                  <a:lnTo>
                    <a:pt x="1143" y="1215"/>
                  </a:lnTo>
                  <a:lnTo>
                    <a:pt x="1143" y="596"/>
                  </a:lnTo>
                  <a:close/>
                  <a:moveTo>
                    <a:pt x="2929" y="596"/>
                  </a:moveTo>
                  <a:lnTo>
                    <a:pt x="2929" y="1215"/>
                  </a:lnTo>
                  <a:lnTo>
                    <a:pt x="2310" y="1215"/>
                  </a:lnTo>
                  <a:lnTo>
                    <a:pt x="2310" y="596"/>
                  </a:lnTo>
                  <a:close/>
                  <a:moveTo>
                    <a:pt x="4072" y="596"/>
                  </a:moveTo>
                  <a:lnTo>
                    <a:pt x="4072" y="1215"/>
                  </a:lnTo>
                  <a:lnTo>
                    <a:pt x="3453" y="1215"/>
                  </a:lnTo>
                  <a:lnTo>
                    <a:pt x="3453" y="596"/>
                  </a:lnTo>
                  <a:close/>
                  <a:moveTo>
                    <a:pt x="0" y="0"/>
                  </a:moveTo>
                  <a:lnTo>
                    <a:pt x="0" y="1834"/>
                  </a:lnTo>
                  <a:lnTo>
                    <a:pt x="5716" y="1834"/>
                  </a:lnTo>
                  <a:lnTo>
                    <a:pt x="72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0" name="Google Shape;7580;p24"/>
          <p:cNvGrpSpPr/>
          <p:nvPr/>
        </p:nvGrpSpPr>
        <p:grpSpPr>
          <a:xfrm>
            <a:off x="1753367" y="2329124"/>
            <a:ext cx="351277" cy="348085"/>
            <a:chOff x="1760396" y="2481428"/>
            <a:chExt cx="350401" cy="347182"/>
          </a:xfrm>
        </p:grpSpPr>
        <p:sp>
          <p:nvSpPr>
            <p:cNvPr id="7581" name="Google Shape;7581;p24"/>
            <p:cNvSpPr/>
            <p:nvPr/>
          </p:nvSpPr>
          <p:spPr>
            <a:xfrm>
              <a:off x="1868139" y="2639429"/>
              <a:ext cx="132576" cy="189181"/>
            </a:xfrm>
            <a:custGeom>
              <a:avLst/>
              <a:gdLst/>
              <a:ahLst/>
              <a:cxnLst/>
              <a:rect l="l" t="t" r="r" b="b"/>
              <a:pathLst>
                <a:path w="4073" h="5812" extrusionOk="0">
                  <a:moveTo>
                    <a:pt x="3192" y="2763"/>
                  </a:moveTo>
                  <a:lnTo>
                    <a:pt x="3192" y="3383"/>
                  </a:lnTo>
                  <a:lnTo>
                    <a:pt x="882" y="3383"/>
                  </a:lnTo>
                  <a:lnTo>
                    <a:pt x="882" y="2763"/>
                  </a:lnTo>
                  <a:close/>
                  <a:moveTo>
                    <a:pt x="3192" y="4073"/>
                  </a:moveTo>
                  <a:lnTo>
                    <a:pt x="3192" y="4716"/>
                  </a:lnTo>
                  <a:lnTo>
                    <a:pt x="882" y="4716"/>
                  </a:lnTo>
                  <a:lnTo>
                    <a:pt x="882" y="4073"/>
                  </a:lnTo>
                  <a:close/>
                  <a:moveTo>
                    <a:pt x="1739" y="1"/>
                  </a:moveTo>
                  <a:lnTo>
                    <a:pt x="1739" y="1763"/>
                  </a:lnTo>
                  <a:lnTo>
                    <a:pt x="1" y="1763"/>
                  </a:lnTo>
                  <a:lnTo>
                    <a:pt x="1" y="5812"/>
                  </a:lnTo>
                  <a:lnTo>
                    <a:pt x="4073" y="5812"/>
                  </a:lnTo>
                  <a:lnTo>
                    <a:pt x="40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2" name="Google Shape;7582;p24"/>
            <p:cNvSpPr/>
            <p:nvPr/>
          </p:nvSpPr>
          <p:spPr>
            <a:xfrm>
              <a:off x="1760396" y="2481428"/>
              <a:ext cx="350401" cy="244125"/>
            </a:xfrm>
            <a:custGeom>
              <a:avLst/>
              <a:gdLst/>
              <a:ahLst/>
              <a:cxnLst/>
              <a:rect l="l" t="t" r="r" b="b"/>
              <a:pathLst>
                <a:path w="10765" h="7500" extrusionOk="0">
                  <a:moveTo>
                    <a:pt x="5245" y="1"/>
                  </a:moveTo>
                  <a:cubicBezTo>
                    <a:pt x="5133" y="1"/>
                    <a:pt x="5020" y="7"/>
                    <a:pt x="4906" y="21"/>
                  </a:cubicBezTo>
                  <a:cubicBezTo>
                    <a:pt x="3477" y="187"/>
                    <a:pt x="2382" y="1378"/>
                    <a:pt x="2358" y="2831"/>
                  </a:cubicBezTo>
                  <a:lnTo>
                    <a:pt x="2358" y="2902"/>
                  </a:lnTo>
                  <a:lnTo>
                    <a:pt x="2287" y="2902"/>
                  </a:lnTo>
                  <a:cubicBezTo>
                    <a:pt x="1024" y="2902"/>
                    <a:pt x="0" y="3926"/>
                    <a:pt x="24" y="5212"/>
                  </a:cubicBezTo>
                  <a:cubicBezTo>
                    <a:pt x="24" y="6460"/>
                    <a:pt x="1025" y="7475"/>
                    <a:pt x="2267" y="7475"/>
                  </a:cubicBezTo>
                  <a:cubicBezTo>
                    <a:pt x="2282" y="7475"/>
                    <a:pt x="2296" y="7475"/>
                    <a:pt x="2310" y="7474"/>
                  </a:cubicBezTo>
                  <a:lnTo>
                    <a:pt x="2691" y="7474"/>
                  </a:lnTo>
                  <a:lnTo>
                    <a:pt x="2691" y="5760"/>
                  </a:lnTo>
                  <a:lnTo>
                    <a:pt x="4239" y="4212"/>
                  </a:lnTo>
                  <a:lnTo>
                    <a:pt x="8026" y="4212"/>
                  </a:lnTo>
                  <a:lnTo>
                    <a:pt x="8026" y="7498"/>
                  </a:lnTo>
                  <a:cubicBezTo>
                    <a:pt x="8054" y="7499"/>
                    <a:pt x="8083" y="7500"/>
                    <a:pt x="8111" y="7500"/>
                  </a:cubicBezTo>
                  <a:cubicBezTo>
                    <a:pt x="9573" y="7500"/>
                    <a:pt x="10765" y="6303"/>
                    <a:pt x="10765" y="4831"/>
                  </a:cubicBezTo>
                  <a:cubicBezTo>
                    <a:pt x="10765" y="3359"/>
                    <a:pt x="9573" y="2163"/>
                    <a:pt x="8111" y="2163"/>
                  </a:cubicBezTo>
                  <a:cubicBezTo>
                    <a:pt x="8083" y="2163"/>
                    <a:pt x="8054" y="2163"/>
                    <a:pt x="8026" y="2164"/>
                  </a:cubicBezTo>
                  <a:cubicBezTo>
                    <a:pt x="7697" y="870"/>
                    <a:pt x="6541" y="1"/>
                    <a:pt x="52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3" name="Google Shape;7583;p24"/>
            <p:cNvSpPr/>
            <p:nvPr/>
          </p:nvSpPr>
          <p:spPr>
            <a:xfrm>
              <a:off x="1870483" y="2641773"/>
              <a:ext cx="34112" cy="34145"/>
            </a:xfrm>
            <a:custGeom>
              <a:avLst/>
              <a:gdLst/>
              <a:ahLst/>
              <a:cxnLst/>
              <a:rect l="l" t="t" r="r" b="b"/>
              <a:pathLst>
                <a:path w="1048" h="1049" extrusionOk="0">
                  <a:moveTo>
                    <a:pt x="1048" y="0"/>
                  </a:moveTo>
                  <a:lnTo>
                    <a:pt x="0" y="1048"/>
                  </a:lnTo>
                  <a:lnTo>
                    <a:pt x="1048" y="1048"/>
                  </a:lnTo>
                  <a:lnTo>
                    <a:pt x="10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4" name="Google Shape;7584;p24"/>
          <p:cNvGrpSpPr/>
          <p:nvPr/>
        </p:nvGrpSpPr>
        <p:grpSpPr>
          <a:xfrm>
            <a:off x="997211" y="2347661"/>
            <a:ext cx="349743" cy="309344"/>
            <a:chOff x="1006125" y="2499916"/>
            <a:chExt cx="348871" cy="308541"/>
          </a:xfrm>
        </p:grpSpPr>
        <p:sp>
          <p:nvSpPr>
            <p:cNvPr id="7585" name="Google Shape;7585;p24"/>
            <p:cNvSpPr/>
            <p:nvPr/>
          </p:nvSpPr>
          <p:spPr>
            <a:xfrm>
              <a:off x="1088316" y="2640210"/>
              <a:ext cx="186056" cy="31053"/>
            </a:xfrm>
            <a:custGeom>
              <a:avLst/>
              <a:gdLst/>
              <a:ahLst/>
              <a:cxnLst/>
              <a:rect l="l" t="t" r="r" b="b"/>
              <a:pathLst>
                <a:path w="5716" h="954" extrusionOk="0">
                  <a:moveTo>
                    <a:pt x="0" y="1"/>
                  </a:moveTo>
                  <a:lnTo>
                    <a:pt x="0" y="953"/>
                  </a:lnTo>
                  <a:lnTo>
                    <a:pt x="5716" y="953"/>
                  </a:lnTo>
                  <a:lnTo>
                    <a:pt x="571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6" name="Google Shape;7586;p24"/>
            <p:cNvSpPr/>
            <p:nvPr/>
          </p:nvSpPr>
          <p:spPr>
            <a:xfrm>
              <a:off x="1006125" y="2499916"/>
              <a:ext cx="235695" cy="59729"/>
            </a:xfrm>
            <a:custGeom>
              <a:avLst/>
              <a:gdLst/>
              <a:ahLst/>
              <a:cxnLst/>
              <a:rect l="l" t="t" r="r" b="b"/>
              <a:pathLst>
                <a:path w="7241" h="1835" extrusionOk="0">
                  <a:moveTo>
                    <a:pt x="1763" y="619"/>
                  </a:moveTo>
                  <a:lnTo>
                    <a:pt x="1763" y="1239"/>
                  </a:lnTo>
                  <a:lnTo>
                    <a:pt x="1144" y="1239"/>
                  </a:lnTo>
                  <a:lnTo>
                    <a:pt x="1144" y="619"/>
                  </a:lnTo>
                  <a:close/>
                  <a:moveTo>
                    <a:pt x="2930" y="619"/>
                  </a:moveTo>
                  <a:lnTo>
                    <a:pt x="2930" y="1239"/>
                  </a:lnTo>
                  <a:lnTo>
                    <a:pt x="2311" y="1239"/>
                  </a:lnTo>
                  <a:lnTo>
                    <a:pt x="2311" y="619"/>
                  </a:lnTo>
                  <a:close/>
                  <a:moveTo>
                    <a:pt x="4097" y="619"/>
                  </a:moveTo>
                  <a:lnTo>
                    <a:pt x="4097" y="1239"/>
                  </a:lnTo>
                  <a:lnTo>
                    <a:pt x="3454" y="1239"/>
                  </a:lnTo>
                  <a:lnTo>
                    <a:pt x="3454" y="619"/>
                  </a:lnTo>
                  <a:close/>
                  <a:moveTo>
                    <a:pt x="1" y="0"/>
                  </a:moveTo>
                  <a:lnTo>
                    <a:pt x="1" y="1834"/>
                  </a:lnTo>
                  <a:lnTo>
                    <a:pt x="5716" y="1834"/>
                  </a:lnTo>
                  <a:lnTo>
                    <a:pt x="724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87" name="Google Shape;7587;p24"/>
            <p:cNvSpPr/>
            <p:nvPr/>
          </p:nvSpPr>
          <p:spPr>
            <a:xfrm>
              <a:off x="1006125" y="2499916"/>
              <a:ext cx="348871" cy="308541"/>
            </a:xfrm>
            <a:custGeom>
              <a:avLst/>
              <a:gdLst/>
              <a:ahLst/>
              <a:cxnLst/>
              <a:rect l="l" t="t" r="r" b="b"/>
              <a:pathLst>
                <a:path w="10718" h="9479" extrusionOk="0">
                  <a:moveTo>
                    <a:pt x="8860" y="3692"/>
                  </a:moveTo>
                  <a:lnTo>
                    <a:pt x="8860" y="5906"/>
                  </a:lnTo>
                  <a:lnTo>
                    <a:pt x="1882" y="5906"/>
                  </a:lnTo>
                  <a:lnTo>
                    <a:pt x="1882" y="3692"/>
                  </a:lnTo>
                  <a:close/>
                  <a:moveTo>
                    <a:pt x="8074" y="0"/>
                  </a:moveTo>
                  <a:lnTo>
                    <a:pt x="6026" y="2477"/>
                  </a:lnTo>
                  <a:lnTo>
                    <a:pt x="1" y="2477"/>
                  </a:lnTo>
                  <a:lnTo>
                    <a:pt x="1" y="9478"/>
                  </a:lnTo>
                  <a:lnTo>
                    <a:pt x="10717" y="9478"/>
                  </a:ln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88" name="Google Shape;7588;p24"/>
          <p:cNvGrpSpPr/>
          <p:nvPr/>
        </p:nvGrpSpPr>
        <p:grpSpPr>
          <a:xfrm>
            <a:off x="5530167" y="4003061"/>
            <a:ext cx="349743" cy="349784"/>
            <a:chOff x="5527778" y="4151023"/>
            <a:chExt cx="348871" cy="348877"/>
          </a:xfrm>
        </p:grpSpPr>
        <p:sp>
          <p:nvSpPr>
            <p:cNvPr id="7589" name="Google Shape;7589;p24"/>
            <p:cNvSpPr/>
            <p:nvPr/>
          </p:nvSpPr>
          <p:spPr>
            <a:xfrm>
              <a:off x="5720707" y="4226606"/>
              <a:ext cx="69885" cy="55335"/>
            </a:xfrm>
            <a:custGeom>
              <a:avLst/>
              <a:gdLst/>
              <a:ahLst/>
              <a:cxnLst/>
              <a:rect l="l" t="t" r="r" b="b"/>
              <a:pathLst>
                <a:path w="2147" h="1700" extrusionOk="0">
                  <a:moveTo>
                    <a:pt x="1218" y="1"/>
                  </a:moveTo>
                  <a:cubicBezTo>
                    <a:pt x="1004" y="1"/>
                    <a:pt x="789" y="84"/>
                    <a:pt x="623" y="251"/>
                  </a:cubicBezTo>
                  <a:cubicBezTo>
                    <a:pt x="0" y="855"/>
                    <a:pt x="561" y="1699"/>
                    <a:pt x="1221" y="1699"/>
                  </a:cubicBezTo>
                  <a:cubicBezTo>
                    <a:pt x="1419" y="1699"/>
                    <a:pt x="1627" y="1623"/>
                    <a:pt x="1814" y="1442"/>
                  </a:cubicBezTo>
                  <a:cubicBezTo>
                    <a:pt x="2147" y="1108"/>
                    <a:pt x="2147" y="560"/>
                    <a:pt x="1814" y="251"/>
                  </a:cubicBezTo>
                  <a:cubicBezTo>
                    <a:pt x="1647" y="84"/>
                    <a:pt x="1432" y="1"/>
                    <a:pt x="12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0" name="Google Shape;7590;p24"/>
            <p:cNvSpPr/>
            <p:nvPr/>
          </p:nvSpPr>
          <p:spPr>
            <a:xfrm>
              <a:off x="5527778" y="4389784"/>
              <a:ext cx="348871" cy="110117"/>
            </a:xfrm>
            <a:custGeom>
              <a:avLst/>
              <a:gdLst/>
              <a:ahLst/>
              <a:cxnLst/>
              <a:rect l="l" t="t" r="r" b="b"/>
              <a:pathLst>
                <a:path w="10718" h="3383" extrusionOk="0">
                  <a:moveTo>
                    <a:pt x="1" y="1"/>
                  </a:moveTo>
                  <a:lnTo>
                    <a:pt x="1" y="1596"/>
                  </a:lnTo>
                  <a:lnTo>
                    <a:pt x="4002" y="1596"/>
                  </a:lnTo>
                  <a:lnTo>
                    <a:pt x="4002" y="1977"/>
                  </a:lnTo>
                  <a:cubicBezTo>
                    <a:pt x="4002" y="2406"/>
                    <a:pt x="3644" y="2739"/>
                    <a:pt x="3216" y="2739"/>
                  </a:cubicBezTo>
                  <a:lnTo>
                    <a:pt x="2263" y="2739"/>
                  </a:lnTo>
                  <a:lnTo>
                    <a:pt x="2263" y="3382"/>
                  </a:lnTo>
                  <a:lnTo>
                    <a:pt x="8455" y="3382"/>
                  </a:lnTo>
                  <a:lnTo>
                    <a:pt x="8455" y="2763"/>
                  </a:lnTo>
                  <a:lnTo>
                    <a:pt x="7479" y="2763"/>
                  </a:lnTo>
                  <a:cubicBezTo>
                    <a:pt x="7050" y="2763"/>
                    <a:pt x="6716" y="2406"/>
                    <a:pt x="6716" y="1977"/>
                  </a:cubicBezTo>
                  <a:lnTo>
                    <a:pt x="6716" y="1596"/>
                  </a:lnTo>
                  <a:lnTo>
                    <a:pt x="10717" y="1596"/>
                  </a:lnTo>
                  <a:lnTo>
                    <a:pt x="107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1" name="Google Shape;7591;p24"/>
            <p:cNvSpPr/>
            <p:nvPr/>
          </p:nvSpPr>
          <p:spPr>
            <a:xfrm>
              <a:off x="5527778" y="4151023"/>
              <a:ext cx="348871" cy="218638"/>
            </a:xfrm>
            <a:custGeom>
              <a:avLst/>
              <a:gdLst/>
              <a:ahLst/>
              <a:cxnLst/>
              <a:rect l="l" t="t" r="r" b="b"/>
              <a:pathLst>
                <a:path w="10718" h="6717" extrusionOk="0">
                  <a:moveTo>
                    <a:pt x="4907" y="1239"/>
                  </a:moveTo>
                  <a:lnTo>
                    <a:pt x="4907" y="1858"/>
                  </a:lnTo>
                  <a:lnTo>
                    <a:pt x="1763" y="1858"/>
                  </a:lnTo>
                  <a:lnTo>
                    <a:pt x="1763" y="1239"/>
                  </a:lnTo>
                  <a:close/>
                  <a:moveTo>
                    <a:pt x="4907" y="2478"/>
                  </a:moveTo>
                  <a:lnTo>
                    <a:pt x="4907" y="3121"/>
                  </a:lnTo>
                  <a:lnTo>
                    <a:pt x="1763" y="3121"/>
                  </a:lnTo>
                  <a:lnTo>
                    <a:pt x="1763" y="2478"/>
                  </a:lnTo>
                  <a:close/>
                  <a:moveTo>
                    <a:pt x="4907" y="3740"/>
                  </a:moveTo>
                  <a:lnTo>
                    <a:pt x="4907" y="4359"/>
                  </a:lnTo>
                  <a:lnTo>
                    <a:pt x="1763" y="4359"/>
                  </a:lnTo>
                  <a:lnTo>
                    <a:pt x="1763" y="3740"/>
                  </a:lnTo>
                  <a:close/>
                  <a:moveTo>
                    <a:pt x="7113" y="1677"/>
                  </a:moveTo>
                  <a:cubicBezTo>
                    <a:pt x="8146" y="1677"/>
                    <a:pt x="9079" y="2849"/>
                    <a:pt x="8384" y="3954"/>
                  </a:cubicBezTo>
                  <a:lnTo>
                    <a:pt x="9217" y="4788"/>
                  </a:lnTo>
                  <a:lnTo>
                    <a:pt x="8765" y="5240"/>
                  </a:lnTo>
                  <a:lnTo>
                    <a:pt x="7931" y="4383"/>
                  </a:lnTo>
                  <a:cubicBezTo>
                    <a:pt x="7693" y="4549"/>
                    <a:pt x="7431" y="4621"/>
                    <a:pt x="7145" y="4621"/>
                  </a:cubicBezTo>
                  <a:cubicBezTo>
                    <a:pt x="5835" y="4621"/>
                    <a:pt x="5192" y="3049"/>
                    <a:pt x="6097" y="2120"/>
                  </a:cubicBezTo>
                  <a:cubicBezTo>
                    <a:pt x="6409" y="1809"/>
                    <a:pt x="6767" y="1677"/>
                    <a:pt x="7113" y="1677"/>
                  </a:cubicBezTo>
                  <a:close/>
                  <a:moveTo>
                    <a:pt x="4907" y="4978"/>
                  </a:moveTo>
                  <a:lnTo>
                    <a:pt x="4907" y="5597"/>
                  </a:lnTo>
                  <a:lnTo>
                    <a:pt x="1763" y="5597"/>
                  </a:lnTo>
                  <a:lnTo>
                    <a:pt x="1763" y="4978"/>
                  </a:lnTo>
                  <a:close/>
                  <a:moveTo>
                    <a:pt x="1" y="1"/>
                  </a:moveTo>
                  <a:lnTo>
                    <a:pt x="1" y="6717"/>
                  </a:lnTo>
                  <a:lnTo>
                    <a:pt x="10717" y="6717"/>
                  </a:lnTo>
                  <a:lnTo>
                    <a:pt x="107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592" name="Google Shape;7592;p24"/>
          <p:cNvGrpSpPr/>
          <p:nvPr/>
        </p:nvGrpSpPr>
        <p:grpSpPr>
          <a:xfrm>
            <a:off x="7831236" y="1768839"/>
            <a:ext cx="281352" cy="349590"/>
            <a:chOff x="7823108" y="1922595"/>
            <a:chExt cx="280651" cy="348683"/>
          </a:xfrm>
        </p:grpSpPr>
        <p:sp>
          <p:nvSpPr>
            <p:cNvPr id="7593" name="Google Shape;7593;p24"/>
            <p:cNvSpPr/>
            <p:nvPr/>
          </p:nvSpPr>
          <p:spPr>
            <a:xfrm>
              <a:off x="7823108" y="2240226"/>
              <a:ext cx="131046" cy="31053"/>
            </a:xfrm>
            <a:custGeom>
              <a:avLst/>
              <a:gdLst/>
              <a:ahLst/>
              <a:cxnLst/>
              <a:rect l="l" t="t" r="r" b="b"/>
              <a:pathLst>
                <a:path w="4026" h="954" extrusionOk="0">
                  <a:moveTo>
                    <a:pt x="1" y="1"/>
                  </a:moveTo>
                  <a:lnTo>
                    <a:pt x="1" y="953"/>
                  </a:lnTo>
                  <a:lnTo>
                    <a:pt x="4025" y="953"/>
                  </a:lnTo>
                  <a:cubicBezTo>
                    <a:pt x="3858" y="405"/>
                    <a:pt x="3358" y="24"/>
                    <a:pt x="2787" y="24"/>
                  </a:cubicBezTo>
                  <a:lnTo>
                    <a:pt x="278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4" name="Google Shape;7594;p24"/>
            <p:cNvSpPr/>
            <p:nvPr/>
          </p:nvSpPr>
          <p:spPr>
            <a:xfrm>
              <a:off x="7823108" y="2056509"/>
              <a:ext cx="130265" cy="179090"/>
            </a:xfrm>
            <a:custGeom>
              <a:avLst/>
              <a:gdLst/>
              <a:ahLst/>
              <a:cxnLst/>
              <a:rect l="l" t="t" r="r" b="b"/>
              <a:pathLst>
                <a:path w="4002" h="5502" extrusionOk="0">
                  <a:moveTo>
                    <a:pt x="3096" y="1548"/>
                  </a:moveTo>
                  <a:lnTo>
                    <a:pt x="3096" y="2168"/>
                  </a:lnTo>
                  <a:lnTo>
                    <a:pt x="905" y="2168"/>
                  </a:lnTo>
                  <a:lnTo>
                    <a:pt x="905" y="1548"/>
                  </a:lnTo>
                  <a:close/>
                  <a:moveTo>
                    <a:pt x="3096" y="3120"/>
                  </a:moveTo>
                  <a:lnTo>
                    <a:pt x="3096" y="3739"/>
                  </a:lnTo>
                  <a:lnTo>
                    <a:pt x="905" y="3739"/>
                  </a:lnTo>
                  <a:lnTo>
                    <a:pt x="905" y="3120"/>
                  </a:lnTo>
                  <a:close/>
                  <a:moveTo>
                    <a:pt x="1" y="1"/>
                  </a:moveTo>
                  <a:lnTo>
                    <a:pt x="1" y="5025"/>
                  </a:lnTo>
                  <a:lnTo>
                    <a:pt x="2763" y="5025"/>
                  </a:lnTo>
                  <a:cubicBezTo>
                    <a:pt x="3215" y="5025"/>
                    <a:pt x="3668" y="5192"/>
                    <a:pt x="4001" y="5502"/>
                  </a:cubicBezTo>
                  <a:lnTo>
                    <a:pt x="4001" y="1239"/>
                  </a:lnTo>
                  <a:cubicBezTo>
                    <a:pt x="4001" y="548"/>
                    <a:pt x="3454" y="1"/>
                    <a:pt x="27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5" name="Google Shape;7595;p24"/>
            <p:cNvSpPr/>
            <p:nvPr/>
          </p:nvSpPr>
          <p:spPr>
            <a:xfrm>
              <a:off x="7974274" y="2241007"/>
              <a:ext cx="129484" cy="30272"/>
            </a:xfrm>
            <a:custGeom>
              <a:avLst/>
              <a:gdLst/>
              <a:ahLst/>
              <a:cxnLst/>
              <a:rect l="l" t="t" r="r" b="b"/>
              <a:pathLst>
                <a:path w="3978" h="930" extrusionOk="0">
                  <a:moveTo>
                    <a:pt x="1215" y="0"/>
                  </a:moveTo>
                  <a:cubicBezTo>
                    <a:pt x="620" y="0"/>
                    <a:pt x="143" y="381"/>
                    <a:pt x="0" y="929"/>
                  </a:cubicBezTo>
                  <a:lnTo>
                    <a:pt x="3977" y="929"/>
                  </a:lnTo>
                  <a:lnTo>
                    <a:pt x="39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6" name="Google Shape;7596;p24"/>
            <p:cNvSpPr/>
            <p:nvPr/>
          </p:nvSpPr>
          <p:spPr>
            <a:xfrm>
              <a:off x="7973493" y="2056509"/>
              <a:ext cx="130265" cy="179090"/>
            </a:xfrm>
            <a:custGeom>
              <a:avLst/>
              <a:gdLst/>
              <a:ahLst/>
              <a:cxnLst/>
              <a:rect l="l" t="t" r="r" b="b"/>
              <a:pathLst>
                <a:path w="4002" h="5502" extrusionOk="0">
                  <a:moveTo>
                    <a:pt x="3120" y="1548"/>
                  </a:moveTo>
                  <a:lnTo>
                    <a:pt x="3120" y="2168"/>
                  </a:lnTo>
                  <a:lnTo>
                    <a:pt x="929" y="2168"/>
                  </a:lnTo>
                  <a:lnTo>
                    <a:pt x="929" y="1548"/>
                  </a:lnTo>
                  <a:close/>
                  <a:moveTo>
                    <a:pt x="3120" y="3096"/>
                  </a:moveTo>
                  <a:lnTo>
                    <a:pt x="3120" y="3739"/>
                  </a:lnTo>
                  <a:lnTo>
                    <a:pt x="929" y="3739"/>
                  </a:lnTo>
                  <a:lnTo>
                    <a:pt x="929" y="3096"/>
                  </a:lnTo>
                  <a:close/>
                  <a:moveTo>
                    <a:pt x="1263" y="1"/>
                  </a:moveTo>
                  <a:cubicBezTo>
                    <a:pt x="572" y="1"/>
                    <a:pt x="24" y="548"/>
                    <a:pt x="1" y="1239"/>
                  </a:cubicBezTo>
                  <a:lnTo>
                    <a:pt x="1" y="5502"/>
                  </a:lnTo>
                  <a:cubicBezTo>
                    <a:pt x="338" y="5209"/>
                    <a:pt x="738" y="5023"/>
                    <a:pt x="1183" y="5023"/>
                  </a:cubicBezTo>
                  <a:cubicBezTo>
                    <a:pt x="1209" y="5023"/>
                    <a:pt x="1236" y="5024"/>
                    <a:pt x="1263" y="5025"/>
                  </a:cubicBezTo>
                  <a:lnTo>
                    <a:pt x="4001" y="5025"/>
                  </a:lnTo>
                  <a:lnTo>
                    <a:pt x="400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7" name="Google Shape;7597;p24"/>
            <p:cNvSpPr/>
            <p:nvPr/>
          </p:nvSpPr>
          <p:spPr>
            <a:xfrm>
              <a:off x="7934725" y="2003028"/>
              <a:ext cx="58167" cy="27147"/>
            </a:xfrm>
            <a:custGeom>
              <a:avLst/>
              <a:gdLst/>
              <a:ahLst/>
              <a:cxnLst/>
              <a:rect l="l" t="t" r="r" b="b"/>
              <a:pathLst>
                <a:path w="1787" h="834" extrusionOk="0">
                  <a:moveTo>
                    <a:pt x="885" y="0"/>
                  </a:moveTo>
                  <a:cubicBezTo>
                    <a:pt x="543" y="0"/>
                    <a:pt x="203" y="167"/>
                    <a:pt x="1" y="500"/>
                  </a:cubicBezTo>
                  <a:lnTo>
                    <a:pt x="525" y="834"/>
                  </a:lnTo>
                  <a:cubicBezTo>
                    <a:pt x="608" y="703"/>
                    <a:pt x="745" y="637"/>
                    <a:pt x="882" y="637"/>
                  </a:cubicBezTo>
                  <a:cubicBezTo>
                    <a:pt x="1019" y="637"/>
                    <a:pt x="1156" y="703"/>
                    <a:pt x="1239" y="834"/>
                  </a:cubicBezTo>
                  <a:lnTo>
                    <a:pt x="1787" y="500"/>
                  </a:lnTo>
                  <a:cubicBezTo>
                    <a:pt x="1573" y="167"/>
                    <a:pt x="1227" y="0"/>
                    <a:pt x="8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8" name="Google Shape;7598;p24"/>
            <p:cNvSpPr/>
            <p:nvPr/>
          </p:nvSpPr>
          <p:spPr>
            <a:xfrm>
              <a:off x="7900612" y="1963479"/>
              <a:ext cx="125610" cy="45765"/>
            </a:xfrm>
            <a:custGeom>
              <a:avLst/>
              <a:gdLst/>
              <a:ahLst/>
              <a:cxnLst/>
              <a:rect l="l" t="t" r="r" b="b"/>
              <a:pathLst>
                <a:path w="3859" h="1406" extrusionOk="0">
                  <a:moveTo>
                    <a:pt x="1939" y="1"/>
                  </a:moveTo>
                  <a:cubicBezTo>
                    <a:pt x="1198" y="1"/>
                    <a:pt x="453" y="358"/>
                    <a:pt x="1" y="1072"/>
                  </a:cubicBezTo>
                  <a:lnTo>
                    <a:pt x="549" y="1406"/>
                  </a:lnTo>
                  <a:cubicBezTo>
                    <a:pt x="870" y="894"/>
                    <a:pt x="1406" y="638"/>
                    <a:pt x="1942" y="638"/>
                  </a:cubicBezTo>
                  <a:cubicBezTo>
                    <a:pt x="2478" y="638"/>
                    <a:pt x="3013" y="894"/>
                    <a:pt x="3335" y="1406"/>
                  </a:cubicBezTo>
                  <a:lnTo>
                    <a:pt x="3859" y="1072"/>
                  </a:lnTo>
                  <a:cubicBezTo>
                    <a:pt x="3418" y="358"/>
                    <a:pt x="2680" y="1"/>
                    <a:pt x="19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599" name="Google Shape;7599;p24"/>
            <p:cNvSpPr/>
            <p:nvPr/>
          </p:nvSpPr>
          <p:spPr>
            <a:xfrm>
              <a:off x="7864968" y="1922595"/>
              <a:ext cx="196927" cy="64970"/>
            </a:xfrm>
            <a:custGeom>
              <a:avLst/>
              <a:gdLst/>
              <a:ahLst/>
              <a:cxnLst/>
              <a:rect l="l" t="t" r="r" b="b"/>
              <a:pathLst>
                <a:path w="6050" h="1996" extrusionOk="0">
                  <a:moveTo>
                    <a:pt x="3025" y="1"/>
                  </a:moveTo>
                  <a:cubicBezTo>
                    <a:pt x="1864" y="1"/>
                    <a:pt x="703" y="554"/>
                    <a:pt x="0" y="1662"/>
                  </a:cubicBezTo>
                  <a:lnTo>
                    <a:pt x="524" y="1995"/>
                  </a:lnTo>
                  <a:cubicBezTo>
                    <a:pt x="1072" y="1138"/>
                    <a:pt x="2025" y="614"/>
                    <a:pt x="3025" y="614"/>
                  </a:cubicBezTo>
                  <a:cubicBezTo>
                    <a:pt x="4025" y="614"/>
                    <a:pt x="4978" y="1138"/>
                    <a:pt x="5525" y="1995"/>
                  </a:cubicBezTo>
                  <a:lnTo>
                    <a:pt x="6049" y="1662"/>
                  </a:lnTo>
                  <a:cubicBezTo>
                    <a:pt x="5347" y="554"/>
                    <a:pt x="4186" y="1"/>
                    <a:pt x="3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00" name="Google Shape;7600;p24"/>
          <p:cNvGrpSpPr/>
          <p:nvPr/>
        </p:nvGrpSpPr>
        <p:grpSpPr>
          <a:xfrm>
            <a:off x="6286323" y="1768643"/>
            <a:ext cx="348927" cy="349783"/>
            <a:chOff x="6282048" y="1922400"/>
            <a:chExt cx="348057" cy="348876"/>
          </a:xfrm>
        </p:grpSpPr>
        <p:sp>
          <p:nvSpPr>
            <p:cNvPr id="7601" name="Google Shape;7601;p24"/>
            <p:cNvSpPr/>
            <p:nvPr/>
          </p:nvSpPr>
          <p:spPr>
            <a:xfrm>
              <a:off x="6458019" y="2140230"/>
              <a:ext cx="80626" cy="131046"/>
            </a:xfrm>
            <a:custGeom>
              <a:avLst/>
              <a:gdLst/>
              <a:ahLst/>
              <a:cxnLst/>
              <a:rect l="l" t="t" r="r" b="b"/>
              <a:pathLst>
                <a:path w="2477" h="4026" extrusionOk="0">
                  <a:moveTo>
                    <a:pt x="0" y="0"/>
                  </a:moveTo>
                  <a:lnTo>
                    <a:pt x="215" y="3096"/>
                  </a:lnTo>
                  <a:lnTo>
                    <a:pt x="1048" y="2620"/>
                  </a:lnTo>
                  <a:lnTo>
                    <a:pt x="1834" y="4025"/>
                  </a:lnTo>
                  <a:lnTo>
                    <a:pt x="2429" y="3692"/>
                  </a:lnTo>
                  <a:lnTo>
                    <a:pt x="1643" y="2287"/>
                  </a:lnTo>
                  <a:lnTo>
                    <a:pt x="2477" y="1834"/>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2" name="Google Shape;7602;p24"/>
            <p:cNvSpPr/>
            <p:nvPr/>
          </p:nvSpPr>
          <p:spPr>
            <a:xfrm>
              <a:off x="6282048" y="1922400"/>
              <a:ext cx="234913" cy="59729"/>
            </a:xfrm>
            <a:custGeom>
              <a:avLst/>
              <a:gdLst/>
              <a:ahLst/>
              <a:cxnLst/>
              <a:rect l="l" t="t" r="r" b="b"/>
              <a:pathLst>
                <a:path w="7217" h="1835" extrusionOk="0">
                  <a:moveTo>
                    <a:pt x="1739" y="596"/>
                  </a:moveTo>
                  <a:lnTo>
                    <a:pt x="1739" y="1215"/>
                  </a:lnTo>
                  <a:lnTo>
                    <a:pt x="1120" y="1215"/>
                  </a:lnTo>
                  <a:lnTo>
                    <a:pt x="1120" y="596"/>
                  </a:lnTo>
                  <a:close/>
                  <a:moveTo>
                    <a:pt x="2906" y="596"/>
                  </a:moveTo>
                  <a:lnTo>
                    <a:pt x="2906" y="1215"/>
                  </a:lnTo>
                  <a:lnTo>
                    <a:pt x="2286" y="1215"/>
                  </a:lnTo>
                  <a:lnTo>
                    <a:pt x="2286" y="596"/>
                  </a:lnTo>
                  <a:close/>
                  <a:moveTo>
                    <a:pt x="4049" y="596"/>
                  </a:moveTo>
                  <a:lnTo>
                    <a:pt x="4049" y="1215"/>
                  </a:lnTo>
                  <a:lnTo>
                    <a:pt x="3430" y="1215"/>
                  </a:lnTo>
                  <a:lnTo>
                    <a:pt x="3430" y="596"/>
                  </a:lnTo>
                  <a:close/>
                  <a:moveTo>
                    <a:pt x="0" y="1"/>
                  </a:moveTo>
                  <a:lnTo>
                    <a:pt x="0" y="1834"/>
                  </a:lnTo>
                  <a:lnTo>
                    <a:pt x="5692" y="1834"/>
                  </a:lnTo>
                  <a:lnTo>
                    <a:pt x="721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3" name="Google Shape;7603;p24"/>
            <p:cNvSpPr/>
            <p:nvPr/>
          </p:nvSpPr>
          <p:spPr>
            <a:xfrm>
              <a:off x="6282048" y="1922400"/>
              <a:ext cx="348057" cy="308541"/>
            </a:xfrm>
            <a:custGeom>
              <a:avLst/>
              <a:gdLst/>
              <a:ahLst/>
              <a:cxnLst/>
              <a:rect l="l" t="t" r="r" b="b"/>
              <a:pathLst>
                <a:path w="10693" h="9479" extrusionOk="0">
                  <a:moveTo>
                    <a:pt x="5144" y="3311"/>
                  </a:moveTo>
                  <a:lnTo>
                    <a:pt x="5740" y="3478"/>
                  </a:lnTo>
                  <a:lnTo>
                    <a:pt x="5430" y="4573"/>
                  </a:lnTo>
                  <a:lnTo>
                    <a:pt x="4835" y="4406"/>
                  </a:lnTo>
                  <a:lnTo>
                    <a:pt x="5144" y="3311"/>
                  </a:lnTo>
                  <a:close/>
                  <a:moveTo>
                    <a:pt x="3954" y="3454"/>
                  </a:moveTo>
                  <a:lnTo>
                    <a:pt x="4501" y="4430"/>
                  </a:lnTo>
                  <a:lnTo>
                    <a:pt x="3954" y="4740"/>
                  </a:lnTo>
                  <a:lnTo>
                    <a:pt x="3406" y="3739"/>
                  </a:lnTo>
                  <a:lnTo>
                    <a:pt x="3954" y="3454"/>
                  </a:lnTo>
                  <a:close/>
                  <a:moveTo>
                    <a:pt x="6716" y="4263"/>
                  </a:moveTo>
                  <a:lnTo>
                    <a:pt x="7026" y="4811"/>
                  </a:lnTo>
                  <a:lnTo>
                    <a:pt x="6025" y="5359"/>
                  </a:lnTo>
                  <a:lnTo>
                    <a:pt x="5740" y="4787"/>
                  </a:lnTo>
                  <a:lnTo>
                    <a:pt x="6716" y="4263"/>
                  </a:lnTo>
                  <a:close/>
                  <a:moveTo>
                    <a:pt x="2644" y="4692"/>
                  </a:moveTo>
                  <a:lnTo>
                    <a:pt x="3739" y="5002"/>
                  </a:lnTo>
                  <a:lnTo>
                    <a:pt x="3549" y="5597"/>
                  </a:lnTo>
                  <a:lnTo>
                    <a:pt x="2477" y="5287"/>
                  </a:lnTo>
                  <a:lnTo>
                    <a:pt x="2644" y="4692"/>
                  </a:lnTo>
                  <a:close/>
                  <a:moveTo>
                    <a:pt x="3596" y="5978"/>
                  </a:moveTo>
                  <a:lnTo>
                    <a:pt x="3906" y="6526"/>
                  </a:lnTo>
                  <a:lnTo>
                    <a:pt x="2906" y="7073"/>
                  </a:lnTo>
                  <a:lnTo>
                    <a:pt x="2620" y="6526"/>
                  </a:lnTo>
                  <a:lnTo>
                    <a:pt x="3596" y="5978"/>
                  </a:lnTo>
                  <a:close/>
                  <a:moveTo>
                    <a:pt x="8050" y="1"/>
                  </a:moveTo>
                  <a:lnTo>
                    <a:pt x="6002" y="2477"/>
                  </a:lnTo>
                  <a:lnTo>
                    <a:pt x="0" y="2477"/>
                  </a:lnTo>
                  <a:lnTo>
                    <a:pt x="0" y="9479"/>
                  </a:lnTo>
                  <a:lnTo>
                    <a:pt x="4978" y="9479"/>
                  </a:lnTo>
                  <a:lnTo>
                    <a:pt x="4692" y="5383"/>
                  </a:lnTo>
                  <a:lnTo>
                    <a:pt x="9050" y="8598"/>
                  </a:lnTo>
                  <a:lnTo>
                    <a:pt x="7931" y="9241"/>
                  </a:lnTo>
                  <a:lnTo>
                    <a:pt x="8050" y="9479"/>
                  </a:lnTo>
                  <a:lnTo>
                    <a:pt x="10693" y="9479"/>
                  </a:lnTo>
                  <a:lnTo>
                    <a:pt x="106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04" name="Google Shape;7604;p24"/>
          <p:cNvGrpSpPr/>
          <p:nvPr/>
        </p:nvGrpSpPr>
        <p:grpSpPr>
          <a:xfrm>
            <a:off x="5537183" y="1768643"/>
            <a:ext cx="336497" cy="349778"/>
            <a:chOff x="5534776" y="1922400"/>
            <a:chExt cx="335657" cy="348871"/>
          </a:xfrm>
        </p:grpSpPr>
        <p:sp>
          <p:nvSpPr>
            <p:cNvPr id="7605" name="Google Shape;7605;p24"/>
            <p:cNvSpPr/>
            <p:nvPr/>
          </p:nvSpPr>
          <p:spPr>
            <a:xfrm>
              <a:off x="5596004" y="2068130"/>
              <a:ext cx="274429" cy="134139"/>
            </a:xfrm>
            <a:custGeom>
              <a:avLst/>
              <a:gdLst/>
              <a:ahLst/>
              <a:cxnLst/>
              <a:rect l="l" t="t" r="r" b="b"/>
              <a:pathLst>
                <a:path w="8431" h="4121" extrusionOk="0">
                  <a:moveTo>
                    <a:pt x="2715" y="715"/>
                  </a:moveTo>
                  <a:lnTo>
                    <a:pt x="2715" y="1334"/>
                  </a:lnTo>
                  <a:lnTo>
                    <a:pt x="2049" y="1334"/>
                  </a:lnTo>
                  <a:lnTo>
                    <a:pt x="2049" y="3430"/>
                  </a:lnTo>
                  <a:lnTo>
                    <a:pt x="1429" y="3430"/>
                  </a:lnTo>
                  <a:lnTo>
                    <a:pt x="1429" y="1334"/>
                  </a:lnTo>
                  <a:lnTo>
                    <a:pt x="786" y="1334"/>
                  </a:lnTo>
                  <a:lnTo>
                    <a:pt x="786" y="715"/>
                  </a:lnTo>
                  <a:close/>
                  <a:moveTo>
                    <a:pt x="5311" y="715"/>
                  </a:moveTo>
                  <a:lnTo>
                    <a:pt x="4597" y="2073"/>
                  </a:lnTo>
                  <a:lnTo>
                    <a:pt x="5335" y="3430"/>
                  </a:lnTo>
                  <a:lnTo>
                    <a:pt x="4620" y="3430"/>
                  </a:lnTo>
                  <a:lnTo>
                    <a:pt x="4239" y="2739"/>
                  </a:lnTo>
                  <a:lnTo>
                    <a:pt x="3858" y="3430"/>
                  </a:lnTo>
                  <a:lnTo>
                    <a:pt x="3144" y="3430"/>
                  </a:lnTo>
                  <a:lnTo>
                    <a:pt x="3882" y="2073"/>
                  </a:lnTo>
                  <a:lnTo>
                    <a:pt x="3144" y="715"/>
                  </a:lnTo>
                  <a:lnTo>
                    <a:pt x="3858" y="715"/>
                  </a:lnTo>
                  <a:lnTo>
                    <a:pt x="4239" y="1406"/>
                  </a:lnTo>
                  <a:lnTo>
                    <a:pt x="4620" y="715"/>
                  </a:lnTo>
                  <a:close/>
                  <a:moveTo>
                    <a:pt x="7645" y="715"/>
                  </a:moveTo>
                  <a:lnTo>
                    <a:pt x="7645" y="1334"/>
                  </a:lnTo>
                  <a:lnTo>
                    <a:pt x="7002" y="1334"/>
                  </a:lnTo>
                  <a:lnTo>
                    <a:pt x="7002" y="3430"/>
                  </a:lnTo>
                  <a:lnTo>
                    <a:pt x="6359" y="3430"/>
                  </a:lnTo>
                  <a:lnTo>
                    <a:pt x="6359" y="1334"/>
                  </a:lnTo>
                  <a:lnTo>
                    <a:pt x="5716" y="1334"/>
                  </a:lnTo>
                  <a:lnTo>
                    <a:pt x="5716" y="715"/>
                  </a:lnTo>
                  <a:close/>
                  <a:moveTo>
                    <a:pt x="0" y="1"/>
                  </a:moveTo>
                  <a:lnTo>
                    <a:pt x="0" y="4121"/>
                  </a:lnTo>
                  <a:lnTo>
                    <a:pt x="8431" y="4121"/>
                  </a:lnTo>
                  <a:lnTo>
                    <a:pt x="84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6" name="Google Shape;7606;p24"/>
            <p:cNvSpPr/>
            <p:nvPr/>
          </p:nvSpPr>
          <p:spPr>
            <a:xfrm>
              <a:off x="5534776" y="1922400"/>
              <a:ext cx="75972" cy="76004"/>
            </a:xfrm>
            <a:custGeom>
              <a:avLst/>
              <a:gdLst/>
              <a:ahLst/>
              <a:cxnLst/>
              <a:rect l="l" t="t" r="r" b="b"/>
              <a:pathLst>
                <a:path w="2334" h="2335" extrusionOk="0">
                  <a:moveTo>
                    <a:pt x="2334" y="1"/>
                  </a:moveTo>
                  <a:lnTo>
                    <a:pt x="0" y="2334"/>
                  </a:lnTo>
                  <a:lnTo>
                    <a:pt x="2334" y="2334"/>
                  </a:lnTo>
                  <a:lnTo>
                    <a:pt x="23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07" name="Google Shape;7607;p24"/>
            <p:cNvSpPr/>
            <p:nvPr/>
          </p:nvSpPr>
          <p:spPr>
            <a:xfrm>
              <a:off x="5534776" y="1922400"/>
              <a:ext cx="261246" cy="348871"/>
            </a:xfrm>
            <a:custGeom>
              <a:avLst/>
              <a:gdLst/>
              <a:ahLst/>
              <a:cxnLst/>
              <a:rect l="l" t="t" r="r" b="b"/>
              <a:pathLst>
                <a:path w="8026" h="10718" extrusionOk="0">
                  <a:moveTo>
                    <a:pt x="6597" y="2382"/>
                  </a:moveTo>
                  <a:lnTo>
                    <a:pt x="6597" y="3001"/>
                  </a:lnTo>
                  <a:lnTo>
                    <a:pt x="3739" y="3001"/>
                  </a:lnTo>
                  <a:lnTo>
                    <a:pt x="3739"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08" name="Google Shape;7608;p24"/>
          <p:cNvGrpSpPr/>
          <p:nvPr/>
        </p:nvGrpSpPr>
        <p:grpSpPr>
          <a:xfrm>
            <a:off x="4774827" y="1768643"/>
            <a:ext cx="349710" cy="349781"/>
            <a:chOff x="4774321" y="1922400"/>
            <a:chExt cx="348838" cy="348874"/>
          </a:xfrm>
        </p:grpSpPr>
        <p:sp>
          <p:nvSpPr>
            <p:cNvPr id="7609" name="Google Shape;7609;p24"/>
            <p:cNvSpPr/>
            <p:nvPr/>
          </p:nvSpPr>
          <p:spPr>
            <a:xfrm>
              <a:off x="4846388" y="2191400"/>
              <a:ext cx="23306" cy="24054"/>
            </a:xfrm>
            <a:custGeom>
              <a:avLst/>
              <a:gdLst/>
              <a:ahLst/>
              <a:cxnLst/>
              <a:rect l="l" t="t" r="r" b="b"/>
              <a:pathLst>
                <a:path w="716" h="739" extrusionOk="0">
                  <a:moveTo>
                    <a:pt x="1" y="0"/>
                  </a:moveTo>
                  <a:lnTo>
                    <a:pt x="1" y="738"/>
                  </a:lnTo>
                  <a:lnTo>
                    <a:pt x="715" y="738"/>
                  </a:lnTo>
                  <a:lnTo>
                    <a:pt x="71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0" name="Google Shape;7610;p24"/>
            <p:cNvSpPr/>
            <p:nvPr/>
          </p:nvSpPr>
          <p:spPr>
            <a:xfrm>
              <a:off x="4774321" y="1947985"/>
              <a:ext cx="348838" cy="77534"/>
            </a:xfrm>
            <a:custGeom>
              <a:avLst/>
              <a:gdLst/>
              <a:ahLst/>
              <a:cxnLst/>
              <a:rect l="l" t="t" r="r" b="b"/>
              <a:pathLst>
                <a:path w="10717" h="2382" extrusionOk="0">
                  <a:moveTo>
                    <a:pt x="0" y="0"/>
                  </a:moveTo>
                  <a:lnTo>
                    <a:pt x="0" y="2382"/>
                  </a:lnTo>
                  <a:lnTo>
                    <a:pt x="10717" y="2382"/>
                  </a:lnTo>
                  <a:lnTo>
                    <a:pt x="10717" y="0"/>
                  </a:lnTo>
                  <a:lnTo>
                    <a:pt x="9288" y="0"/>
                  </a:lnTo>
                  <a:lnTo>
                    <a:pt x="9288" y="310"/>
                  </a:lnTo>
                  <a:cubicBezTo>
                    <a:pt x="9288" y="834"/>
                    <a:pt x="8859" y="1263"/>
                    <a:pt x="8335" y="1263"/>
                  </a:cubicBezTo>
                  <a:lnTo>
                    <a:pt x="8264" y="1263"/>
                  </a:lnTo>
                  <a:cubicBezTo>
                    <a:pt x="7740" y="1263"/>
                    <a:pt x="7311" y="834"/>
                    <a:pt x="7311" y="310"/>
                  </a:cubicBezTo>
                  <a:lnTo>
                    <a:pt x="7311" y="0"/>
                  </a:lnTo>
                  <a:lnTo>
                    <a:pt x="3406" y="0"/>
                  </a:lnTo>
                  <a:lnTo>
                    <a:pt x="3406" y="310"/>
                  </a:lnTo>
                  <a:cubicBezTo>
                    <a:pt x="3406" y="834"/>
                    <a:pt x="2977" y="1263"/>
                    <a:pt x="2453" y="1263"/>
                  </a:cubicBezTo>
                  <a:lnTo>
                    <a:pt x="2382" y="1263"/>
                  </a:lnTo>
                  <a:cubicBezTo>
                    <a:pt x="1858" y="1263"/>
                    <a:pt x="1429" y="834"/>
                    <a:pt x="1429" y="310"/>
                  </a:cubicBezTo>
                  <a:lnTo>
                    <a:pt x="142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1" name="Google Shape;7611;p24"/>
            <p:cNvSpPr/>
            <p:nvPr/>
          </p:nvSpPr>
          <p:spPr>
            <a:xfrm>
              <a:off x="4774321" y="2045670"/>
              <a:ext cx="348838" cy="225604"/>
            </a:xfrm>
            <a:custGeom>
              <a:avLst/>
              <a:gdLst/>
              <a:ahLst/>
              <a:cxnLst/>
              <a:rect l="l" t="t" r="r" b="b"/>
              <a:pathLst>
                <a:path w="10717" h="6931" extrusionOk="0">
                  <a:moveTo>
                    <a:pt x="3572" y="1096"/>
                  </a:moveTo>
                  <a:lnTo>
                    <a:pt x="3572" y="3072"/>
                  </a:lnTo>
                  <a:lnTo>
                    <a:pt x="1596" y="3072"/>
                  </a:lnTo>
                  <a:lnTo>
                    <a:pt x="1596" y="1096"/>
                  </a:lnTo>
                  <a:close/>
                  <a:moveTo>
                    <a:pt x="6382" y="1096"/>
                  </a:moveTo>
                  <a:lnTo>
                    <a:pt x="6382" y="3072"/>
                  </a:lnTo>
                  <a:lnTo>
                    <a:pt x="4406" y="3072"/>
                  </a:lnTo>
                  <a:lnTo>
                    <a:pt x="4406" y="1096"/>
                  </a:lnTo>
                  <a:close/>
                  <a:moveTo>
                    <a:pt x="9169" y="1096"/>
                  </a:moveTo>
                  <a:lnTo>
                    <a:pt x="9169" y="3072"/>
                  </a:lnTo>
                  <a:lnTo>
                    <a:pt x="7168" y="3072"/>
                  </a:lnTo>
                  <a:lnTo>
                    <a:pt x="7168" y="1096"/>
                  </a:lnTo>
                  <a:close/>
                  <a:moveTo>
                    <a:pt x="3572" y="3858"/>
                  </a:moveTo>
                  <a:lnTo>
                    <a:pt x="3572" y="5835"/>
                  </a:lnTo>
                  <a:lnTo>
                    <a:pt x="1596" y="5835"/>
                  </a:lnTo>
                  <a:lnTo>
                    <a:pt x="1596" y="3858"/>
                  </a:lnTo>
                  <a:close/>
                  <a:moveTo>
                    <a:pt x="6382" y="3858"/>
                  </a:moveTo>
                  <a:lnTo>
                    <a:pt x="6382" y="5835"/>
                  </a:lnTo>
                  <a:lnTo>
                    <a:pt x="4406" y="5835"/>
                  </a:lnTo>
                  <a:lnTo>
                    <a:pt x="4406" y="3858"/>
                  </a:lnTo>
                  <a:close/>
                  <a:moveTo>
                    <a:pt x="9169" y="3858"/>
                  </a:moveTo>
                  <a:lnTo>
                    <a:pt x="9169" y="5835"/>
                  </a:lnTo>
                  <a:lnTo>
                    <a:pt x="7168" y="5835"/>
                  </a:lnTo>
                  <a:lnTo>
                    <a:pt x="7168" y="3858"/>
                  </a:lnTo>
                  <a:close/>
                  <a:moveTo>
                    <a:pt x="0" y="0"/>
                  </a:moveTo>
                  <a:lnTo>
                    <a:pt x="0" y="6930"/>
                  </a:lnTo>
                  <a:lnTo>
                    <a:pt x="10717" y="6930"/>
                  </a:ln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2" name="Google Shape;7612;p24"/>
            <p:cNvSpPr/>
            <p:nvPr/>
          </p:nvSpPr>
          <p:spPr>
            <a:xfrm>
              <a:off x="4846388" y="2101462"/>
              <a:ext cx="23306" cy="24054"/>
            </a:xfrm>
            <a:custGeom>
              <a:avLst/>
              <a:gdLst/>
              <a:ahLst/>
              <a:cxnLst/>
              <a:rect l="l" t="t" r="r" b="b"/>
              <a:pathLst>
                <a:path w="716" h="739" extrusionOk="0">
                  <a:moveTo>
                    <a:pt x="1" y="1"/>
                  </a:moveTo>
                  <a:lnTo>
                    <a:pt x="1" y="739"/>
                  </a:lnTo>
                  <a:lnTo>
                    <a:pt x="715" y="739"/>
                  </a:lnTo>
                  <a:lnTo>
                    <a:pt x="7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3" name="Google Shape;7613;p24"/>
            <p:cNvSpPr/>
            <p:nvPr/>
          </p:nvSpPr>
          <p:spPr>
            <a:xfrm>
              <a:off x="4840985" y="1922400"/>
              <a:ext cx="24054" cy="46547"/>
            </a:xfrm>
            <a:custGeom>
              <a:avLst/>
              <a:gdLst/>
              <a:ahLst/>
              <a:cxnLst/>
              <a:rect l="l" t="t" r="r" b="b"/>
              <a:pathLst>
                <a:path w="739" h="1430" extrusionOk="0">
                  <a:moveTo>
                    <a:pt x="0" y="1"/>
                  </a:moveTo>
                  <a:lnTo>
                    <a:pt x="0" y="1096"/>
                  </a:lnTo>
                  <a:cubicBezTo>
                    <a:pt x="0" y="1287"/>
                    <a:pt x="167" y="1429"/>
                    <a:pt x="334" y="1429"/>
                  </a:cubicBezTo>
                  <a:lnTo>
                    <a:pt x="405" y="1429"/>
                  </a:lnTo>
                  <a:cubicBezTo>
                    <a:pt x="596" y="1429"/>
                    <a:pt x="738" y="1287"/>
                    <a:pt x="738" y="1096"/>
                  </a:cubicBezTo>
                  <a:lnTo>
                    <a:pt x="73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4" name="Google Shape;7614;p24"/>
            <p:cNvSpPr/>
            <p:nvPr/>
          </p:nvSpPr>
          <p:spPr>
            <a:xfrm>
              <a:off x="5032450" y="1922400"/>
              <a:ext cx="24054" cy="46547"/>
            </a:xfrm>
            <a:custGeom>
              <a:avLst/>
              <a:gdLst/>
              <a:ahLst/>
              <a:cxnLst/>
              <a:rect l="l" t="t" r="r" b="b"/>
              <a:pathLst>
                <a:path w="739" h="1430" extrusionOk="0">
                  <a:moveTo>
                    <a:pt x="0" y="1"/>
                  </a:moveTo>
                  <a:lnTo>
                    <a:pt x="0" y="1096"/>
                  </a:lnTo>
                  <a:cubicBezTo>
                    <a:pt x="0" y="1287"/>
                    <a:pt x="167" y="1429"/>
                    <a:pt x="334" y="1429"/>
                  </a:cubicBezTo>
                  <a:lnTo>
                    <a:pt x="405" y="1429"/>
                  </a:lnTo>
                  <a:cubicBezTo>
                    <a:pt x="596" y="1429"/>
                    <a:pt x="739" y="1287"/>
                    <a:pt x="739" y="1096"/>
                  </a:cubicBezTo>
                  <a:lnTo>
                    <a:pt x="73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5" name="Google Shape;7615;p24"/>
            <p:cNvSpPr/>
            <p:nvPr/>
          </p:nvSpPr>
          <p:spPr>
            <a:xfrm>
              <a:off x="4937108" y="2191400"/>
              <a:ext cx="24054" cy="24054"/>
            </a:xfrm>
            <a:custGeom>
              <a:avLst/>
              <a:gdLst/>
              <a:ahLst/>
              <a:cxnLst/>
              <a:rect l="l" t="t" r="r" b="b"/>
              <a:pathLst>
                <a:path w="739" h="739" extrusionOk="0">
                  <a:moveTo>
                    <a:pt x="0" y="0"/>
                  </a:moveTo>
                  <a:lnTo>
                    <a:pt x="0" y="738"/>
                  </a:lnTo>
                  <a:lnTo>
                    <a:pt x="738" y="738"/>
                  </a:lnTo>
                  <a:lnTo>
                    <a:pt x="73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6" name="Google Shape;7616;p24"/>
            <p:cNvSpPr/>
            <p:nvPr/>
          </p:nvSpPr>
          <p:spPr>
            <a:xfrm>
              <a:off x="5027795" y="2101462"/>
              <a:ext cx="23273" cy="24054"/>
            </a:xfrm>
            <a:custGeom>
              <a:avLst/>
              <a:gdLst/>
              <a:ahLst/>
              <a:cxnLst/>
              <a:rect l="l" t="t" r="r" b="b"/>
              <a:pathLst>
                <a:path w="715" h="739" extrusionOk="0">
                  <a:moveTo>
                    <a:pt x="0" y="1"/>
                  </a:moveTo>
                  <a:lnTo>
                    <a:pt x="0" y="739"/>
                  </a:lnTo>
                  <a:lnTo>
                    <a:pt x="715" y="739"/>
                  </a:lnTo>
                  <a:lnTo>
                    <a:pt x="7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7" name="Google Shape;7617;p24"/>
            <p:cNvSpPr/>
            <p:nvPr/>
          </p:nvSpPr>
          <p:spPr>
            <a:xfrm>
              <a:off x="5027795" y="2191400"/>
              <a:ext cx="23273" cy="24054"/>
            </a:xfrm>
            <a:custGeom>
              <a:avLst/>
              <a:gdLst/>
              <a:ahLst/>
              <a:cxnLst/>
              <a:rect l="l" t="t" r="r" b="b"/>
              <a:pathLst>
                <a:path w="715" h="739" extrusionOk="0">
                  <a:moveTo>
                    <a:pt x="0" y="0"/>
                  </a:moveTo>
                  <a:lnTo>
                    <a:pt x="0" y="738"/>
                  </a:lnTo>
                  <a:lnTo>
                    <a:pt x="715" y="738"/>
                  </a:lnTo>
                  <a:lnTo>
                    <a:pt x="71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18" name="Google Shape;7618;p24"/>
            <p:cNvSpPr/>
            <p:nvPr/>
          </p:nvSpPr>
          <p:spPr>
            <a:xfrm>
              <a:off x="4937108" y="2101462"/>
              <a:ext cx="24054" cy="24054"/>
            </a:xfrm>
            <a:custGeom>
              <a:avLst/>
              <a:gdLst/>
              <a:ahLst/>
              <a:cxnLst/>
              <a:rect l="l" t="t" r="r" b="b"/>
              <a:pathLst>
                <a:path w="739" h="739" extrusionOk="0">
                  <a:moveTo>
                    <a:pt x="0" y="1"/>
                  </a:moveTo>
                  <a:lnTo>
                    <a:pt x="0" y="739"/>
                  </a:lnTo>
                  <a:lnTo>
                    <a:pt x="738" y="739"/>
                  </a:lnTo>
                  <a:lnTo>
                    <a:pt x="73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19" name="Google Shape;7619;p24"/>
          <p:cNvGrpSpPr/>
          <p:nvPr/>
        </p:nvGrpSpPr>
        <p:grpSpPr>
          <a:xfrm>
            <a:off x="4063736" y="1768643"/>
            <a:ext cx="261149" cy="349778"/>
            <a:chOff x="4065003" y="1922400"/>
            <a:chExt cx="260498" cy="348871"/>
          </a:xfrm>
        </p:grpSpPr>
        <p:sp>
          <p:nvSpPr>
            <p:cNvPr id="7620" name="Google Shape;7620;p24"/>
            <p:cNvSpPr/>
            <p:nvPr/>
          </p:nvSpPr>
          <p:spPr>
            <a:xfrm>
              <a:off x="4065003" y="1922400"/>
              <a:ext cx="75223" cy="76004"/>
            </a:xfrm>
            <a:custGeom>
              <a:avLst/>
              <a:gdLst/>
              <a:ahLst/>
              <a:cxnLst/>
              <a:rect l="l" t="t" r="r" b="b"/>
              <a:pathLst>
                <a:path w="2311" h="2335" extrusionOk="0">
                  <a:moveTo>
                    <a:pt x="2311" y="1"/>
                  </a:moveTo>
                  <a:lnTo>
                    <a:pt x="1" y="2334"/>
                  </a:lnTo>
                  <a:lnTo>
                    <a:pt x="2311" y="2334"/>
                  </a:lnTo>
                  <a:lnTo>
                    <a:pt x="231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1" name="Google Shape;7621;p24"/>
            <p:cNvSpPr/>
            <p:nvPr/>
          </p:nvSpPr>
          <p:spPr>
            <a:xfrm>
              <a:off x="4065003" y="1922400"/>
              <a:ext cx="260498" cy="348871"/>
            </a:xfrm>
            <a:custGeom>
              <a:avLst/>
              <a:gdLst/>
              <a:ahLst/>
              <a:cxnLst/>
              <a:rect l="l" t="t" r="r" b="b"/>
              <a:pathLst>
                <a:path w="8003" h="10718" extrusionOk="0">
                  <a:moveTo>
                    <a:pt x="4311" y="3739"/>
                  </a:moveTo>
                  <a:lnTo>
                    <a:pt x="4311" y="6526"/>
                  </a:lnTo>
                  <a:lnTo>
                    <a:pt x="5240" y="5621"/>
                  </a:lnTo>
                  <a:lnTo>
                    <a:pt x="5693" y="6049"/>
                  </a:lnTo>
                  <a:lnTo>
                    <a:pt x="4002" y="7740"/>
                  </a:lnTo>
                  <a:lnTo>
                    <a:pt x="2335" y="6073"/>
                  </a:lnTo>
                  <a:lnTo>
                    <a:pt x="2787" y="5621"/>
                  </a:lnTo>
                  <a:lnTo>
                    <a:pt x="3692" y="6526"/>
                  </a:lnTo>
                  <a:lnTo>
                    <a:pt x="3692" y="3739"/>
                  </a:lnTo>
                  <a:close/>
                  <a:moveTo>
                    <a:pt x="6312" y="7740"/>
                  </a:moveTo>
                  <a:lnTo>
                    <a:pt x="6312" y="9169"/>
                  </a:lnTo>
                  <a:lnTo>
                    <a:pt x="1668" y="9169"/>
                  </a:lnTo>
                  <a:lnTo>
                    <a:pt x="1668" y="7740"/>
                  </a:lnTo>
                  <a:lnTo>
                    <a:pt x="2287" y="7740"/>
                  </a:lnTo>
                  <a:lnTo>
                    <a:pt x="2287" y="8526"/>
                  </a:lnTo>
                  <a:lnTo>
                    <a:pt x="5693" y="8526"/>
                  </a:lnTo>
                  <a:lnTo>
                    <a:pt x="5693" y="7740"/>
                  </a:lnTo>
                  <a:close/>
                  <a:moveTo>
                    <a:pt x="2954" y="1"/>
                  </a:moveTo>
                  <a:lnTo>
                    <a:pt x="2954" y="2954"/>
                  </a:lnTo>
                  <a:lnTo>
                    <a:pt x="1" y="2954"/>
                  </a:lnTo>
                  <a:lnTo>
                    <a:pt x="1" y="10717"/>
                  </a:lnTo>
                  <a:lnTo>
                    <a:pt x="8003" y="10717"/>
                  </a:lnTo>
                  <a:lnTo>
                    <a:pt x="800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22" name="Google Shape;7622;p24"/>
          <p:cNvGrpSpPr/>
          <p:nvPr/>
        </p:nvGrpSpPr>
        <p:grpSpPr>
          <a:xfrm>
            <a:off x="2508740" y="1781077"/>
            <a:ext cx="349710" cy="325661"/>
            <a:chOff x="2513885" y="1934802"/>
            <a:chExt cx="348838" cy="324816"/>
          </a:xfrm>
        </p:grpSpPr>
        <p:sp>
          <p:nvSpPr>
            <p:cNvPr id="7623" name="Google Shape;7623;p24"/>
            <p:cNvSpPr/>
            <p:nvPr/>
          </p:nvSpPr>
          <p:spPr>
            <a:xfrm>
              <a:off x="2669674" y="2065038"/>
              <a:ext cx="35707" cy="61259"/>
            </a:xfrm>
            <a:custGeom>
              <a:avLst/>
              <a:gdLst/>
              <a:ahLst/>
              <a:cxnLst/>
              <a:rect l="l" t="t" r="r" b="b"/>
              <a:pathLst>
                <a:path w="1097" h="1882" extrusionOk="0">
                  <a:moveTo>
                    <a:pt x="549" y="0"/>
                  </a:moveTo>
                  <a:cubicBezTo>
                    <a:pt x="525" y="0"/>
                    <a:pt x="382" y="120"/>
                    <a:pt x="215" y="572"/>
                  </a:cubicBezTo>
                  <a:cubicBezTo>
                    <a:pt x="96" y="1001"/>
                    <a:pt x="25" y="1429"/>
                    <a:pt x="1" y="1882"/>
                  </a:cubicBezTo>
                  <a:lnTo>
                    <a:pt x="1096" y="1882"/>
                  </a:lnTo>
                  <a:cubicBezTo>
                    <a:pt x="1096" y="1429"/>
                    <a:pt x="1025" y="1001"/>
                    <a:pt x="882" y="572"/>
                  </a:cubicBezTo>
                  <a:cubicBezTo>
                    <a:pt x="739" y="120"/>
                    <a:pt x="596" y="0"/>
                    <a:pt x="5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4" name="Google Shape;7624;p24"/>
            <p:cNvSpPr/>
            <p:nvPr/>
          </p:nvSpPr>
          <p:spPr>
            <a:xfrm>
              <a:off x="2669674" y="2146415"/>
              <a:ext cx="35707" cy="62073"/>
            </a:xfrm>
            <a:custGeom>
              <a:avLst/>
              <a:gdLst/>
              <a:ahLst/>
              <a:cxnLst/>
              <a:rect l="l" t="t" r="r" b="b"/>
              <a:pathLst>
                <a:path w="1097" h="1907" extrusionOk="0">
                  <a:moveTo>
                    <a:pt x="1" y="1"/>
                  </a:moveTo>
                  <a:cubicBezTo>
                    <a:pt x="25" y="453"/>
                    <a:pt x="96" y="906"/>
                    <a:pt x="215" y="1335"/>
                  </a:cubicBezTo>
                  <a:cubicBezTo>
                    <a:pt x="382" y="1763"/>
                    <a:pt x="525" y="1882"/>
                    <a:pt x="549" y="1906"/>
                  </a:cubicBezTo>
                  <a:cubicBezTo>
                    <a:pt x="596" y="1906"/>
                    <a:pt x="739" y="1763"/>
                    <a:pt x="882" y="1335"/>
                  </a:cubicBezTo>
                  <a:cubicBezTo>
                    <a:pt x="1025" y="906"/>
                    <a:pt x="1096" y="453"/>
                    <a:pt x="1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5" name="Google Shape;7625;p24"/>
            <p:cNvSpPr/>
            <p:nvPr/>
          </p:nvSpPr>
          <p:spPr>
            <a:xfrm>
              <a:off x="2715408" y="2071222"/>
              <a:ext cx="42673" cy="55075"/>
            </a:xfrm>
            <a:custGeom>
              <a:avLst/>
              <a:gdLst/>
              <a:ahLst/>
              <a:cxnLst/>
              <a:rect l="l" t="t" r="r" b="b"/>
              <a:pathLst>
                <a:path w="1311" h="1692" extrusionOk="0">
                  <a:moveTo>
                    <a:pt x="1" y="1"/>
                  </a:moveTo>
                  <a:lnTo>
                    <a:pt x="1" y="1"/>
                  </a:lnTo>
                  <a:cubicBezTo>
                    <a:pt x="215" y="549"/>
                    <a:pt x="310" y="1120"/>
                    <a:pt x="334" y="1692"/>
                  </a:cubicBezTo>
                  <a:lnTo>
                    <a:pt x="1311" y="1692"/>
                  </a:lnTo>
                  <a:cubicBezTo>
                    <a:pt x="1215" y="930"/>
                    <a:pt x="715" y="287"/>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6" name="Google Shape;7626;p24"/>
            <p:cNvSpPr/>
            <p:nvPr/>
          </p:nvSpPr>
          <p:spPr>
            <a:xfrm>
              <a:off x="2677421" y="1949547"/>
              <a:ext cx="162066" cy="41892"/>
            </a:xfrm>
            <a:custGeom>
              <a:avLst/>
              <a:gdLst/>
              <a:ahLst/>
              <a:cxnLst/>
              <a:rect l="l" t="t" r="r" b="b"/>
              <a:pathLst>
                <a:path w="4979" h="1287" extrusionOk="0">
                  <a:moveTo>
                    <a:pt x="1" y="0"/>
                  </a:moveTo>
                  <a:lnTo>
                    <a:pt x="739" y="1286"/>
                  </a:lnTo>
                  <a:lnTo>
                    <a:pt x="4978" y="1286"/>
                  </a:lnTo>
                  <a:lnTo>
                    <a:pt x="497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7" name="Google Shape;7627;p24"/>
            <p:cNvSpPr/>
            <p:nvPr/>
          </p:nvSpPr>
          <p:spPr>
            <a:xfrm>
              <a:off x="2616974" y="2071222"/>
              <a:ext cx="42673" cy="55075"/>
            </a:xfrm>
            <a:custGeom>
              <a:avLst/>
              <a:gdLst/>
              <a:ahLst/>
              <a:cxnLst/>
              <a:rect l="l" t="t" r="r" b="b"/>
              <a:pathLst>
                <a:path w="1311" h="1692" extrusionOk="0">
                  <a:moveTo>
                    <a:pt x="1310" y="1"/>
                  </a:moveTo>
                  <a:lnTo>
                    <a:pt x="1310" y="1"/>
                  </a:lnTo>
                  <a:cubicBezTo>
                    <a:pt x="620" y="287"/>
                    <a:pt x="119" y="930"/>
                    <a:pt x="0" y="1692"/>
                  </a:cubicBezTo>
                  <a:lnTo>
                    <a:pt x="1001" y="1692"/>
                  </a:lnTo>
                  <a:cubicBezTo>
                    <a:pt x="1001" y="1120"/>
                    <a:pt x="1120" y="549"/>
                    <a:pt x="1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8" name="Google Shape;7628;p24"/>
            <p:cNvSpPr/>
            <p:nvPr/>
          </p:nvSpPr>
          <p:spPr>
            <a:xfrm>
              <a:off x="2616974" y="2146415"/>
              <a:ext cx="42673" cy="55856"/>
            </a:xfrm>
            <a:custGeom>
              <a:avLst/>
              <a:gdLst/>
              <a:ahLst/>
              <a:cxnLst/>
              <a:rect l="l" t="t" r="r" b="b"/>
              <a:pathLst>
                <a:path w="1311" h="1716" extrusionOk="0">
                  <a:moveTo>
                    <a:pt x="0" y="1"/>
                  </a:moveTo>
                  <a:cubicBezTo>
                    <a:pt x="119" y="763"/>
                    <a:pt x="620" y="1406"/>
                    <a:pt x="1310" y="1716"/>
                  </a:cubicBezTo>
                  <a:cubicBezTo>
                    <a:pt x="1120" y="1168"/>
                    <a:pt x="1001" y="596"/>
                    <a:pt x="10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29" name="Google Shape;7629;p24"/>
            <p:cNvSpPr/>
            <p:nvPr/>
          </p:nvSpPr>
          <p:spPr>
            <a:xfrm>
              <a:off x="2513885" y="1934802"/>
              <a:ext cx="348838" cy="324816"/>
            </a:xfrm>
            <a:custGeom>
              <a:avLst/>
              <a:gdLst/>
              <a:ahLst/>
              <a:cxnLst/>
              <a:rect l="l" t="t" r="r" b="b"/>
              <a:pathLst>
                <a:path w="10717" h="9979" extrusionOk="0">
                  <a:moveTo>
                    <a:pt x="5315" y="3371"/>
                  </a:moveTo>
                  <a:cubicBezTo>
                    <a:pt x="6767" y="3371"/>
                    <a:pt x="8168" y="4497"/>
                    <a:pt x="8168" y="6192"/>
                  </a:cubicBezTo>
                  <a:cubicBezTo>
                    <a:pt x="8168" y="7740"/>
                    <a:pt x="6906" y="9002"/>
                    <a:pt x="5335" y="9002"/>
                  </a:cubicBezTo>
                  <a:cubicBezTo>
                    <a:pt x="2834" y="9002"/>
                    <a:pt x="1572" y="5978"/>
                    <a:pt x="3358" y="4192"/>
                  </a:cubicBezTo>
                  <a:cubicBezTo>
                    <a:pt x="3925" y="3625"/>
                    <a:pt x="4626" y="3371"/>
                    <a:pt x="5315" y="3371"/>
                  </a:cubicBezTo>
                  <a:close/>
                  <a:moveTo>
                    <a:pt x="0" y="1"/>
                  </a:moveTo>
                  <a:lnTo>
                    <a:pt x="0" y="9979"/>
                  </a:lnTo>
                  <a:lnTo>
                    <a:pt x="10717" y="9979"/>
                  </a:lnTo>
                  <a:lnTo>
                    <a:pt x="10717" y="2382"/>
                  </a:lnTo>
                  <a:lnTo>
                    <a:pt x="5406" y="2382"/>
                  </a:lnTo>
                  <a:lnTo>
                    <a:pt x="4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0" name="Google Shape;7630;p24"/>
            <p:cNvSpPr/>
            <p:nvPr/>
          </p:nvSpPr>
          <p:spPr>
            <a:xfrm>
              <a:off x="2715408" y="2146415"/>
              <a:ext cx="42673" cy="55856"/>
            </a:xfrm>
            <a:custGeom>
              <a:avLst/>
              <a:gdLst/>
              <a:ahLst/>
              <a:cxnLst/>
              <a:rect l="l" t="t" r="r" b="b"/>
              <a:pathLst>
                <a:path w="1311" h="1716" extrusionOk="0">
                  <a:moveTo>
                    <a:pt x="334" y="1"/>
                  </a:moveTo>
                  <a:cubicBezTo>
                    <a:pt x="310" y="596"/>
                    <a:pt x="215" y="1168"/>
                    <a:pt x="1" y="1716"/>
                  </a:cubicBezTo>
                  <a:cubicBezTo>
                    <a:pt x="715" y="1406"/>
                    <a:pt x="1215" y="763"/>
                    <a:pt x="13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1" name="Google Shape;7631;p24"/>
          <p:cNvGrpSpPr/>
          <p:nvPr/>
        </p:nvGrpSpPr>
        <p:grpSpPr>
          <a:xfrm>
            <a:off x="1752584" y="1784178"/>
            <a:ext cx="349743" cy="318684"/>
            <a:chOff x="1759614" y="1937894"/>
            <a:chExt cx="348871" cy="317857"/>
          </a:xfrm>
        </p:grpSpPr>
        <p:sp>
          <p:nvSpPr>
            <p:cNvPr id="7632" name="Google Shape;7632;p24"/>
            <p:cNvSpPr/>
            <p:nvPr/>
          </p:nvSpPr>
          <p:spPr>
            <a:xfrm>
              <a:off x="1844898" y="1937894"/>
              <a:ext cx="179090" cy="251188"/>
            </a:xfrm>
            <a:custGeom>
              <a:avLst/>
              <a:gdLst/>
              <a:ahLst/>
              <a:cxnLst/>
              <a:rect l="l" t="t" r="r" b="b"/>
              <a:pathLst>
                <a:path w="5502" h="7717" extrusionOk="0">
                  <a:moveTo>
                    <a:pt x="1858" y="2525"/>
                  </a:moveTo>
                  <a:lnTo>
                    <a:pt x="2310" y="2954"/>
                  </a:lnTo>
                  <a:lnTo>
                    <a:pt x="1286" y="4026"/>
                  </a:lnTo>
                  <a:lnTo>
                    <a:pt x="524" y="3311"/>
                  </a:lnTo>
                  <a:lnTo>
                    <a:pt x="953" y="2859"/>
                  </a:lnTo>
                  <a:lnTo>
                    <a:pt x="1262" y="3144"/>
                  </a:lnTo>
                  <a:lnTo>
                    <a:pt x="1858" y="2525"/>
                  </a:lnTo>
                  <a:close/>
                  <a:moveTo>
                    <a:pt x="4811" y="3406"/>
                  </a:moveTo>
                  <a:lnTo>
                    <a:pt x="4811" y="4026"/>
                  </a:lnTo>
                  <a:lnTo>
                    <a:pt x="2667" y="4026"/>
                  </a:lnTo>
                  <a:lnTo>
                    <a:pt x="2667" y="3406"/>
                  </a:lnTo>
                  <a:close/>
                  <a:moveTo>
                    <a:pt x="1739" y="4692"/>
                  </a:moveTo>
                  <a:lnTo>
                    <a:pt x="1739" y="5312"/>
                  </a:lnTo>
                  <a:lnTo>
                    <a:pt x="1096" y="5312"/>
                  </a:lnTo>
                  <a:lnTo>
                    <a:pt x="1096" y="4692"/>
                  </a:lnTo>
                  <a:close/>
                  <a:moveTo>
                    <a:pt x="4811" y="4692"/>
                  </a:moveTo>
                  <a:lnTo>
                    <a:pt x="4811" y="5312"/>
                  </a:lnTo>
                  <a:lnTo>
                    <a:pt x="2667" y="5312"/>
                  </a:lnTo>
                  <a:lnTo>
                    <a:pt x="2667" y="4692"/>
                  </a:lnTo>
                  <a:close/>
                  <a:moveTo>
                    <a:pt x="1739" y="5954"/>
                  </a:moveTo>
                  <a:lnTo>
                    <a:pt x="1739" y="6597"/>
                  </a:lnTo>
                  <a:lnTo>
                    <a:pt x="1096" y="6597"/>
                  </a:lnTo>
                  <a:lnTo>
                    <a:pt x="1096" y="5954"/>
                  </a:lnTo>
                  <a:close/>
                  <a:moveTo>
                    <a:pt x="4811" y="5954"/>
                  </a:moveTo>
                  <a:lnTo>
                    <a:pt x="4811" y="6597"/>
                  </a:lnTo>
                  <a:lnTo>
                    <a:pt x="2667" y="6597"/>
                  </a:lnTo>
                  <a:lnTo>
                    <a:pt x="2667" y="5954"/>
                  </a:lnTo>
                  <a:close/>
                  <a:moveTo>
                    <a:pt x="1953" y="1"/>
                  </a:moveTo>
                  <a:lnTo>
                    <a:pt x="1953" y="1954"/>
                  </a:lnTo>
                  <a:lnTo>
                    <a:pt x="0" y="1954"/>
                  </a:lnTo>
                  <a:lnTo>
                    <a:pt x="0" y="7717"/>
                  </a:lnTo>
                  <a:lnTo>
                    <a:pt x="5501" y="7717"/>
                  </a:lnTo>
                  <a:lnTo>
                    <a:pt x="550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3" name="Google Shape;7633;p24"/>
            <p:cNvSpPr/>
            <p:nvPr/>
          </p:nvSpPr>
          <p:spPr>
            <a:xfrm>
              <a:off x="1853426" y="1946422"/>
              <a:ext cx="34894" cy="34145"/>
            </a:xfrm>
            <a:custGeom>
              <a:avLst/>
              <a:gdLst/>
              <a:ahLst/>
              <a:cxnLst/>
              <a:rect l="l" t="t" r="r" b="b"/>
              <a:pathLst>
                <a:path w="1072" h="1049" extrusionOk="0">
                  <a:moveTo>
                    <a:pt x="1072" y="1"/>
                  </a:moveTo>
                  <a:lnTo>
                    <a:pt x="0" y="1049"/>
                  </a:lnTo>
                  <a:lnTo>
                    <a:pt x="1072" y="1049"/>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4" name="Google Shape;7634;p24"/>
            <p:cNvSpPr/>
            <p:nvPr/>
          </p:nvSpPr>
          <p:spPr>
            <a:xfrm>
              <a:off x="2044110" y="2012338"/>
              <a:ext cx="43454" cy="176747"/>
            </a:xfrm>
            <a:custGeom>
              <a:avLst/>
              <a:gdLst/>
              <a:ahLst/>
              <a:cxnLst/>
              <a:rect l="l" t="t" r="r" b="b"/>
              <a:pathLst>
                <a:path w="1335" h="5430" extrusionOk="0">
                  <a:moveTo>
                    <a:pt x="1" y="0"/>
                  </a:moveTo>
                  <a:lnTo>
                    <a:pt x="1" y="5430"/>
                  </a:lnTo>
                  <a:lnTo>
                    <a:pt x="1334" y="5430"/>
                  </a:lnTo>
                  <a:lnTo>
                    <a:pt x="133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5" name="Google Shape;7635;p24"/>
            <p:cNvSpPr/>
            <p:nvPr/>
          </p:nvSpPr>
          <p:spPr>
            <a:xfrm>
              <a:off x="1780545" y="2012338"/>
              <a:ext cx="44235" cy="176747"/>
            </a:xfrm>
            <a:custGeom>
              <a:avLst/>
              <a:gdLst/>
              <a:ahLst/>
              <a:cxnLst/>
              <a:rect l="l" t="t" r="r" b="b"/>
              <a:pathLst>
                <a:path w="1359" h="5430" extrusionOk="0">
                  <a:moveTo>
                    <a:pt x="1" y="0"/>
                  </a:moveTo>
                  <a:lnTo>
                    <a:pt x="1" y="5430"/>
                  </a:lnTo>
                  <a:lnTo>
                    <a:pt x="1358" y="5430"/>
                  </a:lnTo>
                  <a:lnTo>
                    <a:pt x="13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6" name="Google Shape;7636;p24"/>
            <p:cNvSpPr/>
            <p:nvPr/>
          </p:nvSpPr>
          <p:spPr>
            <a:xfrm>
              <a:off x="1759614" y="2209205"/>
              <a:ext cx="348871" cy="46547"/>
            </a:xfrm>
            <a:custGeom>
              <a:avLst/>
              <a:gdLst/>
              <a:ahLst/>
              <a:cxnLst/>
              <a:rect l="l" t="t" r="r" b="b"/>
              <a:pathLst>
                <a:path w="10718" h="1430" extrusionOk="0">
                  <a:moveTo>
                    <a:pt x="1" y="1"/>
                  </a:moveTo>
                  <a:lnTo>
                    <a:pt x="1" y="406"/>
                  </a:lnTo>
                  <a:cubicBezTo>
                    <a:pt x="1" y="977"/>
                    <a:pt x="477" y="1430"/>
                    <a:pt x="1025" y="1430"/>
                  </a:cubicBezTo>
                  <a:lnTo>
                    <a:pt x="9693" y="1430"/>
                  </a:lnTo>
                  <a:cubicBezTo>
                    <a:pt x="10265" y="1430"/>
                    <a:pt x="10717" y="977"/>
                    <a:pt x="10717" y="406"/>
                  </a:cubicBezTo>
                  <a:lnTo>
                    <a:pt x="107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37" name="Google Shape;7637;p24"/>
          <p:cNvGrpSpPr/>
          <p:nvPr/>
        </p:nvGrpSpPr>
        <p:grpSpPr>
          <a:xfrm>
            <a:off x="1052392" y="1768643"/>
            <a:ext cx="240167" cy="349785"/>
            <a:chOff x="1061169" y="1922400"/>
            <a:chExt cx="239568" cy="348878"/>
          </a:xfrm>
        </p:grpSpPr>
        <p:sp>
          <p:nvSpPr>
            <p:cNvPr id="7638" name="Google Shape;7638;p24"/>
            <p:cNvSpPr/>
            <p:nvPr/>
          </p:nvSpPr>
          <p:spPr>
            <a:xfrm>
              <a:off x="1159635" y="2002247"/>
              <a:ext cx="31801" cy="36456"/>
            </a:xfrm>
            <a:custGeom>
              <a:avLst/>
              <a:gdLst/>
              <a:ahLst/>
              <a:cxnLst/>
              <a:rect l="l" t="t" r="r" b="b"/>
              <a:pathLst>
                <a:path w="977" h="1120" extrusionOk="0">
                  <a:moveTo>
                    <a:pt x="0" y="1"/>
                  </a:moveTo>
                  <a:lnTo>
                    <a:pt x="0" y="1120"/>
                  </a:lnTo>
                  <a:lnTo>
                    <a:pt x="977" y="548"/>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39" name="Google Shape;7639;p24"/>
            <p:cNvSpPr/>
            <p:nvPr/>
          </p:nvSpPr>
          <p:spPr>
            <a:xfrm>
              <a:off x="1061169" y="1922400"/>
              <a:ext cx="239568" cy="265901"/>
            </a:xfrm>
            <a:custGeom>
              <a:avLst/>
              <a:gdLst/>
              <a:ahLst/>
              <a:cxnLst/>
              <a:rect l="l" t="t" r="r" b="b"/>
              <a:pathLst>
                <a:path w="7360" h="8169" extrusionOk="0">
                  <a:moveTo>
                    <a:pt x="2406" y="1358"/>
                  </a:moveTo>
                  <a:lnTo>
                    <a:pt x="5264" y="3025"/>
                  </a:lnTo>
                  <a:lnTo>
                    <a:pt x="2406" y="4668"/>
                  </a:lnTo>
                  <a:lnTo>
                    <a:pt x="2406" y="1358"/>
                  </a:lnTo>
                  <a:close/>
                  <a:moveTo>
                    <a:pt x="5573" y="5335"/>
                  </a:moveTo>
                  <a:lnTo>
                    <a:pt x="5573" y="5954"/>
                  </a:lnTo>
                  <a:lnTo>
                    <a:pt x="1763" y="5954"/>
                  </a:lnTo>
                  <a:lnTo>
                    <a:pt x="1763" y="5335"/>
                  </a:lnTo>
                  <a:close/>
                  <a:moveTo>
                    <a:pt x="5573" y="6645"/>
                  </a:moveTo>
                  <a:lnTo>
                    <a:pt x="5573" y="7264"/>
                  </a:lnTo>
                  <a:lnTo>
                    <a:pt x="1763" y="7264"/>
                  </a:lnTo>
                  <a:lnTo>
                    <a:pt x="1763" y="6645"/>
                  </a:lnTo>
                  <a:close/>
                  <a:moveTo>
                    <a:pt x="1" y="1"/>
                  </a:moveTo>
                  <a:lnTo>
                    <a:pt x="1" y="8169"/>
                  </a:lnTo>
                  <a:lnTo>
                    <a:pt x="7359" y="8169"/>
                  </a:lnTo>
                  <a:lnTo>
                    <a:pt x="73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0" name="Google Shape;7640;p24"/>
            <p:cNvSpPr/>
            <p:nvPr/>
          </p:nvSpPr>
          <p:spPr>
            <a:xfrm>
              <a:off x="1061169" y="2208456"/>
              <a:ext cx="239568" cy="62822"/>
            </a:xfrm>
            <a:custGeom>
              <a:avLst/>
              <a:gdLst/>
              <a:ahLst/>
              <a:cxnLst/>
              <a:rect l="l" t="t" r="r" b="b"/>
              <a:pathLst>
                <a:path w="7360" h="1930" extrusionOk="0">
                  <a:moveTo>
                    <a:pt x="4002" y="643"/>
                  </a:moveTo>
                  <a:lnTo>
                    <a:pt x="3978" y="1286"/>
                  </a:lnTo>
                  <a:lnTo>
                    <a:pt x="3382" y="1286"/>
                  </a:lnTo>
                  <a:lnTo>
                    <a:pt x="3382" y="643"/>
                  </a:lnTo>
                  <a:close/>
                  <a:moveTo>
                    <a:pt x="1" y="0"/>
                  </a:moveTo>
                  <a:lnTo>
                    <a:pt x="1" y="1929"/>
                  </a:lnTo>
                  <a:lnTo>
                    <a:pt x="7359" y="1929"/>
                  </a:lnTo>
                  <a:lnTo>
                    <a:pt x="73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1" name="Google Shape;7641;p24"/>
          <p:cNvGrpSpPr/>
          <p:nvPr/>
        </p:nvGrpSpPr>
        <p:grpSpPr>
          <a:xfrm>
            <a:off x="3262547" y="2914996"/>
            <a:ext cx="348927" cy="293026"/>
            <a:chOff x="3265812" y="3065780"/>
            <a:chExt cx="348057" cy="292266"/>
          </a:xfrm>
        </p:grpSpPr>
        <p:sp>
          <p:nvSpPr>
            <p:cNvPr id="7642" name="Google Shape;7642;p24"/>
            <p:cNvSpPr/>
            <p:nvPr/>
          </p:nvSpPr>
          <p:spPr>
            <a:xfrm>
              <a:off x="3327040" y="3127040"/>
              <a:ext cx="225604" cy="126359"/>
            </a:xfrm>
            <a:custGeom>
              <a:avLst/>
              <a:gdLst/>
              <a:ahLst/>
              <a:cxnLst/>
              <a:rect l="l" t="t" r="r" b="b"/>
              <a:pathLst>
                <a:path w="6931" h="3882" extrusionOk="0">
                  <a:moveTo>
                    <a:pt x="4763" y="595"/>
                  </a:moveTo>
                  <a:cubicBezTo>
                    <a:pt x="5263" y="595"/>
                    <a:pt x="5692" y="1000"/>
                    <a:pt x="5692" y="1524"/>
                  </a:cubicBezTo>
                  <a:lnTo>
                    <a:pt x="5692" y="2405"/>
                  </a:lnTo>
                  <a:cubicBezTo>
                    <a:pt x="5692" y="2905"/>
                    <a:pt x="5263" y="3310"/>
                    <a:pt x="4763" y="3310"/>
                  </a:cubicBezTo>
                  <a:lnTo>
                    <a:pt x="3763" y="3310"/>
                  </a:lnTo>
                  <a:lnTo>
                    <a:pt x="3763" y="595"/>
                  </a:lnTo>
                  <a:close/>
                  <a:moveTo>
                    <a:pt x="3168" y="595"/>
                  </a:moveTo>
                  <a:lnTo>
                    <a:pt x="3168" y="3310"/>
                  </a:lnTo>
                  <a:lnTo>
                    <a:pt x="2549" y="3310"/>
                  </a:lnTo>
                  <a:lnTo>
                    <a:pt x="2549" y="2286"/>
                  </a:lnTo>
                  <a:lnTo>
                    <a:pt x="1882" y="2286"/>
                  </a:lnTo>
                  <a:lnTo>
                    <a:pt x="1882" y="3334"/>
                  </a:lnTo>
                  <a:lnTo>
                    <a:pt x="1239" y="3334"/>
                  </a:lnTo>
                  <a:lnTo>
                    <a:pt x="1239" y="595"/>
                  </a:lnTo>
                  <a:lnTo>
                    <a:pt x="1882" y="595"/>
                  </a:lnTo>
                  <a:lnTo>
                    <a:pt x="1882" y="1667"/>
                  </a:lnTo>
                  <a:lnTo>
                    <a:pt x="2549" y="1667"/>
                  </a:lnTo>
                  <a:lnTo>
                    <a:pt x="2549" y="595"/>
                  </a:lnTo>
                  <a:close/>
                  <a:moveTo>
                    <a:pt x="0" y="0"/>
                  </a:moveTo>
                  <a:lnTo>
                    <a:pt x="0" y="3882"/>
                  </a:lnTo>
                  <a:lnTo>
                    <a:pt x="6931" y="3882"/>
                  </a:lnTo>
                  <a:lnTo>
                    <a:pt x="693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3" name="Google Shape;7643;p24"/>
            <p:cNvSpPr/>
            <p:nvPr/>
          </p:nvSpPr>
          <p:spPr>
            <a:xfrm>
              <a:off x="3265812" y="3065780"/>
              <a:ext cx="348057" cy="292266"/>
            </a:xfrm>
            <a:custGeom>
              <a:avLst/>
              <a:gdLst/>
              <a:ahLst/>
              <a:cxnLst/>
              <a:rect l="l" t="t" r="r" b="b"/>
              <a:pathLst>
                <a:path w="10693" h="8979" extrusionOk="0">
                  <a:moveTo>
                    <a:pt x="9454" y="1239"/>
                  </a:moveTo>
                  <a:lnTo>
                    <a:pt x="9454" y="6407"/>
                  </a:lnTo>
                  <a:lnTo>
                    <a:pt x="1238" y="6407"/>
                  </a:lnTo>
                  <a:lnTo>
                    <a:pt x="1238" y="1239"/>
                  </a:lnTo>
                  <a:close/>
                  <a:moveTo>
                    <a:pt x="0" y="1"/>
                  </a:moveTo>
                  <a:lnTo>
                    <a:pt x="0" y="7645"/>
                  </a:lnTo>
                  <a:lnTo>
                    <a:pt x="3358" y="7645"/>
                  </a:lnTo>
                  <a:lnTo>
                    <a:pt x="3358" y="8979"/>
                  </a:lnTo>
                  <a:lnTo>
                    <a:pt x="7359" y="8979"/>
                  </a:lnTo>
                  <a:lnTo>
                    <a:pt x="7359" y="7645"/>
                  </a:lnTo>
                  <a:lnTo>
                    <a:pt x="10693" y="7645"/>
                  </a:lnTo>
                  <a:lnTo>
                    <a:pt x="106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4" name="Google Shape;7644;p24"/>
            <p:cNvSpPr/>
            <p:nvPr/>
          </p:nvSpPr>
          <p:spPr>
            <a:xfrm>
              <a:off x="3469679" y="3166557"/>
              <a:ext cx="21743" cy="48109"/>
            </a:xfrm>
            <a:custGeom>
              <a:avLst/>
              <a:gdLst/>
              <a:ahLst/>
              <a:cxnLst/>
              <a:rect l="l" t="t" r="r" b="b"/>
              <a:pathLst>
                <a:path w="668" h="1478" extrusionOk="0">
                  <a:moveTo>
                    <a:pt x="381" y="1"/>
                  </a:moveTo>
                  <a:lnTo>
                    <a:pt x="381" y="24"/>
                  </a:lnTo>
                  <a:lnTo>
                    <a:pt x="0" y="24"/>
                  </a:lnTo>
                  <a:lnTo>
                    <a:pt x="0" y="1477"/>
                  </a:lnTo>
                  <a:lnTo>
                    <a:pt x="381" y="1477"/>
                  </a:lnTo>
                  <a:cubicBezTo>
                    <a:pt x="548" y="1477"/>
                    <a:pt x="667" y="1334"/>
                    <a:pt x="667" y="1191"/>
                  </a:cubicBezTo>
                  <a:lnTo>
                    <a:pt x="667" y="310"/>
                  </a:lnTo>
                  <a:cubicBezTo>
                    <a:pt x="667" y="144"/>
                    <a:pt x="548" y="1"/>
                    <a:pt x="3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45" name="Google Shape;7645;p24"/>
          <p:cNvGrpSpPr/>
          <p:nvPr/>
        </p:nvGrpSpPr>
        <p:grpSpPr>
          <a:xfrm>
            <a:off x="997211" y="2914996"/>
            <a:ext cx="349749" cy="292249"/>
            <a:chOff x="1006125" y="3065780"/>
            <a:chExt cx="348877" cy="291491"/>
          </a:xfrm>
        </p:grpSpPr>
        <p:sp>
          <p:nvSpPr>
            <p:cNvPr id="7646" name="Google Shape;7646;p24"/>
            <p:cNvSpPr/>
            <p:nvPr/>
          </p:nvSpPr>
          <p:spPr>
            <a:xfrm>
              <a:off x="1027055" y="3113857"/>
              <a:ext cx="307012" cy="176746"/>
            </a:xfrm>
            <a:custGeom>
              <a:avLst/>
              <a:gdLst/>
              <a:ahLst/>
              <a:cxnLst/>
              <a:rect l="l" t="t" r="r" b="b"/>
              <a:pathLst>
                <a:path w="9432" h="5430" extrusionOk="0">
                  <a:moveTo>
                    <a:pt x="1" y="0"/>
                  </a:moveTo>
                  <a:lnTo>
                    <a:pt x="1" y="5430"/>
                  </a:lnTo>
                  <a:lnTo>
                    <a:pt x="882" y="5430"/>
                  </a:lnTo>
                  <a:lnTo>
                    <a:pt x="882" y="5168"/>
                  </a:lnTo>
                  <a:cubicBezTo>
                    <a:pt x="882" y="4430"/>
                    <a:pt x="1287" y="3763"/>
                    <a:pt x="1930" y="3453"/>
                  </a:cubicBezTo>
                  <a:cubicBezTo>
                    <a:pt x="1739" y="3215"/>
                    <a:pt x="1620" y="2882"/>
                    <a:pt x="1644" y="2572"/>
                  </a:cubicBezTo>
                  <a:cubicBezTo>
                    <a:pt x="1682" y="1923"/>
                    <a:pt x="2225" y="1458"/>
                    <a:pt x="2831" y="1458"/>
                  </a:cubicBezTo>
                  <a:cubicBezTo>
                    <a:pt x="2982" y="1458"/>
                    <a:pt x="3136" y="1487"/>
                    <a:pt x="3287" y="1548"/>
                  </a:cubicBezTo>
                  <a:cubicBezTo>
                    <a:pt x="4049" y="1882"/>
                    <a:pt x="4264" y="2834"/>
                    <a:pt x="3716" y="3453"/>
                  </a:cubicBezTo>
                  <a:cubicBezTo>
                    <a:pt x="4359" y="3787"/>
                    <a:pt x="4764" y="4430"/>
                    <a:pt x="4764" y="5168"/>
                  </a:cubicBezTo>
                  <a:lnTo>
                    <a:pt x="4764" y="5430"/>
                  </a:lnTo>
                  <a:lnTo>
                    <a:pt x="9431" y="5430"/>
                  </a:lnTo>
                  <a:lnTo>
                    <a:pt x="9431" y="2263"/>
                  </a:lnTo>
                  <a:lnTo>
                    <a:pt x="7645" y="2263"/>
                  </a:lnTo>
                  <a:lnTo>
                    <a:pt x="5788" y="3477"/>
                  </a:lnTo>
                  <a:lnTo>
                    <a:pt x="5788" y="2263"/>
                  </a:lnTo>
                  <a:lnTo>
                    <a:pt x="5693" y="2263"/>
                  </a:lnTo>
                  <a:cubicBezTo>
                    <a:pt x="5192" y="2263"/>
                    <a:pt x="4788" y="1858"/>
                    <a:pt x="4788" y="1358"/>
                  </a:cubicBezTo>
                  <a:lnTo>
                    <a:pt x="478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7" name="Google Shape;7647;p24"/>
            <p:cNvSpPr/>
            <p:nvPr/>
          </p:nvSpPr>
          <p:spPr>
            <a:xfrm>
              <a:off x="1203026" y="3065780"/>
              <a:ext cx="151976" cy="123299"/>
            </a:xfrm>
            <a:custGeom>
              <a:avLst/>
              <a:gdLst/>
              <a:ahLst/>
              <a:cxnLst/>
              <a:rect l="l" t="t" r="r" b="b"/>
              <a:pathLst>
                <a:path w="4669" h="3788" extrusionOk="0">
                  <a:moveTo>
                    <a:pt x="1406" y="1168"/>
                  </a:moveTo>
                  <a:lnTo>
                    <a:pt x="1406" y="1763"/>
                  </a:lnTo>
                  <a:lnTo>
                    <a:pt x="763" y="1763"/>
                  </a:lnTo>
                  <a:lnTo>
                    <a:pt x="763" y="1168"/>
                  </a:lnTo>
                  <a:close/>
                  <a:moveTo>
                    <a:pt x="2644" y="1168"/>
                  </a:moveTo>
                  <a:lnTo>
                    <a:pt x="2644" y="1763"/>
                  </a:lnTo>
                  <a:lnTo>
                    <a:pt x="2025" y="1763"/>
                  </a:lnTo>
                  <a:lnTo>
                    <a:pt x="2025" y="1168"/>
                  </a:lnTo>
                  <a:close/>
                  <a:moveTo>
                    <a:pt x="3906" y="1168"/>
                  </a:moveTo>
                  <a:lnTo>
                    <a:pt x="3906" y="1763"/>
                  </a:lnTo>
                  <a:lnTo>
                    <a:pt x="3287" y="1763"/>
                  </a:lnTo>
                  <a:lnTo>
                    <a:pt x="3287" y="1168"/>
                  </a:lnTo>
                  <a:close/>
                  <a:moveTo>
                    <a:pt x="287" y="1"/>
                  </a:moveTo>
                  <a:cubicBezTo>
                    <a:pt x="120" y="1"/>
                    <a:pt x="1" y="120"/>
                    <a:pt x="1" y="287"/>
                  </a:cubicBezTo>
                  <a:lnTo>
                    <a:pt x="1" y="2835"/>
                  </a:lnTo>
                  <a:cubicBezTo>
                    <a:pt x="1" y="2978"/>
                    <a:pt x="120" y="3097"/>
                    <a:pt x="287" y="3097"/>
                  </a:cubicBezTo>
                  <a:lnTo>
                    <a:pt x="1001" y="3097"/>
                  </a:lnTo>
                  <a:lnTo>
                    <a:pt x="1001" y="3787"/>
                  </a:lnTo>
                  <a:lnTo>
                    <a:pt x="2025" y="3097"/>
                  </a:lnTo>
                  <a:lnTo>
                    <a:pt x="4383" y="3097"/>
                  </a:lnTo>
                  <a:cubicBezTo>
                    <a:pt x="4549" y="3097"/>
                    <a:pt x="4668" y="2978"/>
                    <a:pt x="4668" y="2835"/>
                  </a:cubicBezTo>
                  <a:lnTo>
                    <a:pt x="4668" y="287"/>
                  </a:lnTo>
                  <a:cubicBezTo>
                    <a:pt x="4668" y="120"/>
                    <a:pt x="4549" y="1"/>
                    <a:pt x="43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8" name="Google Shape;7648;p24"/>
            <p:cNvSpPr/>
            <p:nvPr/>
          </p:nvSpPr>
          <p:spPr>
            <a:xfrm>
              <a:off x="1006125" y="3310757"/>
              <a:ext cx="348871" cy="46514"/>
            </a:xfrm>
            <a:custGeom>
              <a:avLst/>
              <a:gdLst/>
              <a:ahLst/>
              <a:cxnLst/>
              <a:rect l="l" t="t" r="r" b="b"/>
              <a:pathLst>
                <a:path w="10718" h="1429" extrusionOk="0">
                  <a:moveTo>
                    <a:pt x="1" y="0"/>
                  </a:moveTo>
                  <a:lnTo>
                    <a:pt x="1" y="405"/>
                  </a:lnTo>
                  <a:cubicBezTo>
                    <a:pt x="1" y="977"/>
                    <a:pt x="453" y="1429"/>
                    <a:pt x="1025" y="1429"/>
                  </a:cubicBezTo>
                  <a:lnTo>
                    <a:pt x="9693" y="1429"/>
                  </a:lnTo>
                  <a:cubicBezTo>
                    <a:pt x="10241" y="1429"/>
                    <a:pt x="10717" y="977"/>
                    <a:pt x="10717" y="405"/>
                  </a:cubicBez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49" name="Google Shape;7649;p24"/>
            <p:cNvSpPr/>
            <p:nvPr/>
          </p:nvSpPr>
          <p:spPr>
            <a:xfrm>
              <a:off x="1075133" y="3237094"/>
              <a:ext cx="88015" cy="53512"/>
            </a:xfrm>
            <a:custGeom>
              <a:avLst/>
              <a:gdLst/>
              <a:ahLst/>
              <a:cxnLst/>
              <a:rect l="l" t="t" r="r" b="b"/>
              <a:pathLst>
                <a:path w="2704" h="1644" extrusionOk="0">
                  <a:moveTo>
                    <a:pt x="1362" y="1"/>
                  </a:moveTo>
                  <a:cubicBezTo>
                    <a:pt x="682" y="1"/>
                    <a:pt x="0" y="471"/>
                    <a:pt x="48" y="1406"/>
                  </a:cubicBezTo>
                  <a:lnTo>
                    <a:pt x="48" y="1644"/>
                  </a:lnTo>
                  <a:lnTo>
                    <a:pt x="2668" y="1644"/>
                  </a:lnTo>
                  <a:lnTo>
                    <a:pt x="2668" y="1382"/>
                  </a:lnTo>
                  <a:cubicBezTo>
                    <a:pt x="2703" y="459"/>
                    <a:pt x="2033" y="1"/>
                    <a:pt x="13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0" name="Google Shape;7650;p24"/>
            <p:cNvSpPr/>
            <p:nvPr/>
          </p:nvSpPr>
          <p:spPr>
            <a:xfrm>
              <a:off x="1094501" y="3181335"/>
              <a:ext cx="43454" cy="37205"/>
            </a:xfrm>
            <a:custGeom>
              <a:avLst/>
              <a:gdLst/>
              <a:ahLst/>
              <a:cxnLst/>
              <a:rect l="l" t="t" r="r" b="b"/>
              <a:pathLst>
                <a:path w="1335" h="1143" extrusionOk="0">
                  <a:moveTo>
                    <a:pt x="752" y="1"/>
                  </a:moveTo>
                  <a:cubicBezTo>
                    <a:pt x="613" y="1"/>
                    <a:pt x="472" y="52"/>
                    <a:pt x="358" y="166"/>
                  </a:cubicBezTo>
                  <a:cubicBezTo>
                    <a:pt x="1" y="523"/>
                    <a:pt x="263" y="1142"/>
                    <a:pt x="763" y="1142"/>
                  </a:cubicBezTo>
                  <a:cubicBezTo>
                    <a:pt x="1072" y="1142"/>
                    <a:pt x="1334" y="880"/>
                    <a:pt x="1334" y="571"/>
                  </a:cubicBezTo>
                  <a:cubicBezTo>
                    <a:pt x="1334" y="231"/>
                    <a:pt x="1048" y="1"/>
                    <a:pt x="7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51" name="Google Shape;7651;p24"/>
          <p:cNvGrpSpPr/>
          <p:nvPr/>
        </p:nvGrpSpPr>
        <p:grpSpPr>
          <a:xfrm>
            <a:off x="7797037" y="2327460"/>
            <a:ext cx="349752" cy="349750"/>
            <a:chOff x="7788994" y="2479767"/>
            <a:chExt cx="348880" cy="348843"/>
          </a:xfrm>
        </p:grpSpPr>
        <p:sp>
          <p:nvSpPr>
            <p:cNvPr id="7652" name="Google Shape;7652;p24"/>
            <p:cNvSpPr/>
            <p:nvPr/>
          </p:nvSpPr>
          <p:spPr>
            <a:xfrm>
              <a:off x="8109166" y="2698346"/>
              <a:ext cx="28709" cy="29490"/>
            </a:xfrm>
            <a:custGeom>
              <a:avLst/>
              <a:gdLst/>
              <a:ahLst/>
              <a:cxnLst/>
              <a:rect l="l" t="t" r="r" b="b"/>
              <a:pathLst>
                <a:path w="882" h="906" extrusionOk="0">
                  <a:moveTo>
                    <a:pt x="0" y="1"/>
                  </a:moveTo>
                  <a:lnTo>
                    <a:pt x="0" y="906"/>
                  </a:lnTo>
                  <a:lnTo>
                    <a:pt x="881" y="906"/>
                  </a:lnTo>
                  <a:lnTo>
                    <a:pt x="88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3" name="Google Shape;7653;p24"/>
            <p:cNvSpPr/>
            <p:nvPr/>
          </p:nvSpPr>
          <p:spPr>
            <a:xfrm>
              <a:off x="8024663" y="2698346"/>
              <a:ext cx="63603" cy="29490"/>
            </a:xfrm>
            <a:custGeom>
              <a:avLst/>
              <a:gdLst/>
              <a:ahLst/>
              <a:cxnLst/>
              <a:rect l="l" t="t" r="r" b="b"/>
              <a:pathLst>
                <a:path w="1954" h="906" extrusionOk="0">
                  <a:moveTo>
                    <a:pt x="0" y="1"/>
                  </a:moveTo>
                  <a:lnTo>
                    <a:pt x="1072" y="906"/>
                  </a:lnTo>
                  <a:lnTo>
                    <a:pt x="1953" y="906"/>
                  </a:lnTo>
                  <a:lnTo>
                    <a:pt x="19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4" name="Google Shape;7654;p24"/>
            <p:cNvSpPr/>
            <p:nvPr/>
          </p:nvSpPr>
          <p:spPr>
            <a:xfrm>
              <a:off x="8109166" y="2479767"/>
              <a:ext cx="28709" cy="29490"/>
            </a:xfrm>
            <a:custGeom>
              <a:avLst/>
              <a:gdLst/>
              <a:ahLst/>
              <a:cxnLst/>
              <a:rect l="l" t="t" r="r" b="b"/>
              <a:pathLst>
                <a:path w="882" h="906" extrusionOk="0">
                  <a:moveTo>
                    <a:pt x="0" y="0"/>
                  </a:moveTo>
                  <a:lnTo>
                    <a:pt x="0" y="905"/>
                  </a:lnTo>
                  <a:lnTo>
                    <a:pt x="881" y="905"/>
                  </a:lnTo>
                  <a:lnTo>
                    <a:pt x="88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5" name="Google Shape;7655;p24"/>
            <p:cNvSpPr/>
            <p:nvPr/>
          </p:nvSpPr>
          <p:spPr>
            <a:xfrm>
              <a:off x="8109166" y="2530156"/>
              <a:ext cx="28709" cy="148070"/>
            </a:xfrm>
            <a:custGeom>
              <a:avLst/>
              <a:gdLst/>
              <a:ahLst/>
              <a:cxnLst/>
              <a:rect l="l" t="t" r="r" b="b"/>
              <a:pathLst>
                <a:path w="882" h="4549" extrusionOk="0">
                  <a:moveTo>
                    <a:pt x="0" y="0"/>
                  </a:moveTo>
                  <a:lnTo>
                    <a:pt x="0" y="4549"/>
                  </a:lnTo>
                  <a:lnTo>
                    <a:pt x="881" y="4549"/>
                  </a:lnTo>
                  <a:lnTo>
                    <a:pt x="88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6" name="Google Shape;7656;p24"/>
            <p:cNvSpPr/>
            <p:nvPr/>
          </p:nvSpPr>
          <p:spPr>
            <a:xfrm>
              <a:off x="7968057" y="2678978"/>
              <a:ext cx="87625" cy="149632"/>
            </a:xfrm>
            <a:custGeom>
              <a:avLst/>
              <a:gdLst/>
              <a:ahLst/>
              <a:cxnLst/>
              <a:rect l="l" t="t" r="r" b="b"/>
              <a:pathLst>
                <a:path w="2692" h="4597" extrusionOk="0">
                  <a:moveTo>
                    <a:pt x="1" y="0"/>
                  </a:moveTo>
                  <a:lnTo>
                    <a:pt x="48" y="3477"/>
                  </a:lnTo>
                  <a:lnTo>
                    <a:pt x="1001" y="3025"/>
                  </a:lnTo>
                  <a:lnTo>
                    <a:pt x="1739" y="4597"/>
                  </a:lnTo>
                  <a:lnTo>
                    <a:pt x="2478" y="4239"/>
                  </a:lnTo>
                  <a:lnTo>
                    <a:pt x="1739" y="2668"/>
                  </a:lnTo>
                  <a:lnTo>
                    <a:pt x="2692" y="2215"/>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7" name="Google Shape;7657;p24"/>
            <p:cNvSpPr/>
            <p:nvPr/>
          </p:nvSpPr>
          <p:spPr>
            <a:xfrm>
              <a:off x="7788994" y="2698346"/>
              <a:ext cx="29490" cy="29490"/>
            </a:xfrm>
            <a:custGeom>
              <a:avLst/>
              <a:gdLst/>
              <a:ahLst/>
              <a:cxnLst/>
              <a:rect l="l" t="t" r="r" b="b"/>
              <a:pathLst>
                <a:path w="906" h="906" extrusionOk="0">
                  <a:moveTo>
                    <a:pt x="1" y="1"/>
                  </a:moveTo>
                  <a:lnTo>
                    <a:pt x="1" y="906"/>
                  </a:lnTo>
                  <a:lnTo>
                    <a:pt x="906" y="906"/>
                  </a:lnTo>
                  <a:lnTo>
                    <a:pt x="9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8" name="Google Shape;7658;p24"/>
            <p:cNvSpPr/>
            <p:nvPr/>
          </p:nvSpPr>
          <p:spPr>
            <a:xfrm>
              <a:off x="7839383" y="2530156"/>
              <a:ext cx="248877" cy="148070"/>
            </a:xfrm>
            <a:custGeom>
              <a:avLst/>
              <a:gdLst/>
              <a:ahLst/>
              <a:cxnLst/>
              <a:rect l="l" t="t" r="r" b="b"/>
              <a:pathLst>
                <a:path w="7646" h="4549" extrusionOk="0">
                  <a:moveTo>
                    <a:pt x="5692" y="881"/>
                  </a:moveTo>
                  <a:lnTo>
                    <a:pt x="5692" y="1500"/>
                  </a:lnTo>
                  <a:lnTo>
                    <a:pt x="2049" y="1500"/>
                  </a:lnTo>
                  <a:lnTo>
                    <a:pt x="2049" y="881"/>
                  </a:lnTo>
                  <a:close/>
                  <a:moveTo>
                    <a:pt x="6359" y="2167"/>
                  </a:moveTo>
                  <a:lnTo>
                    <a:pt x="6359" y="2786"/>
                  </a:lnTo>
                  <a:lnTo>
                    <a:pt x="1382" y="2786"/>
                  </a:lnTo>
                  <a:lnTo>
                    <a:pt x="1382" y="2167"/>
                  </a:lnTo>
                  <a:close/>
                  <a:moveTo>
                    <a:pt x="1" y="0"/>
                  </a:moveTo>
                  <a:lnTo>
                    <a:pt x="1" y="4549"/>
                  </a:lnTo>
                  <a:lnTo>
                    <a:pt x="3335" y="4549"/>
                  </a:lnTo>
                  <a:lnTo>
                    <a:pt x="3335" y="3239"/>
                  </a:lnTo>
                  <a:lnTo>
                    <a:pt x="4930" y="4549"/>
                  </a:lnTo>
                  <a:lnTo>
                    <a:pt x="7645" y="4549"/>
                  </a:lnTo>
                  <a:lnTo>
                    <a:pt x="76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59" name="Google Shape;7659;p24"/>
            <p:cNvSpPr/>
            <p:nvPr/>
          </p:nvSpPr>
          <p:spPr>
            <a:xfrm>
              <a:off x="7838602" y="2698346"/>
              <a:ext cx="109335" cy="29490"/>
            </a:xfrm>
            <a:custGeom>
              <a:avLst/>
              <a:gdLst/>
              <a:ahLst/>
              <a:cxnLst/>
              <a:rect l="l" t="t" r="r" b="b"/>
              <a:pathLst>
                <a:path w="3359" h="906" extrusionOk="0">
                  <a:moveTo>
                    <a:pt x="1" y="1"/>
                  </a:moveTo>
                  <a:lnTo>
                    <a:pt x="1" y="906"/>
                  </a:lnTo>
                  <a:lnTo>
                    <a:pt x="3359" y="906"/>
                  </a:lnTo>
                  <a:lnTo>
                    <a:pt x="33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0" name="Google Shape;7660;p24"/>
            <p:cNvSpPr/>
            <p:nvPr/>
          </p:nvSpPr>
          <p:spPr>
            <a:xfrm>
              <a:off x="7788994" y="2530156"/>
              <a:ext cx="29490" cy="148070"/>
            </a:xfrm>
            <a:custGeom>
              <a:avLst/>
              <a:gdLst/>
              <a:ahLst/>
              <a:cxnLst/>
              <a:rect l="l" t="t" r="r" b="b"/>
              <a:pathLst>
                <a:path w="906" h="4549" extrusionOk="0">
                  <a:moveTo>
                    <a:pt x="1" y="0"/>
                  </a:moveTo>
                  <a:lnTo>
                    <a:pt x="1" y="4549"/>
                  </a:lnTo>
                  <a:lnTo>
                    <a:pt x="906" y="4549"/>
                  </a:lnTo>
                  <a:lnTo>
                    <a:pt x="9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1" name="Google Shape;7661;p24"/>
            <p:cNvSpPr/>
            <p:nvPr/>
          </p:nvSpPr>
          <p:spPr>
            <a:xfrm>
              <a:off x="7788994" y="2479767"/>
              <a:ext cx="29490" cy="29490"/>
            </a:xfrm>
            <a:custGeom>
              <a:avLst/>
              <a:gdLst/>
              <a:ahLst/>
              <a:cxnLst/>
              <a:rect l="l" t="t" r="r" b="b"/>
              <a:pathLst>
                <a:path w="906" h="906" extrusionOk="0">
                  <a:moveTo>
                    <a:pt x="1" y="0"/>
                  </a:moveTo>
                  <a:lnTo>
                    <a:pt x="1" y="905"/>
                  </a:lnTo>
                  <a:lnTo>
                    <a:pt x="906" y="905"/>
                  </a:lnTo>
                  <a:lnTo>
                    <a:pt x="9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2" name="Google Shape;7662;p24"/>
            <p:cNvSpPr/>
            <p:nvPr/>
          </p:nvSpPr>
          <p:spPr>
            <a:xfrm>
              <a:off x="7839383" y="2479767"/>
              <a:ext cx="248877" cy="29490"/>
            </a:xfrm>
            <a:custGeom>
              <a:avLst/>
              <a:gdLst/>
              <a:ahLst/>
              <a:cxnLst/>
              <a:rect l="l" t="t" r="r" b="b"/>
              <a:pathLst>
                <a:path w="7646" h="906" extrusionOk="0">
                  <a:moveTo>
                    <a:pt x="1" y="0"/>
                  </a:moveTo>
                  <a:lnTo>
                    <a:pt x="1" y="905"/>
                  </a:lnTo>
                  <a:lnTo>
                    <a:pt x="7645" y="905"/>
                  </a:lnTo>
                  <a:lnTo>
                    <a:pt x="76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63" name="Google Shape;7663;p24"/>
          <p:cNvGrpSpPr/>
          <p:nvPr/>
        </p:nvGrpSpPr>
        <p:grpSpPr>
          <a:xfrm>
            <a:off x="7061113" y="2327460"/>
            <a:ext cx="310096" cy="349426"/>
            <a:chOff x="7054905" y="2479767"/>
            <a:chExt cx="309323" cy="348520"/>
          </a:xfrm>
        </p:grpSpPr>
        <p:sp>
          <p:nvSpPr>
            <p:cNvPr id="7664" name="Google Shape;7664;p24"/>
            <p:cNvSpPr/>
            <p:nvPr/>
          </p:nvSpPr>
          <p:spPr>
            <a:xfrm>
              <a:off x="7155683" y="2595258"/>
              <a:ext cx="105429" cy="105462"/>
            </a:xfrm>
            <a:custGeom>
              <a:avLst/>
              <a:gdLst/>
              <a:ahLst/>
              <a:cxnLst/>
              <a:rect l="l" t="t" r="r" b="b"/>
              <a:pathLst>
                <a:path w="3239" h="3240" extrusionOk="0">
                  <a:moveTo>
                    <a:pt x="1620" y="0"/>
                  </a:moveTo>
                  <a:cubicBezTo>
                    <a:pt x="715" y="0"/>
                    <a:pt x="0" y="715"/>
                    <a:pt x="0" y="1620"/>
                  </a:cubicBezTo>
                  <a:cubicBezTo>
                    <a:pt x="0" y="2525"/>
                    <a:pt x="715" y="3239"/>
                    <a:pt x="1620" y="3239"/>
                  </a:cubicBezTo>
                  <a:cubicBezTo>
                    <a:pt x="2525" y="3239"/>
                    <a:pt x="3239" y="2525"/>
                    <a:pt x="3239" y="1620"/>
                  </a:cubicBezTo>
                  <a:cubicBezTo>
                    <a:pt x="3239" y="715"/>
                    <a:pt x="2525" y="0"/>
                    <a:pt x="16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5" name="Google Shape;7665;p24"/>
            <p:cNvSpPr/>
            <p:nvPr/>
          </p:nvSpPr>
          <p:spPr>
            <a:xfrm>
              <a:off x="7199855" y="2492918"/>
              <a:ext cx="144978" cy="37270"/>
            </a:xfrm>
            <a:custGeom>
              <a:avLst/>
              <a:gdLst/>
              <a:ahLst/>
              <a:cxnLst/>
              <a:rect l="l" t="t" r="r" b="b"/>
              <a:pathLst>
                <a:path w="4454" h="1145" extrusionOk="0">
                  <a:moveTo>
                    <a:pt x="1" y="1"/>
                  </a:moveTo>
                  <a:lnTo>
                    <a:pt x="644" y="1144"/>
                  </a:lnTo>
                  <a:lnTo>
                    <a:pt x="4454" y="1144"/>
                  </a:lnTo>
                  <a:lnTo>
                    <a:pt x="4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6" name="Google Shape;7666;p24"/>
            <p:cNvSpPr/>
            <p:nvPr/>
          </p:nvSpPr>
          <p:spPr>
            <a:xfrm>
              <a:off x="7054905" y="2479767"/>
              <a:ext cx="309323" cy="288393"/>
            </a:xfrm>
            <a:custGeom>
              <a:avLst/>
              <a:gdLst/>
              <a:ahLst/>
              <a:cxnLst/>
              <a:rect l="l" t="t" r="r" b="b"/>
              <a:pathLst>
                <a:path w="9503" h="8860" extrusionOk="0">
                  <a:moveTo>
                    <a:pt x="0" y="0"/>
                  </a:moveTo>
                  <a:lnTo>
                    <a:pt x="0" y="8859"/>
                  </a:lnTo>
                  <a:lnTo>
                    <a:pt x="3644" y="8859"/>
                  </a:lnTo>
                  <a:lnTo>
                    <a:pt x="3644" y="8049"/>
                  </a:lnTo>
                  <a:lnTo>
                    <a:pt x="4406" y="8049"/>
                  </a:lnTo>
                  <a:lnTo>
                    <a:pt x="4406" y="7406"/>
                  </a:lnTo>
                  <a:cubicBezTo>
                    <a:pt x="3215" y="7240"/>
                    <a:pt x="2358" y="6192"/>
                    <a:pt x="2453" y="5001"/>
                  </a:cubicBezTo>
                  <a:cubicBezTo>
                    <a:pt x="2525" y="3810"/>
                    <a:pt x="3525" y="2905"/>
                    <a:pt x="4716" y="2905"/>
                  </a:cubicBezTo>
                  <a:cubicBezTo>
                    <a:pt x="5906" y="2905"/>
                    <a:pt x="6883" y="3810"/>
                    <a:pt x="6954" y="5001"/>
                  </a:cubicBezTo>
                  <a:cubicBezTo>
                    <a:pt x="7049" y="6192"/>
                    <a:pt x="6192" y="7240"/>
                    <a:pt x="5025" y="7406"/>
                  </a:cubicBezTo>
                  <a:lnTo>
                    <a:pt x="5025" y="8049"/>
                  </a:lnTo>
                  <a:lnTo>
                    <a:pt x="5763" y="8049"/>
                  </a:lnTo>
                  <a:lnTo>
                    <a:pt x="5763" y="8859"/>
                  </a:lnTo>
                  <a:lnTo>
                    <a:pt x="9502" y="8859"/>
                  </a:lnTo>
                  <a:lnTo>
                    <a:pt x="9502" y="2167"/>
                  </a:lnTo>
                  <a:lnTo>
                    <a:pt x="4763" y="2167"/>
                  </a:lnTo>
                  <a:lnTo>
                    <a:pt x="35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67" name="Google Shape;7667;p24"/>
            <p:cNvSpPr/>
            <p:nvPr/>
          </p:nvSpPr>
          <p:spPr>
            <a:xfrm>
              <a:off x="7194419" y="2761918"/>
              <a:ext cx="28742" cy="66369"/>
            </a:xfrm>
            <a:custGeom>
              <a:avLst/>
              <a:gdLst/>
              <a:ahLst/>
              <a:cxnLst/>
              <a:rect l="l" t="t" r="r" b="b"/>
              <a:pathLst>
                <a:path w="883" h="2039" extrusionOk="0">
                  <a:moveTo>
                    <a:pt x="1" y="1"/>
                  </a:moveTo>
                  <a:lnTo>
                    <a:pt x="1" y="1596"/>
                  </a:lnTo>
                  <a:cubicBezTo>
                    <a:pt x="1" y="1844"/>
                    <a:pt x="199" y="2039"/>
                    <a:pt x="422" y="2039"/>
                  </a:cubicBezTo>
                  <a:cubicBezTo>
                    <a:pt x="456" y="2039"/>
                    <a:pt x="490" y="2034"/>
                    <a:pt x="525" y="2025"/>
                  </a:cubicBezTo>
                  <a:cubicBezTo>
                    <a:pt x="739" y="1977"/>
                    <a:pt x="882" y="1810"/>
                    <a:pt x="882" y="1596"/>
                  </a:cubicBezTo>
                  <a:lnTo>
                    <a:pt x="8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68" name="Google Shape;7668;p24"/>
          <p:cNvGrpSpPr/>
          <p:nvPr/>
        </p:nvGrpSpPr>
        <p:grpSpPr>
          <a:xfrm>
            <a:off x="6323622" y="2327460"/>
            <a:ext cx="274332" cy="349751"/>
            <a:chOff x="6319254" y="2479767"/>
            <a:chExt cx="273648" cy="348844"/>
          </a:xfrm>
        </p:grpSpPr>
        <p:sp>
          <p:nvSpPr>
            <p:cNvPr id="7669" name="Google Shape;7669;p24"/>
            <p:cNvSpPr/>
            <p:nvPr/>
          </p:nvSpPr>
          <p:spPr>
            <a:xfrm>
              <a:off x="6319254" y="2479767"/>
              <a:ext cx="273648" cy="260465"/>
            </a:xfrm>
            <a:custGeom>
              <a:avLst/>
              <a:gdLst/>
              <a:ahLst/>
              <a:cxnLst/>
              <a:rect l="l" t="t" r="r" b="b"/>
              <a:pathLst>
                <a:path w="8407" h="8002" extrusionOk="0">
                  <a:moveTo>
                    <a:pt x="4227" y="1237"/>
                  </a:moveTo>
                  <a:cubicBezTo>
                    <a:pt x="4906" y="1237"/>
                    <a:pt x="5600" y="1488"/>
                    <a:pt x="6168" y="2048"/>
                  </a:cubicBezTo>
                  <a:cubicBezTo>
                    <a:pt x="7907" y="3787"/>
                    <a:pt x="6668" y="6763"/>
                    <a:pt x="4192" y="6763"/>
                  </a:cubicBezTo>
                  <a:cubicBezTo>
                    <a:pt x="2668" y="6763"/>
                    <a:pt x="1453" y="5525"/>
                    <a:pt x="1453" y="4025"/>
                  </a:cubicBezTo>
                  <a:cubicBezTo>
                    <a:pt x="1437" y="2346"/>
                    <a:pt x="2799" y="1237"/>
                    <a:pt x="4227" y="1237"/>
                  </a:cubicBezTo>
                  <a:close/>
                  <a:moveTo>
                    <a:pt x="2906" y="0"/>
                  </a:moveTo>
                  <a:lnTo>
                    <a:pt x="2120" y="1119"/>
                  </a:lnTo>
                  <a:lnTo>
                    <a:pt x="810" y="1524"/>
                  </a:lnTo>
                  <a:lnTo>
                    <a:pt x="810" y="2905"/>
                  </a:lnTo>
                  <a:lnTo>
                    <a:pt x="0" y="4001"/>
                  </a:lnTo>
                  <a:lnTo>
                    <a:pt x="810" y="5096"/>
                  </a:lnTo>
                  <a:lnTo>
                    <a:pt x="786" y="6478"/>
                  </a:lnTo>
                  <a:lnTo>
                    <a:pt x="2096" y="6882"/>
                  </a:lnTo>
                  <a:lnTo>
                    <a:pt x="2906" y="8002"/>
                  </a:lnTo>
                  <a:lnTo>
                    <a:pt x="4192" y="7549"/>
                  </a:lnTo>
                  <a:lnTo>
                    <a:pt x="5502" y="8002"/>
                  </a:lnTo>
                  <a:lnTo>
                    <a:pt x="6287" y="6882"/>
                  </a:lnTo>
                  <a:lnTo>
                    <a:pt x="7597" y="6478"/>
                  </a:lnTo>
                  <a:lnTo>
                    <a:pt x="7597" y="5096"/>
                  </a:lnTo>
                  <a:lnTo>
                    <a:pt x="8407" y="4001"/>
                  </a:lnTo>
                  <a:lnTo>
                    <a:pt x="7597" y="2905"/>
                  </a:lnTo>
                  <a:lnTo>
                    <a:pt x="7621" y="1524"/>
                  </a:lnTo>
                  <a:lnTo>
                    <a:pt x="6311" y="1119"/>
                  </a:lnTo>
                  <a:lnTo>
                    <a:pt x="5502" y="0"/>
                  </a:lnTo>
                  <a:lnTo>
                    <a:pt x="4216" y="453"/>
                  </a:lnTo>
                  <a:lnTo>
                    <a:pt x="29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0" name="Google Shape;7670;p24"/>
            <p:cNvSpPr/>
            <p:nvPr/>
          </p:nvSpPr>
          <p:spPr>
            <a:xfrm>
              <a:off x="6378171" y="2725493"/>
              <a:ext cx="65133" cy="103118"/>
            </a:xfrm>
            <a:custGeom>
              <a:avLst/>
              <a:gdLst/>
              <a:ahLst/>
              <a:cxnLst/>
              <a:rect l="l" t="t" r="r" b="b"/>
              <a:pathLst>
                <a:path w="2001" h="3168" extrusionOk="0">
                  <a:moveTo>
                    <a:pt x="0" y="0"/>
                  </a:moveTo>
                  <a:lnTo>
                    <a:pt x="0" y="3168"/>
                  </a:lnTo>
                  <a:lnTo>
                    <a:pt x="1001" y="2763"/>
                  </a:lnTo>
                  <a:lnTo>
                    <a:pt x="2001" y="3168"/>
                  </a:lnTo>
                  <a:lnTo>
                    <a:pt x="2001" y="810"/>
                  </a:lnTo>
                  <a:lnTo>
                    <a:pt x="858" y="1191"/>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1" name="Google Shape;7671;p24"/>
            <p:cNvSpPr/>
            <p:nvPr/>
          </p:nvSpPr>
          <p:spPr>
            <a:xfrm>
              <a:off x="6363426" y="2540214"/>
              <a:ext cx="162066" cy="139444"/>
            </a:xfrm>
            <a:custGeom>
              <a:avLst/>
              <a:gdLst/>
              <a:ahLst/>
              <a:cxnLst/>
              <a:rect l="l" t="t" r="r" b="b"/>
              <a:pathLst>
                <a:path w="4979" h="4284" extrusionOk="0">
                  <a:moveTo>
                    <a:pt x="3144" y="715"/>
                  </a:moveTo>
                  <a:lnTo>
                    <a:pt x="3144" y="2858"/>
                  </a:lnTo>
                  <a:lnTo>
                    <a:pt x="3621" y="2858"/>
                  </a:lnTo>
                  <a:lnTo>
                    <a:pt x="3621" y="3478"/>
                  </a:lnTo>
                  <a:lnTo>
                    <a:pt x="2073" y="3478"/>
                  </a:lnTo>
                  <a:lnTo>
                    <a:pt x="2073" y="2858"/>
                  </a:lnTo>
                  <a:lnTo>
                    <a:pt x="2525" y="2858"/>
                  </a:lnTo>
                  <a:lnTo>
                    <a:pt x="2525" y="1525"/>
                  </a:lnTo>
                  <a:lnTo>
                    <a:pt x="2144" y="1715"/>
                  </a:lnTo>
                  <a:lnTo>
                    <a:pt x="1858" y="1168"/>
                  </a:lnTo>
                  <a:lnTo>
                    <a:pt x="2692" y="715"/>
                  </a:lnTo>
                  <a:close/>
                  <a:moveTo>
                    <a:pt x="2835" y="1"/>
                  </a:moveTo>
                  <a:cubicBezTo>
                    <a:pt x="953" y="1"/>
                    <a:pt x="1" y="2311"/>
                    <a:pt x="1334" y="3644"/>
                  </a:cubicBezTo>
                  <a:cubicBezTo>
                    <a:pt x="1769" y="4086"/>
                    <a:pt x="2306" y="4283"/>
                    <a:pt x="2834" y="4283"/>
                  </a:cubicBezTo>
                  <a:cubicBezTo>
                    <a:pt x="3927" y="4283"/>
                    <a:pt x="4978" y="3437"/>
                    <a:pt x="4978" y="2168"/>
                  </a:cubicBezTo>
                  <a:cubicBezTo>
                    <a:pt x="4978" y="977"/>
                    <a:pt x="4025" y="1"/>
                    <a:pt x="28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2" name="Google Shape;7672;p24"/>
            <p:cNvSpPr/>
            <p:nvPr/>
          </p:nvSpPr>
          <p:spPr>
            <a:xfrm>
              <a:off x="6468858" y="2725493"/>
              <a:ext cx="65133" cy="103118"/>
            </a:xfrm>
            <a:custGeom>
              <a:avLst/>
              <a:gdLst/>
              <a:ahLst/>
              <a:cxnLst/>
              <a:rect l="l" t="t" r="r" b="b"/>
              <a:pathLst>
                <a:path w="2001" h="3168" extrusionOk="0">
                  <a:moveTo>
                    <a:pt x="2001" y="0"/>
                  </a:moveTo>
                  <a:lnTo>
                    <a:pt x="1144" y="1191"/>
                  </a:lnTo>
                  <a:lnTo>
                    <a:pt x="1" y="810"/>
                  </a:lnTo>
                  <a:lnTo>
                    <a:pt x="1" y="3168"/>
                  </a:lnTo>
                  <a:lnTo>
                    <a:pt x="1001" y="2763"/>
                  </a:lnTo>
                  <a:lnTo>
                    <a:pt x="2001" y="3168"/>
                  </a:lnTo>
                  <a:lnTo>
                    <a:pt x="200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73" name="Google Shape;7673;p24"/>
          <p:cNvGrpSpPr/>
          <p:nvPr/>
        </p:nvGrpSpPr>
        <p:grpSpPr>
          <a:xfrm>
            <a:off x="5530167" y="2327460"/>
            <a:ext cx="349748" cy="349753"/>
            <a:chOff x="5527778" y="2479767"/>
            <a:chExt cx="348876" cy="348846"/>
          </a:xfrm>
        </p:grpSpPr>
        <p:sp>
          <p:nvSpPr>
            <p:cNvPr id="7674" name="Google Shape;7674;p24"/>
            <p:cNvSpPr/>
            <p:nvPr/>
          </p:nvSpPr>
          <p:spPr>
            <a:xfrm>
              <a:off x="5599097" y="2546431"/>
              <a:ext cx="50420" cy="171343"/>
            </a:xfrm>
            <a:custGeom>
              <a:avLst/>
              <a:gdLst/>
              <a:ahLst/>
              <a:cxnLst/>
              <a:rect l="l" t="t" r="r" b="b"/>
              <a:pathLst>
                <a:path w="1549" h="5264" extrusionOk="0">
                  <a:moveTo>
                    <a:pt x="1" y="0"/>
                  </a:moveTo>
                  <a:lnTo>
                    <a:pt x="1" y="5263"/>
                  </a:lnTo>
                  <a:lnTo>
                    <a:pt x="1549" y="5263"/>
                  </a:lnTo>
                  <a:lnTo>
                    <a:pt x="15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5" name="Google Shape;7675;p24"/>
            <p:cNvSpPr/>
            <p:nvPr/>
          </p:nvSpPr>
          <p:spPr>
            <a:xfrm>
              <a:off x="5527778" y="2479767"/>
              <a:ext cx="121737" cy="46514"/>
            </a:xfrm>
            <a:custGeom>
              <a:avLst/>
              <a:gdLst/>
              <a:ahLst/>
              <a:cxnLst/>
              <a:rect l="l" t="t" r="r" b="b"/>
              <a:pathLst>
                <a:path w="3740" h="1429" extrusionOk="0">
                  <a:moveTo>
                    <a:pt x="1" y="0"/>
                  </a:moveTo>
                  <a:lnTo>
                    <a:pt x="1" y="1429"/>
                  </a:lnTo>
                  <a:lnTo>
                    <a:pt x="3740" y="1429"/>
                  </a:lnTo>
                  <a:lnTo>
                    <a:pt x="374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6" name="Google Shape;7676;p24"/>
            <p:cNvSpPr/>
            <p:nvPr/>
          </p:nvSpPr>
          <p:spPr>
            <a:xfrm>
              <a:off x="5565764" y="2792939"/>
              <a:ext cx="45765" cy="35675"/>
            </a:xfrm>
            <a:custGeom>
              <a:avLst/>
              <a:gdLst/>
              <a:ahLst/>
              <a:cxnLst/>
              <a:rect l="l" t="t" r="r" b="b"/>
              <a:pathLst>
                <a:path w="1406" h="1096" extrusionOk="0">
                  <a:moveTo>
                    <a:pt x="1" y="0"/>
                  </a:moveTo>
                  <a:lnTo>
                    <a:pt x="691" y="1096"/>
                  </a:lnTo>
                  <a:lnTo>
                    <a:pt x="1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7" name="Google Shape;7677;p24"/>
            <p:cNvSpPr/>
            <p:nvPr/>
          </p:nvSpPr>
          <p:spPr>
            <a:xfrm>
              <a:off x="5527778" y="2546431"/>
              <a:ext cx="50420" cy="171343"/>
            </a:xfrm>
            <a:custGeom>
              <a:avLst/>
              <a:gdLst/>
              <a:ahLst/>
              <a:cxnLst/>
              <a:rect l="l" t="t" r="r" b="b"/>
              <a:pathLst>
                <a:path w="1549" h="5264" extrusionOk="0">
                  <a:moveTo>
                    <a:pt x="1" y="0"/>
                  </a:moveTo>
                  <a:lnTo>
                    <a:pt x="1" y="5263"/>
                  </a:lnTo>
                  <a:lnTo>
                    <a:pt x="1549" y="5263"/>
                  </a:lnTo>
                  <a:lnTo>
                    <a:pt x="154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8" name="Google Shape;7678;p24"/>
            <p:cNvSpPr/>
            <p:nvPr/>
          </p:nvSpPr>
          <p:spPr>
            <a:xfrm>
              <a:off x="5529340" y="2737895"/>
              <a:ext cx="118645" cy="34894"/>
            </a:xfrm>
            <a:custGeom>
              <a:avLst/>
              <a:gdLst/>
              <a:ahLst/>
              <a:cxnLst/>
              <a:rect l="l" t="t" r="r" b="b"/>
              <a:pathLst>
                <a:path w="3645" h="1072" extrusionOk="0">
                  <a:moveTo>
                    <a:pt x="0" y="0"/>
                  </a:moveTo>
                  <a:lnTo>
                    <a:pt x="715" y="1072"/>
                  </a:lnTo>
                  <a:lnTo>
                    <a:pt x="2930" y="1072"/>
                  </a:lnTo>
                  <a:lnTo>
                    <a:pt x="36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79" name="Google Shape;7679;p24"/>
            <p:cNvSpPr/>
            <p:nvPr/>
          </p:nvSpPr>
          <p:spPr>
            <a:xfrm>
              <a:off x="5688254" y="2515411"/>
              <a:ext cx="188399" cy="178309"/>
            </a:xfrm>
            <a:custGeom>
              <a:avLst/>
              <a:gdLst/>
              <a:ahLst/>
              <a:cxnLst/>
              <a:rect l="l" t="t" r="r" b="b"/>
              <a:pathLst>
                <a:path w="5788" h="5478" extrusionOk="0">
                  <a:moveTo>
                    <a:pt x="1953" y="1739"/>
                  </a:moveTo>
                  <a:lnTo>
                    <a:pt x="1953" y="2382"/>
                  </a:lnTo>
                  <a:lnTo>
                    <a:pt x="1334" y="2382"/>
                  </a:lnTo>
                  <a:lnTo>
                    <a:pt x="1334" y="1739"/>
                  </a:lnTo>
                  <a:close/>
                  <a:moveTo>
                    <a:pt x="3192" y="1739"/>
                  </a:moveTo>
                  <a:lnTo>
                    <a:pt x="3192" y="2382"/>
                  </a:lnTo>
                  <a:lnTo>
                    <a:pt x="2572" y="2382"/>
                  </a:lnTo>
                  <a:lnTo>
                    <a:pt x="2572" y="1739"/>
                  </a:lnTo>
                  <a:close/>
                  <a:moveTo>
                    <a:pt x="4430" y="1739"/>
                  </a:moveTo>
                  <a:lnTo>
                    <a:pt x="4454" y="2382"/>
                  </a:lnTo>
                  <a:lnTo>
                    <a:pt x="3811" y="2382"/>
                  </a:lnTo>
                  <a:lnTo>
                    <a:pt x="3811" y="1739"/>
                  </a:lnTo>
                  <a:close/>
                  <a:moveTo>
                    <a:pt x="4906" y="1"/>
                  </a:moveTo>
                  <a:lnTo>
                    <a:pt x="4906" y="24"/>
                  </a:lnTo>
                  <a:lnTo>
                    <a:pt x="882" y="24"/>
                  </a:lnTo>
                  <a:cubicBezTo>
                    <a:pt x="381" y="24"/>
                    <a:pt x="0" y="405"/>
                    <a:pt x="0" y="906"/>
                  </a:cubicBezTo>
                  <a:lnTo>
                    <a:pt x="0" y="3382"/>
                  </a:lnTo>
                  <a:cubicBezTo>
                    <a:pt x="0" y="3859"/>
                    <a:pt x="381" y="4263"/>
                    <a:pt x="882" y="4263"/>
                  </a:cubicBezTo>
                  <a:lnTo>
                    <a:pt x="977" y="4263"/>
                  </a:lnTo>
                  <a:lnTo>
                    <a:pt x="977" y="5478"/>
                  </a:lnTo>
                  <a:lnTo>
                    <a:pt x="2787" y="4263"/>
                  </a:lnTo>
                  <a:lnTo>
                    <a:pt x="4906" y="4263"/>
                  </a:lnTo>
                  <a:cubicBezTo>
                    <a:pt x="5382" y="4263"/>
                    <a:pt x="5787" y="3859"/>
                    <a:pt x="5787" y="3382"/>
                  </a:cubicBezTo>
                  <a:lnTo>
                    <a:pt x="5787" y="906"/>
                  </a:lnTo>
                  <a:cubicBezTo>
                    <a:pt x="5787" y="405"/>
                    <a:pt x="5382" y="1"/>
                    <a:pt x="49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80" name="Google Shape;7680;p24"/>
          <p:cNvGrpSpPr/>
          <p:nvPr/>
        </p:nvGrpSpPr>
        <p:grpSpPr>
          <a:xfrm>
            <a:off x="4774827" y="2327460"/>
            <a:ext cx="349716" cy="349752"/>
            <a:chOff x="4774321" y="2479767"/>
            <a:chExt cx="348844" cy="348845"/>
          </a:xfrm>
        </p:grpSpPr>
        <p:sp>
          <p:nvSpPr>
            <p:cNvPr id="7681" name="Google Shape;7681;p24"/>
            <p:cNvSpPr/>
            <p:nvPr/>
          </p:nvSpPr>
          <p:spPr>
            <a:xfrm>
              <a:off x="4958787" y="2479767"/>
              <a:ext cx="164378" cy="227915"/>
            </a:xfrm>
            <a:custGeom>
              <a:avLst/>
              <a:gdLst/>
              <a:ahLst/>
              <a:cxnLst/>
              <a:rect l="l" t="t" r="r" b="b"/>
              <a:pathLst>
                <a:path w="5050" h="7002" extrusionOk="0">
                  <a:moveTo>
                    <a:pt x="3883" y="1405"/>
                  </a:moveTo>
                  <a:lnTo>
                    <a:pt x="3883" y="2024"/>
                  </a:lnTo>
                  <a:lnTo>
                    <a:pt x="1192" y="2024"/>
                  </a:lnTo>
                  <a:lnTo>
                    <a:pt x="1192" y="1405"/>
                  </a:lnTo>
                  <a:close/>
                  <a:moveTo>
                    <a:pt x="3883" y="2834"/>
                  </a:moveTo>
                  <a:lnTo>
                    <a:pt x="3883" y="3429"/>
                  </a:lnTo>
                  <a:lnTo>
                    <a:pt x="1192" y="3429"/>
                  </a:lnTo>
                  <a:lnTo>
                    <a:pt x="1192" y="2834"/>
                  </a:lnTo>
                  <a:close/>
                  <a:moveTo>
                    <a:pt x="3883" y="4239"/>
                  </a:moveTo>
                  <a:lnTo>
                    <a:pt x="3883" y="4858"/>
                  </a:lnTo>
                  <a:lnTo>
                    <a:pt x="1192" y="4858"/>
                  </a:lnTo>
                  <a:lnTo>
                    <a:pt x="1192" y="4239"/>
                  </a:lnTo>
                  <a:close/>
                  <a:moveTo>
                    <a:pt x="1597" y="0"/>
                  </a:moveTo>
                  <a:cubicBezTo>
                    <a:pt x="715" y="0"/>
                    <a:pt x="1" y="715"/>
                    <a:pt x="1" y="1596"/>
                  </a:cubicBezTo>
                  <a:lnTo>
                    <a:pt x="1" y="7002"/>
                  </a:lnTo>
                  <a:cubicBezTo>
                    <a:pt x="430" y="6549"/>
                    <a:pt x="1001" y="6311"/>
                    <a:pt x="1597" y="6311"/>
                  </a:cubicBezTo>
                  <a:lnTo>
                    <a:pt x="5050" y="6311"/>
                  </a:lnTo>
                  <a:lnTo>
                    <a:pt x="50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2" name="Google Shape;7682;p24"/>
            <p:cNvSpPr/>
            <p:nvPr/>
          </p:nvSpPr>
          <p:spPr>
            <a:xfrm>
              <a:off x="4774321" y="2479767"/>
              <a:ext cx="164345" cy="227134"/>
            </a:xfrm>
            <a:custGeom>
              <a:avLst/>
              <a:gdLst/>
              <a:ahLst/>
              <a:cxnLst/>
              <a:rect l="l" t="t" r="r" b="b"/>
              <a:pathLst>
                <a:path w="5049" h="6978" extrusionOk="0">
                  <a:moveTo>
                    <a:pt x="3882" y="1405"/>
                  </a:moveTo>
                  <a:lnTo>
                    <a:pt x="3882" y="2024"/>
                  </a:lnTo>
                  <a:lnTo>
                    <a:pt x="1191" y="2024"/>
                  </a:lnTo>
                  <a:lnTo>
                    <a:pt x="1191" y="1405"/>
                  </a:lnTo>
                  <a:close/>
                  <a:moveTo>
                    <a:pt x="3882" y="2834"/>
                  </a:moveTo>
                  <a:lnTo>
                    <a:pt x="3882" y="3429"/>
                  </a:lnTo>
                  <a:lnTo>
                    <a:pt x="1191" y="3429"/>
                  </a:lnTo>
                  <a:lnTo>
                    <a:pt x="1191" y="2834"/>
                  </a:lnTo>
                  <a:close/>
                  <a:moveTo>
                    <a:pt x="3882" y="4239"/>
                  </a:moveTo>
                  <a:lnTo>
                    <a:pt x="3882" y="4858"/>
                  </a:lnTo>
                  <a:lnTo>
                    <a:pt x="1191" y="4858"/>
                  </a:lnTo>
                  <a:lnTo>
                    <a:pt x="1191" y="4239"/>
                  </a:lnTo>
                  <a:close/>
                  <a:moveTo>
                    <a:pt x="0" y="0"/>
                  </a:moveTo>
                  <a:lnTo>
                    <a:pt x="0" y="6287"/>
                  </a:lnTo>
                  <a:lnTo>
                    <a:pt x="3453" y="6287"/>
                  </a:lnTo>
                  <a:cubicBezTo>
                    <a:pt x="4049" y="6311"/>
                    <a:pt x="4620" y="6549"/>
                    <a:pt x="5049" y="6978"/>
                  </a:cubicBezTo>
                  <a:lnTo>
                    <a:pt x="5049" y="1596"/>
                  </a:lnTo>
                  <a:cubicBezTo>
                    <a:pt x="5049" y="715"/>
                    <a:pt x="4334" y="0"/>
                    <a:pt x="34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3" name="Google Shape;7683;p24"/>
            <p:cNvSpPr/>
            <p:nvPr/>
          </p:nvSpPr>
          <p:spPr>
            <a:xfrm>
              <a:off x="4961131" y="2705345"/>
              <a:ext cx="162034" cy="41892"/>
            </a:xfrm>
            <a:custGeom>
              <a:avLst/>
              <a:gdLst/>
              <a:ahLst/>
              <a:cxnLst/>
              <a:rect l="l" t="t" r="r" b="b"/>
              <a:pathLst>
                <a:path w="4978" h="1287" extrusionOk="0">
                  <a:moveTo>
                    <a:pt x="1548" y="0"/>
                  </a:moveTo>
                  <a:cubicBezTo>
                    <a:pt x="786" y="0"/>
                    <a:pt x="143" y="524"/>
                    <a:pt x="0" y="1286"/>
                  </a:cubicBezTo>
                  <a:lnTo>
                    <a:pt x="4978" y="1286"/>
                  </a:lnTo>
                  <a:lnTo>
                    <a:pt x="497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4" name="Google Shape;7684;p24"/>
            <p:cNvSpPr/>
            <p:nvPr/>
          </p:nvSpPr>
          <p:spPr>
            <a:xfrm>
              <a:off x="4774321" y="2705345"/>
              <a:ext cx="162034" cy="41892"/>
            </a:xfrm>
            <a:custGeom>
              <a:avLst/>
              <a:gdLst/>
              <a:ahLst/>
              <a:cxnLst/>
              <a:rect l="l" t="t" r="r" b="b"/>
              <a:pathLst>
                <a:path w="4978" h="1287" extrusionOk="0">
                  <a:moveTo>
                    <a:pt x="0" y="0"/>
                  </a:moveTo>
                  <a:lnTo>
                    <a:pt x="0" y="1286"/>
                  </a:lnTo>
                  <a:lnTo>
                    <a:pt x="4977" y="1286"/>
                  </a:lnTo>
                  <a:cubicBezTo>
                    <a:pt x="4834" y="524"/>
                    <a:pt x="4191" y="0"/>
                    <a:pt x="34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5" name="Google Shape;7685;p24"/>
            <p:cNvSpPr/>
            <p:nvPr/>
          </p:nvSpPr>
          <p:spPr>
            <a:xfrm>
              <a:off x="4847951" y="2767354"/>
              <a:ext cx="201582" cy="61259"/>
            </a:xfrm>
            <a:custGeom>
              <a:avLst/>
              <a:gdLst/>
              <a:ahLst/>
              <a:cxnLst/>
              <a:rect l="l" t="t" r="r" b="b"/>
              <a:pathLst>
                <a:path w="6193" h="1882" extrusionOk="0">
                  <a:moveTo>
                    <a:pt x="1739" y="0"/>
                  </a:moveTo>
                  <a:lnTo>
                    <a:pt x="1739" y="619"/>
                  </a:lnTo>
                  <a:cubicBezTo>
                    <a:pt x="1739" y="977"/>
                    <a:pt x="1453" y="1262"/>
                    <a:pt x="1120" y="1262"/>
                  </a:cubicBezTo>
                  <a:lnTo>
                    <a:pt x="1" y="1262"/>
                  </a:lnTo>
                  <a:lnTo>
                    <a:pt x="1" y="1882"/>
                  </a:lnTo>
                  <a:lnTo>
                    <a:pt x="6192" y="1882"/>
                  </a:lnTo>
                  <a:lnTo>
                    <a:pt x="6192" y="1239"/>
                  </a:lnTo>
                  <a:lnTo>
                    <a:pt x="5073" y="1239"/>
                  </a:lnTo>
                  <a:cubicBezTo>
                    <a:pt x="5059" y="1240"/>
                    <a:pt x="5045" y="1240"/>
                    <a:pt x="5031" y="1240"/>
                  </a:cubicBezTo>
                  <a:cubicBezTo>
                    <a:pt x="4694" y="1240"/>
                    <a:pt x="4430" y="963"/>
                    <a:pt x="4430" y="619"/>
                  </a:cubicBezTo>
                  <a:lnTo>
                    <a:pt x="4430" y="477"/>
                  </a:lnTo>
                  <a:lnTo>
                    <a:pt x="44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86" name="Google Shape;7686;p24"/>
          <p:cNvGrpSpPr/>
          <p:nvPr/>
        </p:nvGrpSpPr>
        <p:grpSpPr>
          <a:xfrm>
            <a:off x="4019454" y="2376413"/>
            <a:ext cx="349719" cy="251846"/>
            <a:chOff x="4020831" y="2528594"/>
            <a:chExt cx="348847" cy="251193"/>
          </a:xfrm>
        </p:grpSpPr>
        <p:sp>
          <p:nvSpPr>
            <p:cNvPr id="7687" name="Google Shape;7687;p24"/>
            <p:cNvSpPr/>
            <p:nvPr/>
          </p:nvSpPr>
          <p:spPr>
            <a:xfrm>
              <a:off x="4169654" y="2596820"/>
              <a:ext cx="40362" cy="46514"/>
            </a:xfrm>
            <a:custGeom>
              <a:avLst/>
              <a:gdLst/>
              <a:ahLst/>
              <a:cxnLst/>
              <a:rect l="l" t="t" r="r" b="b"/>
              <a:pathLst>
                <a:path w="1240" h="1429" extrusionOk="0">
                  <a:moveTo>
                    <a:pt x="1" y="0"/>
                  </a:moveTo>
                  <a:lnTo>
                    <a:pt x="1" y="1429"/>
                  </a:lnTo>
                  <a:lnTo>
                    <a:pt x="1239" y="715"/>
                  </a:ln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8" name="Google Shape;7688;p24"/>
            <p:cNvSpPr/>
            <p:nvPr/>
          </p:nvSpPr>
          <p:spPr>
            <a:xfrm>
              <a:off x="4266558" y="2726828"/>
              <a:ext cx="41111" cy="52178"/>
            </a:xfrm>
            <a:custGeom>
              <a:avLst/>
              <a:gdLst/>
              <a:ahLst/>
              <a:cxnLst/>
              <a:rect l="l" t="t" r="r" b="b"/>
              <a:pathLst>
                <a:path w="1263" h="1603" extrusionOk="0">
                  <a:moveTo>
                    <a:pt x="632" y="1"/>
                  </a:moveTo>
                  <a:cubicBezTo>
                    <a:pt x="316" y="1"/>
                    <a:pt x="1" y="209"/>
                    <a:pt x="1" y="626"/>
                  </a:cubicBezTo>
                  <a:lnTo>
                    <a:pt x="1" y="1602"/>
                  </a:lnTo>
                  <a:lnTo>
                    <a:pt x="1263" y="1602"/>
                  </a:lnTo>
                  <a:lnTo>
                    <a:pt x="1263" y="626"/>
                  </a:lnTo>
                  <a:cubicBezTo>
                    <a:pt x="1263" y="209"/>
                    <a:pt x="947" y="1"/>
                    <a:pt x="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89" name="Google Shape;7689;p24"/>
            <p:cNvSpPr/>
            <p:nvPr/>
          </p:nvSpPr>
          <p:spPr>
            <a:xfrm>
              <a:off x="4204549" y="2725103"/>
              <a:ext cx="42673" cy="53903"/>
            </a:xfrm>
            <a:custGeom>
              <a:avLst/>
              <a:gdLst/>
              <a:ahLst/>
              <a:cxnLst/>
              <a:rect l="l" t="t" r="r" b="b"/>
              <a:pathLst>
                <a:path w="1311" h="1656" extrusionOk="0">
                  <a:moveTo>
                    <a:pt x="655" y="0"/>
                  </a:moveTo>
                  <a:cubicBezTo>
                    <a:pt x="328" y="0"/>
                    <a:pt x="0" y="227"/>
                    <a:pt x="24" y="679"/>
                  </a:cubicBezTo>
                  <a:lnTo>
                    <a:pt x="24" y="1655"/>
                  </a:lnTo>
                  <a:lnTo>
                    <a:pt x="1286" y="1655"/>
                  </a:lnTo>
                  <a:lnTo>
                    <a:pt x="1286" y="679"/>
                  </a:lnTo>
                  <a:cubicBezTo>
                    <a:pt x="1310" y="227"/>
                    <a:pt x="983" y="0"/>
                    <a:pt x="6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0" name="Google Shape;7690;p24"/>
            <p:cNvSpPr/>
            <p:nvPr/>
          </p:nvSpPr>
          <p:spPr>
            <a:xfrm>
              <a:off x="4020831" y="2528594"/>
              <a:ext cx="348838" cy="191492"/>
            </a:xfrm>
            <a:custGeom>
              <a:avLst/>
              <a:gdLst/>
              <a:ahLst/>
              <a:cxnLst/>
              <a:rect l="l" t="t" r="r" b="b"/>
              <a:pathLst>
                <a:path w="10717" h="5883" extrusionOk="0">
                  <a:moveTo>
                    <a:pt x="3954" y="1024"/>
                  </a:moveTo>
                  <a:lnTo>
                    <a:pt x="7050" y="2811"/>
                  </a:lnTo>
                  <a:lnTo>
                    <a:pt x="3954" y="4597"/>
                  </a:lnTo>
                  <a:lnTo>
                    <a:pt x="3954" y="1024"/>
                  </a:lnTo>
                  <a:close/>
                  <a:moveTo>
                    <a:pt x="0" y="0"/>
                  </a:moveTo>
                  <a:lnTo>
                    <a:pt x="0" y="5621"/>
                  </a:lnTo>
                  <a:cubicBezTo>
                    <a:pt x="191" y="5525"/>
                    <a:pt x="405" y="5454"/>
                    <a:pt x="643" y="5454"/>
                  </a:cubicBezTo>
                  <a:cubicBezTo>
                    <a:pt x="1001" y="5454"/>
                    <a:pt x="1334" y="5621"/>
                    <a:pt x="1572" y="5883"/>
                  </a:cubicBezTo>
                  <a:cubicBezTo>
                    <a:pt x="1822" y="5597"/>
                    <a:pt x="2168" y="5454"/>
                    <a:pt x="2516" y="5454"/>
                  </a:cubicBezTo>
                  <a:cubicBezTo>
                    <a:pt x="2864" y="5454"/>
                    <a:pt x="3215" y="5597"/>
                    <a:pt x="3477" y="5883"/>
                  </a:cubicBezTo>
                  <a:cubicBezTo>
                    <a:pt x="3727" y="5597"/>
                    <a:pt x="4073" y="5454"/>
                    <a:pt x="4418" y="5454"/>
                  </a:cubicBezTo>
                  <a:cubicBezTo>
                    <a:pt x="4763" y="5454"/>
                    <a:pt x="5109" y="5597"/>
                    <a:pt x="5359" y="5883"/>
                  </a:cubicBezTo>
                  <a:cubicBezTo>
                    <a:pt x="5609" y="5597"/>
                    <a:pt x="5954" y="5454"/>
                    <a:pt x="6299" y="5454"/>
                  </a:cubicBezTo>
                  <a:cubicBezTo>
                    <a:pt x="6645" y="5454"/>
                    <a:pt x="6990" y="5597"/>
                    <a:pt x="7240" y="5883"/>
                  </a:cubicBezTo>
                  <a:cubicBezTo>
                    <a:pt x="7490" y="5597"/>
                    <a:pt x="7841" y="5454"/>
                    <a:pt x="8193" y="5454"/>
                  </a:cubicBezTo>
                  <a:cubicBezTo>
                    <a:pt x="8544" y="5454"/>
                    <a:pt x="8895" y="5597"/>
                    <a:pt x="9145" y="5883"/>
                  </a:cubicBezTo>
                  <a:cubicBezTo>
                    <a:pt x="9383" y="5621"/>
                    <a:pt x="9717" y="5454"/>
                    <a:pt x="10098" y="5454"/>
                  </a:cubicBezTo>
                  <a:cubicBezTo>
                    <a:pt x="10312" y="5454"/>
                    <a:pt x="10526" y="5525"/>
                    <a:pt x="10717" y="5644"/>
                  </a:cubicBez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1" name="Google Shape;7691;p24"/>
            <p:cNvSpPr/>
            <p:nvPr/>
          </p:nvSpPr>
          <p:spPr>
            <a:xfrm>
              <a:off x="4328568" y="2726828"/>
              <a:ext cx="41111" cy="52959"/>
            </a:xfrm>
            <a:custGeom>
              <a:avLst/>
              <a:gdLst/>
              <a:ahLst/>
              <a:cxnLst/>
              <a:rect l="l" t="t" r="r" b="b"/>
              <a:pathLst>
                <a:path w="1263" h="1627" extrusionOk="0">
                  <a:moveTo>
                    <a:pt x="632" y="1"/>
                  </a:moveTo>
                  <a:cubicBezTo>
                    <a:pt x="316" y="1"/>
                    <a:pt x="1" y="209"/>
                    <a:pt x="1" y="626"/>
                  </a:cubicBezTo>
                  <a:lnTo>
                    <a:pt x="1" y="1626"/>
                  </a:lnTo>
                  <a:lnTo>
                    <a:pt x="1263" y="1626"/>
                  </a:lnTo>
                  <a:lnTo>
                    <a:pt x="1263" y="1079"/>
                  </a:lnTo>
                  <a:lnTo>
                    <a:pt x="1263" y="626"/>
                  </a:lnTo>
                  <a:cubicBezTo>
                    <a:pt x="1263" y="209"/>
                    <a:pt x="947" y="1"/>
                    <a:pt x="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2" name="Google Shape;7692;p24"/>
            <p:cNvSpPr/>
            <p:nvPr/>
          </p:nvSpPr>
          <p:spPr>
            <a:xfrm>
              <a:off x="4144069" y="2726828"/>
              <a:ext cx="41143" cy="52178"/>
            </a:xfrm>
            <a:custGeom>
              <a:avLst/>
              <a:gdLst/>
              <a:ahLst/>
              <a:cxnLst/>
              <a:rect l="l" t="t" r="r" b="b"/>
              <a:pathLst>
                <a:path w="1264" h="1603" extrusionOk="0">
                  <a:moveTo>
                    <a:pt x="632" y="1"/>
                  </a:moveTo>
                  <a:cubicBezTo>
                    <a:pt x="316" y="1"/>
                    <a:pt x="1" y="209"/>
                    <a:pt x="1" y="626"/>
                  </a:cubicBezTo>
                  <a:lnTo>
                    <a:pt x="1" y="1602"/>
                  </a:lnTo>
                  <a:lnTo>
                    <a:pt x="1263" y="1602"/>
                  </a:lnTo>
                  <a:lnTo>
                    <a:pt x="1263" y="626"/>
                  </a:lnTo>
                  <a:cubicBezTo>
                    <a:pt x="1263" y="209"/>
                    <a:pt x="948" y="1"/>
                    <a:pt x="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3" name="Google Shape;7693;p24"/>
            <p:cNvSpPr/>
            <p:nvPr/>
          </p:nvSpPr>
          <p:spPr>
            <a:xfrm>
              <a:off x="4020831" y="2726828"/>
              <a:ext cx="41111" cy="52178"/>
            </a:xfrm>
            <a:custGeom>
              <a:avLst/>
              <a:gdLst/>
              <a:ahLst/>
              <a:cxnLst/>
              <a:rect l="l" t="t" r="r" b="b"/>
              <a:pathLst>
                <a:path w="1263" h="1603" extrusionOk="0">
                  <a:moveTo>
                    <a:pt x="632" y="1"/>
                  </a:moveTo>
                  <a:cubicBezTo>
                    <a:pt x="316" y="1"/>
                    <a:pt x="0" y="209"/>
                    <a:pt x="0" y="626"/>
                  </a:cubicBezTo>
                  <a:lnTo>
                    <a:pt x="0" y="1602"/>
                  </a:lnTo>
                  <a:lnTo>
                    <a:pt x="1263" y="1602"/>
                  </a:lnTo>
                  <a:lnTo>
                    <a:pt x="1263" y="626"/>
                  </a:lnTo>
                  <a:cubicBezTo>
                    <a:pt x="1263" y="209"/>
                    <a:pt x="947" y="1"/>
                    <a:pt x="6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4" name="Google Shape;7694;p24"/>
            <p:cNvSpPr/>
            <p:nvPr/>
          </p:nvSpPr>
          <p:spPr>
            <a:xfrm>
              <a:off x="4081669" y="2725103"/>
              <a:ext cx="43064" cy="53903"/>
            </a:xfrm>
            <a:custGeom>
              <a:avLst/>
              <a:gdLst/>
              <a:ahLst/>
              <a:cxnLst/>
              <a:rect l="l" t="t" r="r" b="b"/>
              <a:pathLst>
                <a:path w="1323" h="1656" extrusionOk="0">
                  <a:moveTo>
                    <a:pt x="659" y="0"/>
                  </a:moveTo>
                  <a:cubicBezTo>
                    <a:pt x="328" y="0"/>
                    <a:pt x="1" y="227"/>
                    <a:pt x="37" y="679"/>
                  </a:cubicBezTo>
                  <a:lnTo>
                    <a:pt x="37" y="1655"/>
                  </a:lnTo>
                  <a:lnTo>
                    <a:pt x="1299" y="1655"/>
                  </a:lnTo>
                  <a:lnTo>
                    <a:pt x="1299" y="679"/>
                  </a:lnTo>
                  <a:cubicBezTo>
                    <a:pt x="1323" y="227"/>
                    <a:pt x="989" y="0"/>
                    <a:pt x="6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695" name="Google Shape;7695;p24"/>
          <p:cNvGrpSpPr/>
          <p:nvPr/>
        </p:nvGrpSpPr>
        <p:grpSpPr>
          <a:xfrm>
            <a:off x="3274980" y="2348445"/>
            <a:ext cx="349710" cy="307784"/>
            <a:chOff x="3278214" y="2500698"/>
            <a:chExt cx="348838" cy="306985"/>
          </a:xfrm>
        </p:grpSpPr>
        <p:sp>
          <p:nvSpPr>
            <p:cNvPr id="7696" name="Google Shape;7696;p24"/>
            <p:cNvSpPr/>
            <p:nvPr/>
          </p:nvSpPr>
          <p:spPr>
            <a:xfrm>
              <a:off x="3340223" y="2561926"/>
              <a:ext cx="225604" cy="120956"/>
            </a:xfrm>
            <a:custGeom>
              <a:avLst/>
              <a:gdLst/>
              <a:ahLst/>
              <a:cxnLst/>
              <a:rect l="l" t="t" r="r" b="b"/>
              <a:pathLst>
                <a:path w="6931" h="3716" extrusionOk="0">
                  <a:moveTo>
                    <a:pt x="5501" y="763"/>
                  </a:moveTo>
                  <a:lnTo>
                    <a:pt x="5501" y="1382"/>
                  </a:lnTo>
                  <a:lnTo>
                    <a:pt x="1405" y="1382"/>
                  </a:lnTo>
                  <a:lnTo>
                    <a:pt x="1405" y="763"/>
                  </a:lnTo>
                  <a:close/>
                  <a:moveTo>
                    <a:pt x="3501" y="2049"/>
                  </a:moveTo>
                  <a:lnTo>
                    <a:pt x="3501" y="2691"/>
                  </a:lnTo>
                  <a:lnTo>
                    <a:pt x="810" y="2691"/>
                  </a:lnTo>
                  <a:lnTo>
                    <a:pt x="810" y="2049"/>
                  </a:lnTo>
                  <a:close/>
                  <a:moveTo>
                    <a:pt x="834" y="0"/>
                  </a:moveTo>
                  <a:cubicBezTo>
                    <a:pt x="762" y="215"/>
                    <a:pt x="667" y="381"/>
                    <a:pt x="524" y="524"/>
                  </a:cubicBezTo>
                  <a:cubicBezTo>
                    <a:pt x="358" y="667"/>
                    <a:pt x="191" y="786"/>
                    <a:pt x="0" y="858"/>
                  </a:cubicBezTo>
                  <a:lnTo>
                    <a:pt x="0" y="2858"/>
                  </a:lnTo>
                  <a:cubicBezTo>
                    <a:pt x="381" y="2977"/>
                    <a:pt x="715" y="3311"/>
                    <a:pt x="834" y="3716"/>
                  </a:cubicBezTo>
                  <a:lnTo>
                    <a:pt x="3811" y="3716"/>
                  </a:lnTo>
                  <a:cubicBezTo>
                    <a:pt x="4000" y="2743"/>
                    <a:pt x="4852" y="2054"/>
                    <a:pt x="5823" y="2049"/>
                  </a:cubicBezTo>
                  <a:lnTo>
                    <a:pt x="5823" y="2049"/>
                  </a:lnTo>
                  <a:cubicBezTo>
                    <a:pt x="6223" y="2051"/>
                    <a:pt x="6600" y="2170"/>
                    <a:pt x="6930" y="2382"/>
                  </a:cubicBezTo>
                  <a:lnTo>
                    <a:pt x="6930" y="858"/>
                  </a:lnTo>
                  <a:cubicBezTo>
                    <a:pt x="6740" y="786"/>
                    <a:pt x="6549" y="667"/>
                    <a:pt x="6406" y="524"/>
                  </a:cubicBezTo>
                  <a:cubicBezTo>
                    <a:pt x="6264" y="381"/>
                    <a:pt x="6144" y="215"/>
                    <a:pt x="6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7" name="Google Shape;7697;p24"/>
            <p:cNvSpPr/>
            <p:nvPr/>
          </p:nvSpPr>
          <p:spPr>
            <a:xfrm>
              <a:off x="3278214" y="2500698"/>
              <a:ext cx="348838" cy="243409"/>
            </a:xfrm>
            <a:custGeom>
              <a:avLst/>
              <a:gdLst/>
              <a:ahLst/>
              <a:cxnLst/>
              <a:rect l="l" t="t" r="r" b="b"/>
              <a:pathLst>
                <a:path w="10717" h="7478" extrusionOk="0">
                  <a:moveTo>
                    <a:pt x="0" y="0"/>
                  </a:moveTo>
                  <a:lnTo>
                    <a:pt x="0" y="7478"/>
                  </a:lnTo>
                  <a:lnTo>
                    <a:pt x="6311" y="7478"/>
                  </a:lnTo>
                  <a:cubicBezTo>
                    <a:pt x="5954" y="7144"/>
                    <a:pt x="5739" y="6692"/>
                    <a:pt x="5692" y="6216"/>
                  </a:cubicBezTo>
                  <a:lnTo>
                    <a:pt x="2191" y="6216"/>
                  </a:lnTo>
                  <a:lnTo>
                    <a:pt x="2167" y="5906"/>
                  </a:lnTo>
                  <a:cubicBezTo>
                    <a:pt x="2143" y="5597"/>
                    <a:pt x="1882" y="5335"/>
                    <a:pt x="1548" y="5311"/>
                  </a:cubicBezTo>
                  <a:lnTo>
                    <a:pt x="1262" y="5287"/>
                  </a:lnTo>
                  <a:lnTo>
                    <a:pt x="1262" y="2191"/>
                  </a:lnTo>
                  <a:lnTo>
                    <a:pt x="1548" y="2167"/>
                  </a:lnTo>
                  <a:cubicBezTo>
                    <a:pt x="1882" y="2120"/>
                    <a:pt x="2143" y="1881"/>
                    <a:pt x="2167" y="1548"/>
                  </a:cubicBezTo>
                  <a:lnTo>
                    <a:pt x="2191" y="1238"/>
                  </a:lnTo>
                  <a:lnTo>
                    <a:pt x="8526" y="1238"/>
                  </a:lnTo>
                  <a:lnTo>
                    <a:pt x="8550" y="1548"/>
                  </a:lnTo>
                  <a:cubicBezTo>
                    <a:pt x="8573" y="1881"/>
                    <a:pt x="8835" y="2120"/>
                    <a:pt x="9169" y="2167"/>
                  </a:cubicBezTo>
                  <a:lnTo>
                    <a:pt x="9478" y="2191"/>
                  </a:lnTo>
                  <a:lnTo>
                    <a:pt x="9478" y="4906"/>
                  </a:lnTo>
                  <a:cubicBezTo>
                    <a:pt x="9978" y="5716"/>
                    <a:pt x="9859" y="6811"/>
                    <a:pt x="9145" y="7478"/>
                  </a:cubicBezTo>
                  <a:lnTo>
                    <a:pt x="10717" y="7478"/>
                  </a:ln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8" name="Google Shape;7698;p24"/>
            <p:cNvSpPr/>
            <p:nvPr/>
          </p:nvSpPr>
          <p:spPr>
            <a:xfrm>
              <a:off x="3483643" y="2648901"/>
              <a:ext cx="107773" cy="92898"/>
            </a:xfrm>
            <a:custGeom>
              <a:avLst/>
              <a:gdLst/>
              <a:ahLst/>
              <a:cxnLst/>
              <a:rect l="l" t="t" r="r" b="b"/>
              <a:pathLst>
                <a:path w="3311" h="2854" extrusionOk="0">
                  <a:moveTo>
                    <a:pt x="1428" y="1"/>
                  </a:moveTo>
                  <a:cubicBezTo>
                    <a:pt x="697" y="1"/>
                    <a:pt x="0" y="571"/>
                    <a:pt x="0" y="1425"/>
                  </a:cubicBezTo>
                  <a:cubicBezTo>
                    <a:pt x="0" y="2210"/>
                    <a:pt x="619" y="2853"/>
                    <a:pt x="1405" y="2853"/>
                  </a:cubicBezTo>
                  <a:cubicBezTo>
                    <a:pt x="2691" y="2853"/>
                    <a:pt x="3310" y="1329"/>
                    <a:pt x="2429" y="424"/>
                  </a:cubicBezTo>
                  <a:cubicBezTo>
                    <a:pt x="2136" y="131"/>
                    <a:pt x="1778" y="1"/>
                    <a:pt x="14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99" name="Google Shape;7699;p24"/>
            <p:cNvSpPr/>
            <p:nvPr/>
          </p:nvSpPr>
          <p:spPr>
            <a:xfrm>
              <a:off x="3499137" y="2754952"/>
              <a:ext cx="61259" cy="52731"/>
            </a:xfrm>
            <a:custGeom>
              <a:avLst/>
              <a:gdLst/>
              <a:ahLst/>
              <a:cxnLst/>
              <a:rect l="l" t="t" r="r" b="b"/>
              <a:pathLst>
                <a:path w="1882" h="1620" extrusionOk="0">
                  <a:moveTo>
                    <a:pt x="0" y="0"/>
                  </a:moveTo>
                  <a:lnTo>
                    <a:pt x="0" y="1620"/>
                  </a:lnTo>
                  <a:lnTo>
                    <a:pt x="953" y="1191"/>
                  </a:lnTo>
                  <a:lnTo>
                    <a:pt x="1882" y="1620"/>
                  </a:lnTo>
                  <a:lnTo>
                    <a:pt x="1882" y="0"/>
                  </a:lnTo>
                  <a:cubicBezTo>
                    <a:pt x="1596" y="143"/>
                    <a:pt x="1262" y="215"/>
                    <a:pt x="953" y="215"/>
                  </a:cubicBezTo>
                  <a:cubicBezTo>
                    <a:pt x="619" y="215"/>
                    <a:pt x="286" y="143"/>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00" name="Google Shape;7700;p24"/>
          <p:cNvGrpSpPr/>
          <p:nvPr/>
        </p:nvGrpSpPr>
        <p:grpSpPr>
          <a:xfrm>
            <a:off x="2508740" y="2327460"/>
            <a:ext cx="355943" cy="350530"/>
            <a:chOff x="2513885" y="2479767"/>
            <a:chExt cx="355055" cy="349621"/>
          </a:xfrm>
        </p:grpSpPr>
        <p:sp>
          <p:nvSpPr>
            <p:cNvPr id="7701" name="Google Shape;7701;p24"/>
            <p:cNvSpPr/>
            <p:nvPr/>
          </p:nvSpPr>
          <p:spPr>
            <a:xfrm>
              <a:off x="2606134" y="2572765"/>
              <a:ext cx="52731" cy="66695"/>
            </a:xfrm>
            <a:custGeom>
              <a:avLst/>
              <a:gdLst/>
              <a:ahLst/>
              <a:cxnLst/>
              <a:rect l="l" t="t" r="r" b="b"/>
              <a:pathLst>
                <a:path w="1620" h="2049" extrusionOk="0">
                  <a:moveTo>
                    <a:pt x="0" y="1"/>
                  </a:moveTo>
                  <a:cubicBezTo>
                    <a:pt x="119" y="930"/>
                    <a:pt x="738" y="1716"/>
                    <a:pt x="1619" y="2049"/>
                  </a:cubicBezTo>
                  <a:cubicBezTo>
                    <a:pt x="1572" y="1977"/>
                    <a:pt x="1548" y="1882"/>
                    <a:pt x="1524" y="1787"/>
                  </a:cubicBezTo>
                  <a:cubicBezTo>
                    <a:pt x="1334" y="1215"/>
                    <a:pt x="1215" y="596"/>
                    <a:pt x="12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2" name="Google Shape;7702;p24"/>
            <p:cNvSpPr/>
            <p:nvPr/>
          </p:nvSpPr>
          <p:spPr>
            <a:xfrm>
              <a:off x="2606134" y="2485171"/>
              <a:ext cx="52731" cy="67476"/>
            </a:xfrm>
            <a:custGeom>
              <a:avLst/>
              <a:gdLst/>
              <a:ahLst/>
              <a:cxnLst/>
              <a:rect l="l" t="t" r="r" b="b"/>
              <a:pathLst>
                <a:path w="1620" h="2073" extrusionOk="0">
                  <a:moveTo>
                    <a:pt x="1619" y="1"/>
                  </a:moveTo>
                  <a:lnTo>
                    <a:pt x="1619" y="1"/>
                  </a:lnTo>
                  <a:cubicBezTo>
                    <a:pt x="738" y="334"/>
                    <a:pt x="119" y="1120"/>
                    <a:pt x="0" y="2073"/>
                  </a:cubicBezTo>
                  <a:lnTo>
                    <a:pt x="1215" y="2073"/>
                  </a:lnTo>
                  <a:cubicBezTo>
                    <a:pt x="1215" y="1454"/>
                    <a:pt x="1334" y="834"/>
                    <a:pt x="1500" y="263"/>
                  </a:cubicBezTo>
                  <a:cubicBezTo>
                    <a:pt x="1548" y="168"/>
                    <a:pt x="1572" y="72"/>
                    <a:pt x="16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3" name="Google Shape;7703;p24"/>
            <p:cNvSpPr/>
            <p:nvPr/>
          </p:nvSpPr>
          <p:spPr>
            <a:xfrm>
              <a:off x="2716970" y="2572765"/>
              <a:ext cx="52731" cy="66695"/>
            </a:xfrm>
            <a:custGeom>
              <a:avLst/>
              <a:gdLst/>
              <a:ahLst/>
              <a:cxnLst/>
              <a:rect l="l" t="t" r="r" b="b"/>
              <a:pathLst>
                <a:path w="1620" h="2049" extrusionOk="0">
                  <a:moveTo>
                    <a:pt x="405" y="1"/>
                  </a:moveTo>
                  <a:cubicBezTo>
                    <a:pt x="382" y="596"/>
                    <a:pt x="286" y="1215"/>
                    <a:pt x="96" y="1787"/>
                  </a:cubicBezTo>
                  <a:cubicBezTo>
                    <a:pt x="72" y="1882"/>
                    <a:pt x="24" y="1977"/>
                    <a:pt x="0" y="2049"/>
                  </a:cubicBezTo>
                  <a:cubicBezTo>
                    <a:pt x="882" y="1716"/>
                    <a:pt x="1501" y="930"/>
                    <a:pt x="1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4" name="Google Shape;7704;p24"/>
            <p:cNvSpPr/>
            <p:nvPr/>
          </p:nvSpPr>
          <p:spPr>
            <a:xfrm>
              <a:off x="2665800" y="2479767"/>
              <a:ext cx="43454" cy="72098"/>
            </a:xfrm>
            <a:custGeom>
              <a:avLst/>
              <a:gdLst/>
              <a:ahLst/>
              <a:cxnLst/>
              <a:rect l="l" t="t" r="r" b="b"/>
              <a:pathLst>
                <a:path w="1335" h="2215" extrusionOk="0">
                  <a:moveTo>
                    <a:pt x="668" y="0"/>
                  </a:moveTo>
                  <a:cubicBezTo>
                    <a:pt x="620" y="0"/>
                    <a:pt x="429" y="143"/>
                    <a:pt x="263" y="619"/>
                  </a:cubicBezTo>
                  <a:cubicBezTo>
                    <a:pt x="120" y="1143"/>
                    <a:pt x="25" y="1691"/>
                    <a:pt x="1" y="2215"/>
                  </a:cubicBezTo>
                  <a:lnTo>
                    <a:pt x="1334" y="2215"/>
                  </a:lnTo>
                  <a:cubicBezTo>
                    <a:pt x="1334" y="1691"/>
                    <a:pt x="1239" y="1143"/>
                    <a:pt x="1072" y="619"/>
                  </a:cubicBezTo>
                  <a:cubicBezTo>
                    <a:pt x="906" y="167"/>
                    <a:pt x="739" y="0"/>
                    <a:pt x="6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5" name="Google Shape;7705;p24"/>
            <p:cNvSpPr/>
            <p:nvPr/>
          </p:nvSpPr>
          <p:spPr>
            <a:xfrm>
              <a:off x="2716970" y="2485171"/>
              <a:ext cx="52731" cy="66695"/>
            </a:xfrm>
            <a:custGeom>
              <a:avLst/>
              <a:gdLst/>
              <a:ahLst/>
              <a:cxnLst/>
              <a:rect l="l" t="t" r="r" b="b"/>
              <a:pathLst>
                <a:path w="1620" h="2049" extrusionOk="0">
                  <a:moveTo>
                    <a:pt x="0" y="1"/>
                  </a:moveTo>
                  <a:cubicBezTo>
                    <a:pt x="24" y="72"/>
                    <a:pt x="72" y="168"/>
                    <a:pt x="96" y="263"/>
                  </a:cubicBezTo>
                  <a:cubicBezTo>
                    <a:pt x="286" y="834"/>
                    <a:pt x="382" y="1454"/>
                    <a:pt x="405" y="2049"/>
                  </a:cubicBezTo>
                  <a:lnTo>
                    <a:pt x="1620" y="2049"/>
                  </a:lnTo>
                  <a:cubicBezTo>
                    <a:pt x="1501" y="1120"/>
                    <a:pt x="882" y="334"/>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6" name="Google Shape;7706;p24"/>
            <p:cNvSpPr/>
            <p:nvPr/>
          </p:nvSpPr>
          <p:spPr>
            <a:xfrm>
              <a:off x="2665800" y="2572765"/>
              <a:ext cx="43454" cy="72131"/>
            </a:xfrm>
            <a:custGeom>
              <a:avLst/>
              <a:gdLst/>
              <a:ahLst/>
              <a:cxnLst/>
              <a:rect l="l" t="t" r="r" b="b"/>
              <a:pathLst>
                <a:path w="1335" h="2216" extrusionOk="0">
                  <a:moveTo>
                    <a:pt x="1" y="1"/>
                  </a:moveTo>
                  <a:cubicBezTo>
                    <a:pt x="25" y="525"/>
                    <a:pt x="120" y="1073"/>
                    <a:pt x="263" y="1596"/>
                  </a:cubicBezTo>
                  <a:cubicBezTo>
                    <a:pt x="429" y="2049"/>
                    <a:pt x="620" y="2216"/>
                    <a:pt x="668" y="2216"/>
                  </a:cubicBezTo>
                  <a:cubicBezTo>
                    <a:pt x="739" y="2216"/>
                    <a:pt x="906" y="2049"/>
                    <a:pt x="1072" y="1596"/>
                  </a:cubicBezTo>
                  <a:cubicBezTo>
                    <a:pt x="1239" y="1073"/>
                    <a:pt x="1334" y="525"/>
                    <a:pt x="13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07" name="Google Shape;7707;p24"/>
            <p:cNvSpPr/>
            <p:nvPr/>
          </p:nvSpPr>
          <p:spPr>
            <a:xfrm>
              <a:off x="2513885" y="2549524"/>
              <a:ext cx="355055" cy="279865"/>
            </a:xfrm>
            <a:custGeom>
              <a:avLst/>
              <a:gdLst/>
              <a:ahLst/>
              <a:cxnLst/>
              <a:rect l="l" t="t" r="r" b="b"/>
              <a:pathLst>
                <a:path w="10908" h="8598" extrusionOk="0">
                  <a:moveTo>
                    <a:pt x="2215" y="4835"/>
                  </a:moveTo>
                  <a:lnTo>
                    <a:pt x="2215" y="5454"/>
                  </a:lnTo>
                  <a:lnTo>
                    <a:pt x="1572" y="5454"/>
                  </a:lnTo>
                  <a:lnTo>
                    <a:pt x="1572" y="4835"/>
                  </a:lnTo>
                  <a:close/>
                  <a:moveTo>
                    <a:pt x="3358" y="4835"/>
                  </a:moveTo>
                  <a:lnTo>
                    <a:pt x="3358" y="5454"/>
                  </a:lnTo>
                  <a:lnTo>
                    <a:pt x="2739" y="5454"/>
                  </a:lnTo>
                  <a:lnTo>
                    <a:pt x="2739" y="4835"/>
                  </a:lnTo>
                  <a:close/>
                  <a:moveTo>
                    <a:pt x="4501" y="4835"/>
                  </a:moveTo>
                  <a:lnTo>
                    <a:pt x="4501" y="5454"/>
                  </a:lnTo>
                  <a:lnTo>
                    <a:pt x="3882" y="5454"/>
                  </a:lnTo>
                  <a:lnTo>
                    <a:pt x="3882" y="4835"/>
                  </a:lnTo>
                  <a:close/>
                  <a:moveTo>
                    <a:pt x="5668" y="4835"/>
                  </a:moveTo>
                  <a:lnTo>
                    <a:pt x="5668" y="5454"/>
                  </a:lnTo>
                  <a:lnTo>
                    <a:pt x="5025" y="5454"/>
                  </a:lnTo>
                  <a:lnTo>
                    <a:pt x="5025" y="4835"/>
                  </a:lnTo>
                  <a:close/>
                  <a:moveTo>
                    <a:pt x="6811" y="4835"/>
                  </a:moveTo>
                  <a:lnTo>
                    <a:pt x="6811" y="5454"/>
                  </a:lnTo>
                  <a:lnTo>
                    <a:pt x="6192" y="5454"/>
                  </a:lnTo>
                  <a:lnTo>
                    <a:pt x="6192" y="4835"/>
                  </a:lnTo>
                  <a:close/>
                  <a:moveTo>
                    <a:pt x="7954" y="4835"/>
                  </a:moveTo>
                  <a:lnTo>
                    <a:pt x="7954" y="5454"/>
                  </a:lnTo>
                  <a:lnTo>
                    <a:pt x="7335" y="5454"/>
                  </a:lnTo>
                  <a:lnTo>
                    <a:pt x="7335" y="4835"/>
                  </a:lnTo>
                  <a:close/>
                  <a:moveTo>
                    <a:pt x="9097" y="4835"/>
                  </a:moveTo>
                  <a:lnTo>
                    <a:pt x="9097" y="5454"/>
                  </a:lnTo>
                  <a:lnTo>
                    <a:pt x="8478" y="5454"/>
                  </a:lnTo>
                  <a:lnTo>
                    <a:pt x="8478" y="4835"/>
                  </a:lnTo>
                  <a:close/>
                  <a:moveTo>
                    <a:pt x="2215" y="5835"/>
                  </a:moveTo>
                  <a:lnTo>
                    <a:pt x="2215" y="6454"/>
                  </a:lnTo>
                  <a:lnTo>
                    <a:pt x="1572" y="6454"/>
                  </a:lnTo>
                  <a:lnTo>
                    <a:pt x="1572" y="5835"/>
                  </a:lnTo>
                  <a:close/>
                  <a:moveTo>
                    <a:pt x="3358" y="5835"/>
                  </a:moveTo>
                  <a:lnTo>
                    <a:pt x="3358" y="6454"/>
                  </a:lnTo>
                  <a:lnTo>
                    <a:pt x="2739" y="6454"/>
                  </a:lnTo>
                  <a:lnTo>
                    <a:pt x="2739" y="5835"/>
                  </a:lnTo>
                  <a:close/>
                  <a:moveTo>
                    <a:pt x="4501" y="5835"/>
                  </a:moveTo>
                  <a:lnTo>
                    <a:pt x="4501" y="6454"/>
                  </a:lnTo>
                  <a:lnTo>
                    <a:pt x="3882" y="6454"/>
                  </a:lnTo>
                  <a:lnTo>
                    <a:pt x="3882" y="5835"/>
                  </a:lnTo>
                  <a:close/>
                  <a:moveTo>
                    <a:pt x="5668" y="5835"/>
                  </a:moveTo>
                  <a:lnTo>
                    <a:pt x="5668" y="6454"/>
                  </a:lnTo>
                  <a:lnTo>
                    <a:pt x="5025" y="6454"/>
                  </a:lnTo>
                  <a:lnTo>
                    <a:pt x="5025" y="5835"/>
                  </a:lnTo>
                  <a:close/>
                  <a:moveTo>
                    <a:pt x="6811" y="5835"/>
                  </a:moveTo>
                  <a:lnTo>
                    <a:pt x="6811" y="6454"/>
                  </a:lnTo>
                  <a:lnTo>
                    <a:pt x="6192" y="6454"/>
                  </a:lnTo>
                  <a:lnTo>
                    <a:pt x="6192" y="5835"/>
                  </a:lnTo>
                  <a:close/>
                  <a:moveTo>
                    <a:pt x="7954" y="5835"/>
                  </a:moveTo>
                  <a:lnTo>
                    <a:pt x="7954" y="6454"/>
                  </a:lnTo>
                  <a:lnTo>
                    <a:pt x="7335" y="6454"/>
                  </a:lnTo>
                  <a:lnTo>
                    <a:pt x="7335" y="5835"/>
                  </a:lnTo>
                  <a:close/>
                  <a:moveTo>
                    <a:pt x="9097" y="5835"/>
                  </a:moveTo>
                  <a:lnTo>
                    <a:pt x="9097" y="6454"/>
                  </a:lnTo>
                  <a:lnTo>
                    <a:pt x="8478" y="6454"/>
                  </a:lnTo>
                  <a:lnTo>
                    <a:pt x="8478" y="5835"/>
                  </a:lnTo>
                  <a:close/>
                  <a:moveTo>
                    <a:pt x="3358" y="6930"/>
                  </a:moveTo>
                  <a:lnTo>
                    <a:pt x="3358" y="7573"/>
                  </a:lnTo>
                  <a:lnTo>
                    <a:pt x="2739" y="7573"/>
                  </a:lnTo>
                  <a:lnTo>
                    <a:pt x="2739" y="6930"/>
                  </a:lnTo>
                  <a:close/>
                  <a:moveTo>
                    <a:pt x="6835" y="6930"/>
                  </a:moveTo>
                  <a:lnTo>
                    <a:pt x="6835" y="7573"/>
                  </a:lnTo>
                  <a:lnTo>
                    <a:pt x="3882" y="7573"/>
                  </a:lnTo>
                  <a:lnTo>
                    <a:pt x="3882" y="6930"/>
                  </a:lnTo>
                  <a:close/>
                  <a:moveTo>
                    <a:pt x="7954" y="6930"/>
                  </a:moveTo>
                  <a:lnTo>
                    <a:pt x="7954" y="7573"/>
                  </a:lnTo>
                  <a:lnTo>
                    <a:pt x="7335" y="7573"/>
                  </a:lnTo>
                  <a:lnTo>
                    <a:pt x="7335" y="6930"/>
                  </a:lnTo>
                  <a:close/>
                  <a:moveTo>
                    <a:pt x="8478" y="0"/>
                  </a:moveTo>
                  <a:cubicBezTo>
                    <a:pt x="8502" y="143"/>
                    <a:pt x="8502" y="262"/>
                    <a:pt x="8502" y="405"/>
                  </a:cubicBezTo>
                  <a:lnTo>
                    <a:pt x="8502" y="620"/>
                  </a:lnTo>
                  <a:lnTo>
                    <a:pt x="9312" y="620"/>
                  </a:lnTo>
                  <a:cubicBezTo>
                    <a:pt x="9621" y="620"/>
                    <a:pt x="9859" y="858"/>
                    <a:pt x="9883" y="1144"/>
                  </a:cubicBezTo>
                  <a:cubicBezTo>
                    <a:pt x="9907" y="1477"/>
                    <a:pt x="9645" y="1763"/>
                    <a:pt x="9335" y="1763"/>
                  </a:cubicBezTo>
                  <a:lnTo>
                    <a:pt x="9264" y="1763"/>
                  </a:lnTo>
                  <a:cubicBezTo>
                    <a:pt x="8597" y="1763"/>
                    <a:pt x="8073" y="2287"/>
                    <a:pt x="8073" y="2953"/>
                  </a:cubicBezTo>
                  <a:lnTo>
                    <a:pt x="8073" y="3739"/>
                  </a:lnTo>
                  <a:lnTo>
                    <a:pt x="0" y="3739"/>
                  </a:lnTo>
                  <a:lnTo>
                    <a:pt x="0" y="8597"/>
                  </a:lnTo>
                  <a:lnTo>
                    <a:pt x="10717" y="8597"/>
                  </a:lnTo>
                  <a:lnTo>
                    <a:pt x="10717" y="3739"/>
                  </a:lnTo>
                  <a:lnTo>
                    <a:pt x="8692" y="3715"/>
                  </a:lnTo>
                  <a:lnTo>
                    <a:pt x="8692" y="2930"/>
                  </a:lnTo>
                  <a:cubicBezTo>
                    <a:pt x="8692" y="2620"/>
                    <a:pt x="8931" y="2382"/>
                    <a:pt x="9240" y="2382"/>
                  </a:cubicBezTo>
                  <a:lnTo>
                    <a:pt x="9312" y="2382"/>
                  </a:lnTo>
                  <a:cubicBezTo>
                    <a:pt x="10883" y="2382"/>
                    <a:pt x="10907" y="0"/>
                    <a:pt x="931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08" name="Google Shape;7708;p24"/>
          <p:cNvGrpSpPr/>
          <p:nvPr/>
        </p:nvGrpSpPr>
        <p:grpSpPr>
          <a:xfrm>
            <a:off x="5530950" y="3445126"/>
            <a:ext cx="331868" cy="348902"/>
            <a:chOff x="5528559" y="3594535"/>
            <a:chExt cx="331041" cy="347997"/>
          </a:xfrm>
        </p:grpSpPr>
        <p:sp>
          <p:nvSpPr>
            <p:cNvPr id="7709" name="Google Shape;7709;p24"/>
            <p:cNvSpPr/>
            <p:nvPr/>
          </p:nvSpPr>
          <p:spPr>
            <a:xfrm>
              <a:off x="5771975" y="3792899"/>
              <a:ext cx="87625" cy="149632"/>
            </a:xfrm>
            <a:custGeom>
              <a:avLst/>
              <a:gdLst/>
              <a:ahLst/>
              <a:cxnLst/>
              <a:rect l="l" t="t" r="r" b="b"/>
              <a:pathLst>
                <a:path w="2692" h="4597" extrusionOk="0">
                  <a:moveTo>
                    <a:pt x="0" y="1"/>
                  </a:moveTo>
                  <a:lnTo>
                    <a:pt x="48" y="3478"/>
                  </a:lnTo>
                  <a:lnTo>
                    <a:pt x="1001" y="3025"/>
                  </a:lnTo>
                  <a:lnTo>
                    <a:pt x="1739" y="4597"/>
                  </a:lnTo>
                  <a:lnTo>
                    <a:pt x="2477" y="4263"/>
                  </a:lnTo>
                  <a:lnTo>
                    <a:pt x="1739" y="2692"/>
                  </a:lnTo>
                  <a:lnTo>
                    <a:pt x="2691" y="2239"/>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0" name="Google Shape;7710;p24"/>
            <p:cNvSpPr/>
            <p:nvPr/>
          </p:nvSpPr>
          <p:spPr>
            <a:xfrm>
              <a:off x="5528559" y="3594535"/>
              <a:ext cx="323905" cy="304766"/>
            </a:xfrm>
            <a:custGeom>
              <a:avLst/>
              <a:gdLst/>
              <a:ahLst/>
              <a:cxnLst/>
              <a:rect l="l" t="t" r="r" b="b"/>
              <a:pathLst>
                <a:path w="9951" h="9363" extrusionOk="0">
                  <a:moveTo>
                    <a:pt x="5215" y="0"/>
                  </a:moveTo>
                  <a:cubicBezTo>
                    <a:pt x="4949" y="0"/>
                    <a:pt x="4679" y="23"/>
                    <a:pt x="4406" y="70"/>
                  </a:cubicBezTo>
                  <a:cubicBezTo>
                    <a:pt x="3740" y="189"/>
                    <a:pt x="3073" y="451"/>
                    <a:pt x="2525" y="856"/>
                  </a:cubicBezTo>
                  <a:cubicBezTo>
                    <a:pt x="596" y="2237"/>
                    <a:pt x="1" y="4809"/>
                    <a:pt x="1120" y="6881"/>
                  </a:cubicBezTo>
                  <a:cubicBezTo>
                    <a:pt x="1949" y="8449"/>
                    <a:pt x="3570" y="9362"/>
                    <a:pt x="5259" y="9362"/>
                  </a:cubicBezTo>
                  <a:cubicBezTo>
                    <a:pt x="5801" y="9362"/>
                    <a:pt x="6351" y="9268"/>
                    <a:pt x="6883" y="9071"/>
                  </a:cubicBezTo>
                  <a:lnTo>
                    <a:pt x="6859" y="7714"/>
                  </a:lnTo>
                  <a:cubicBezTo>
                    <a:pt x="6335" y="8000"/>
                    <a:pt x="5764" y="8143"/>
                    <a:pt x="5168" y="8143"/>
                  </a:cubicBezTo>
                  <a:cubicBezTo>
                    <a:pt x="1739" y="8071"/>
                    <a:pt x="453" y="3618"/>
                    <a:pt x="3335" y="1760"/>
                  </a:cubicBezTo>
                  <a:cubicBezTo>
                    <a:pt x="3949" y="1364"/>
                    <a:pt x="4594" y="1189"/>
                    <a:pt x="5215" y="1189"/>
                  </a:cubicBezTo>
                  <a:cubicBezTo>
                    <a:pt x="7505" y="1189"/>
                    <a:pt x="9470" y="3574"/>
                    <a:pt x="8383" y="6047"/>
                  </a:cubicBezTo>
                  <a:lnTo>
                    <a:pt x="9360" y="6857"/>
                  </a:lnTo>
                  <a:cubicBezTo>
                    <a:pt x="9693" y="6214"/>
                    <a:pt x="9884" y="5499"/>
                    <a:pt x="9907" y="4785"/>
                  </a:cubicBezTo>
                  <a:cubicBezTo>
                    <a:pt x="9951" y="2109"/>
                    <a:pt x="7784" y="0"/>
                    <a:pt x="52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1" name="Google Shape;7711;p24"/>
            <p:cNvSpPr/>
            <p:nvPr/>
          </p:nvSpPr>
          <p:spPr>
            <a:xfrm>
              <a:off x="5591350" y="3654917"/>
              <a:ext cx="214635" cy="183940"/>
            </a:xfrm>
            <a:custGeom>
              <a:avLst/>
              <a:gdLst/>
              <a:ahLst/>
              <a:cxnLst/>
              <a:rect l="l" t="t" r="r" b="b"/>
              <a:pathLst>
                <a:path w="6594" h="5651" extrusionOk="0">
                  <a:moveTo>
                    <a:pt x="3204" y="760"/>
                  </a:moveTo>
                  <a:cubicBezTo>
                    <a:pt x="3231" y="760"/>
                    <a:pt x="3259" y="761"/>
                    <a:pt x="3287" y="763"/>
                  </a:cubicBezTo>
                  <a:cubicBezTo>
                    <a:pt x="4502" y="810"/>
                    <a:pt x="4930" y="2382"/>
                    <a:pt x="3906" y="3049"/>
                  </a:cubicBezTo>
                  <a:cubicBezTo>
                    <a:pt x="3692" y="3192"/>
                    <a:pt x="3549" y="3454"/>
                    <a:pt x="3549" y="3716"/>
                  </a:cubicBezTo>
                  <a:lnTo>
                    <a:pt x="3549" y="3906"/>
                  </a:lnTo>
                  <a:lnTo>
                    <a:pt x="2930" y="3906"/>
                  </a:lnTo>
                  <a:lnTo>
                    <a:pt x="2930" y="3716"/>
                  </a:lnTo>
                  <a:cubicBezTo>
                    <a:pt x="2906" y="3239"/>
                    <a:pt x="3168" y="2787"/>
                    <a:pt x="3573" y="2525"/>
                  </a:cubicBezTo>
                  <a:cubicBezTo>
                    <a:pt x="4158" y="2129"/>
                    <a:pt x="3741" y="1373"/>
                    <a:pt x="3222" y="1373"/>
                  </a:cubicBezTo>
                  <a:cubicBezTo>
                    <a:pt x="3087" y="1373"/>
                    <a:pt x="2944" y="1425"/>
                    <a:pt x="2811" y="1549"/>
                  </a:cubicBezTo>
                  <a:cubicBezTo>
                    <a:pt x="2692" y="1668"/>
                    <a:pt x="2620" y="1834"/>
                    <a:pt x="2620" y="2001"/>
                  </a:cubicBezTo>
                  <a:lnTo>
                    <a:pt x="2001" y="2001"/>
                  </a:lnTo>
                  <a:cubicBezTo>
                    <a:pt x="1978" y="1315"/>
                    <a:pt x="2527" y="760"/>
                    <a:pt x="3204" y="760"/>
                  </a:cubicBezTo>
                  <a:close/>
                  <a:moveTo>
                    <a:pt x="3549" y="4263"/>
                  </a:moveTo>
                  <a:lnTo>
                    <a:pt x="3549" y="4835"/>
                  </a:lnTo>
                  <a:lnTo>
                    <a:pt x="2930" y="4835"/>
                  </a:lnTo>
                  <a:lnTo>
                    <a:pt x="2930" y="4263"/>
                  </a:lnTo>
                  <a:close/>
                  <a:moveTo>
                    <a:pt x="3322" y="1"/>
                  </a:moveTo>
                  <a:cubicBezTo>
                    <a:pt x="3311" y="1"/>
                    <a:pt x="3299" y="1"/>
                    <a:pt x="3287" y="1"/>
                  </a:cubicBezTo>
                  <a:cubicBezTo>
                    <a:pt x="1358" y="1"/>
                    <a:pt x="1" y="1858"/>
                    <a:pt x="596" y="3692"/>
                  </a:cubicBezTo>
                  <a:cubicBezTo>
                    <a:pt x="983" y="4917"/>
                    <a:pt x="2122" y="5650"/>
                    <a:pt x="3297" y="5650"/>
                  </a:cubicBezTo>
                  <a:cubicBezTo>
                    <a:pt x="3859" y="5650"/>
                    <a:pt x="4430" y="5483"/>
                    <a:pt x="4930" y="5121"/>
                  </a:cubicBezTo>
                  <a:lnTo>
                    <a:pt x="4906" y="2906"/>
                  </a:lnTo>
                  <a:lnTo>
                    <a:pt x="4906" y="2906"/>
                  </a:lnTo>
                  <a:lnTo>
                    <a:pt x="5954" y="3763"/>
                  </a:lnTo>
                  <a:cubicBezTo>
                    <a:pt x="6593" y="1941"/>
                    <a:pt x="5256" y="1"/>
                    <a:pt x="332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12" name="Google Shape;7712;p24"/>
          <p:cNvGrpSpPr/>
          <p:nvPr/>
        </p:nvGrpSpPr>
        <p:grpSpPr>
          <a:xfrm>
            <a:off x="3216698" y="3443886"/>
            <a:ext cx="404531" cy="350142"/>
            <a:chOff x="3220078" y="3593298"/>
            <a:chExt cx="403522" cy="349234"/>
          </a:xfrm>
        </p:grpSpPr>
        <p:sp>
          <p:nvSpPr>
            <p:cNvPr id="7713" name="Google Shape;7713;p24"/>
            <p:cNvSpPr/>
            <p:nvPr/>
          </p:nvSpPr>
          <p:spPr>
            <a:xfrm>
              <a:off x="3504573" y="3792899"/>
              <a:ext cx="87625" cy="149632"/>
            </a:xfrm>
            <a:custGeom>
              <a:avLst/>
              <a:gdLst/>
              <a:ahLst/>
              <a:cxnLst/>
              <a:rect l="l" t="t" r="r" b="b"/>
              <a:pathLst>
                <a:path w="2692" h="4597" extrusionOk="0">
                  <a:moveTo>
                    <a:pt x="0" y="1"/>
                  </a:moveTo>
                  <a:lnTo>
                    <a:pt x="48" y="3478"/>
                  </a:lnTo>
                  <a:lnTo>
                    <a:pt x="1000" y="3025"/>
                  </a:lnTo>
                  <a:lnTo>
                    <a:pt x="1738" y="4597"/>
                  </a:lnTo>
                  <a:lnTo>
                    <a:pt x="2477" y="4263"/>
                  </a:lnTo>
                  <a:lnTo>
                    <a:pt x="1738" y="2692"/>
                  </a:lnTo>
                  <a:lnTo>
                    <a:pt x="2691" y="2239"/>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4" name="Google Shape;7714;p24"/>
            <p:cNvSpPr/>
            <p:nvPr/>
          </p:nvSpPr>
          <p:spPr>
            <a:xfrm>
              <a:off x="3324046" y="3654917"/>
              <a:ext cx="214504" cy="183940"/>
            </a:xfrm>
            <a:custGeom>
              <a:avLst/>
              <a:gdLst/>
              <a:ahLst/>
              <a:cxnLst/>
              <a:rect l="l" t="t" r="r" b="b"/>
              <a:pathLst>
                <a:path w="6590" h="5651" extrusionOk="0">
                  <a:moveTo>
                    <a:pt x="3546" y="906"/>
                  </a:moveTo>
                  <a:lnTo>
                    <a:pt x="3546" y="3740"/>
                  </a:lnTo>
                  <a:lnTo>
                    <a:pt x="2926" y="3740"/>
                  </a:lnTo>
                  <a:lnTo>
                    <a:pt x="2926" y="906"/>
                  </a:lnTo>
                  <a:close/>
                  <a:moveTo>
                    <a:pt x="3546" y="4263"/>
                  </a:moveTo>
                  <a:lnTo>
                    <a:pt x="3546" y="4835"/>
                  </a:lnTo>
                  <a:lnTo>
                    <a:pt x="2926" y="4835"/>
                  </a:lnTo>
                  <a:lnTo>
                    <a:pt x="2926" y="4263"/>
                  </a:lnTo>
                  <a:close/>
                  <a:moveTo>
                    <a:pt x="3248" y="0"/>
                  </a:moveTo>
                  <a:cubicBezTo>
                    <a:pt x="1361" y="0"/>
                    <a:pt x="1" y="1870"/>
                    <a:pt x="593" y="3692"/>
                  </a:cubicBezTo>
                  <a:cubicBezTo>
                    <a:pt x="995" y="4917"/>
                    <a:pt x="2129" y="5650"/>
                    <a:pt x="3299" y="5650"/>
                  </a:cubicBezTo>
                  <a:cubicBezTo>
                    <a:pt x="3858" y="5650"/>
                    <a:pt x="4426" y="5483"/>
                    <a:pt x="4927" y="5121"/>
                  </a:cubicBezTo>
                  <a:lnTo>
                    <a:pt x="4903" y="2906"/>
                  </a:lnTo>
                  <a:lnTo>
                    <a:pt x="5951" y="3763"/>
                  </a:lnTo>
                  <a:cubicBezTo>
                    <a:pt x="6590" y="1941"/>
                    <a:pt x="5253" y="1"/>
                    <a:pt x="3319" y="1"/>
                  </a:cubicBezTo>
                  <a:cubicBezTo>
                    <a:pt x="3307" y="1"/>
                    <a:pt x="3295" y="1"/>
                    <a:pt x="3284" y="1"/>
                  </a:cubicBezTo>
                  <a:cubicBezTo>
                    <a:pt x="3272" y="1"/>
                    <a:pt x="3260" y="0"/>
                    <a:pt x="32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5" name="Google Shape;7715;p24"/>
            <p:cNvSpPr/>
            <p:nvPr/>
          </p:nvSpPr>
          <p:spPr>
            <a:xfrm>
              <a:off x="3220078" y="3593298"/>
              <a:ext cx="403522" cy="305840"/>
            </a:xfrm>
            <a:custGeom>
              <a:avLst/>
              <a:gdLst/>
              <a:ahLst/>
              <a:cxnLst/>
              <a:rect l="l" t="t" r="r" b="b"/>
              <a:pathLst>
                <a:path w="12397" h="9396" extrusionOk="0">
                  <a:moveTo>
                    <a:pt x="6491" y="0"/>
                  </a:moveTo>
                  <a:cubicBezTo>
                    <a:pt x="5691" y="0"/>
                    <a:pt x="4857" y="216"/>
                    <a:pt x="4049" y="703"/>
                  </a:cubicBezTo>
                  <a:cubicBezTo>
                    <a:pt x="0" y="3156"/>
                    <a:pt x="1739" y="9395"/>
                    <a:pt x="6478" y="9395"/>
                  </a:cubicBezTo>
                  <a:cubicBezTo>
                    <a:pt x="7049" y="9395"/>
                    <a:pt x="7621" y="9300"/>
                    <a:pt x="8145" y="9109"/>
                  </a:cubicBezTo>
                  <a:lnTo>
                    <a:pt x="8145" y="7752"/>
                  </a:lnTo>
                  <a:cubicBezTo>
                    <a:pt x="7564" y="8068"/>
                    <a:pt x="6984" y="8208"/>
                    <a:pt x="6433" y="8208"/>
                  </a:cubicBezTo>
                  <a:cubicBezTo>
                    <a:pt x="3710" y="8208"/>
                    <a:pt x="1707" y="4787"/>
                    <a:pt x="3906" y="2370"/>
                  </a:cubicBezTo>
                  <a:cubicBezTo>
                    <a:pt x="4582" y="1623"/>
                    <a:pt x="5517" y="1235"/>
                    <a:pt x="6459" y="1235"/>
                  </a:cubicBezTo>
                  <a:cubicBezTo>
                    <a:pt x="7109" y="1235"/>
                    <a:pt x="7762" y="1419"/>
                    <a:pt x="8335" y="1798"/>
                  </a:cubicBezTo>
                  <a:cubicBezTo>
                    <a:pt x="9764" y="2703"/>
                    <a:pt x="10336" y="4513"/>
                    <a:pt x="9645" y="6085"/>
                  </a:cubicBezTo>
                  <a:lnTo>
                    <a:pt x="10621" y="6895"/>
                  </a:lnTo>
                  <a:cubicBezTo>
                    <a:pt x="12396" y="3516"/>
                    <a:pt x="9720" y="0"/>
                    <a:pt x="64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16" name="Google Shape;7716;p24"/>
          <p:cNvGrpSpPr/>
          <p:nvPr/>
        </p:nvGrpSpPr>
        <p:grpSpPr>
          <a:xfrm>
            <a:off x="2507957" y="3445061"/>
            <a:ext cx="349710" cy="349752"/>
            <a:chOff x="2513104" y="3594470"/>
            <a:chExt cx="348838" cy="348845"/>
          </a:xfrm>
        </p:grpSpPr>
        <p:sp>
          <p:nvSpPr>
            <p:cNvPr id="7717" name="Google Shape;7717;p24"/>
            <p:cNvSpPr/>
            <p:nvPr/>
          </p:nvSpPr>
          <p:spPr>
            <a:xfrm>
              <a:off x="2661146" y="3856471"/>
              <a:ext cx="53545" cy="86843"/>
            </a:xfrm>
            <a:custGeom>
              <a:avLst/>
              <a:gdLst/>
              <a:ahLst/>
              <a:cxnLst/>
              <a:rect l="l" t="t" r="r" b="b"/>
              <a:pathLst>
                <a:path w="1645" h="2668" extrusionOk="0">
                  <a:moveTo>
                    <a:pt x="1" y="0"/>
                  </a:moveTo>
                  <a:cubicBezTo>
                    <a:pt x="25" y="643"/>
                    <a:pt x="120" y="1286"/>
                    <a:pt x="310" y="1906"/>
                  </a:cubicBezTo>
                  <a:cubicBezTo>
                    <a:pt x="501" y="2453"/>
                    <a:pt x="715" y="2668"/>
                    <a:pt x="811" y="2668"/>
                  </a:cubicBezTo>
                  <a:cubicBezTo>
                    <a:pt x="930" y="2668"/>
                    <a:pt x="1144" y="2453"/>
                    <a:pt x="1334" y="1906"/>
                  </a:cubicBezTo>
                  <a:cubicBezTo>
                    <a:pt x="1525" y="1286"/>
                    <a:pt x="1620" y="643"/>
                    <a:pt x="16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8" name="Google Shape;7718;p24"/>
            <p:cNvSpPr/>
            <p:nvPr/>
          </p:nvSpPr>
          <p:spPr>
            <a:xfrm>
              <a:off x="2718533" y="3856471"/>
              <a:ext cx="65133" cy="81408"/>
            </a:xfrm>
            <a:custGeom>
              <a:avLst/>
              <a:gdLst/>
              <a:ahLst/>
              <a:cxnLst/>
              <a:rect l="l" t="t" r="r" b="b"/>
              <a:pathLst>
                <a:path w="2001" h="2501" extrusionOk="0">
                  <a:moveTo>
                    <a:pt x="500" y="0"/>
                  </a:moveTo>
                  <a:cubicBezTo>
                    <a:pt x="500" y="715"/>
                    <a:pt x="381" y="1429"/>
                    <a:pt x="143" y="2120"/>
                  </a:cubicBezTo>
                  <a:cubicBezTo>
                    <a:pt x="119" y="2239"/>
                    <a:pt x="48" y="2382"/>
                    <a:pt x="0" y="2501"/>
                  </a:cubicBezTo>
                  <a:cubicBezTo>
                    <a:pt x="1096" y="2120"/>
                    <a:pt x="1881" y="1144"/>
                    <a:pt x="20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19" name="Google Shape;7719;p24"/>
            <p:cNvSpPr/>
            <p:nvPr/>
          </p:nvSpPr>
          <p:spPr>
            <a:xfrm>
              <a:off x="2592170" y="3856471"/>
              <a:ext cx="65133" cy="81408"/>
            </a:xfrm>
            <a:custGeom>
              <a:avLst/>
              <a:gdLst/>
              <a:ahLst/>
              <a:cxnLst/>
              <a:rect l="l" t="t" r="r" b="b"/>
              <a:pathLst>
                <a:path w="2001" h="2501" extrusionOk="0">
                  <a:moveTo>
                    <a:pt x="0" y="0"/>
                  </a:moveTo>
                  <a:cubicBezTo>
                    <a:pt x="119" y="1144"/>
                    <a:pt x="905" y="2120"/>
                    <a:pt x="2001" y="2501"/>
                  </a:cubicBezTo>
                  <a:cubicBezTo>
                    <a:pt x="1953" y="2382"/>
                    <a:pt x="1882" y="2263"/>
                    <a:pt x="1834" y="2120"/>
                  </a:cubicBezTo>
                  <a:cubicBezTo>
                    <a:pt x="1620" y="1429"/>
                    <a:pt x="1501" y="715"/>
                    <a:pt x="15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0" name="Google Shape;7720;p24"/>
            <p:cNvSpPr/>
            <p:nvPr/>
          </p:nvSpPr>
          <p:spPr>
            <a:xfrm>
              <a:off x="2596044" y="3729328"/>
              <a:ext cx="180653" cy="44235"/>
            </a:xfrm>
            <a:custGeom>
              <a:avLst/>
              <a:gdLst/>
              <a:ahLst/>
              <a:cxnLst/>
              <a:rect l="l" t="t" r="r" b="b"/>
              <a:pathLst>
                <a:path w="5550" h="1359" extrusionOk="0">
                  <a:moveTo>
                    <a:pt x="0" y="1"/>
                  </a:moveTo>
                  <a:lnTo>
                    <a:pt x="0" y="1358"/>
                  </a:lnTo>
                  <a:lnTo>
                    <a:pt x="5549" y="1358"/>
                  </a:lnTo>
                  <a:lnTo>
                    <a:pt x="55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1" name="Google Shape;7721;p24"/>
            <p:cNvSpPr/>
            <p:nvPr/>
          </p:nvSpPr>
          <p:spPr>
            <a:xfrm>
              <a:off x="2730154" y="3792899"/>
              <a:ext cx="53512" cy="43454"/>
            </a:xfrm>
            <a:custGeom>
              <a:avLst/>
              <a:gdLst/>
              <a:ahLst/>
              <a:cxnLst/>
              <a:rect l="l" t="t" r="r" b="b"/>
              <a:pathLst>
                <a:path w="1644" h="1335" extrusionOk="0">
                  <a:moveTo>
                    <a:pt x="0" y="1"/>
                  </a:moveTo>
                  <a:cubicBezTo>
                    <a:pt x="72" y="429"/>
                    <a:pt x="119" y="882"/>
                    <a:pt x="143" y="1334"/>
                  </a:cubicBezTo>
                  <a:lnTo>
                    <a:pt x="1644" y="1334"/>
                  </a:lnTo>
                  <a:cubicBezTo>
                    <a:pt x="1596" y="858"/>
                    <a:pt x="1429" y="382"/>
                    <a:pt x="11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2" name="Google Shape;7722;p24"/>
            <p:cNvSpPr/>
            <p:nvPr/>
          </p:nvSpPr>
          <p:spPr>
            <a:xfrm>
              <a:off x="2513104" y="3594470"/>
              <a:ext cx="348838" cy="177528"/>
            </a:xfrm>
            <a:custGeom>
              <a:avLst/>
              <a:gdLst/>
              <a:ahLst/>
              <a:cxnLst/>
              <a:rect l="l" t="t" r="r" b="b"/>
              <a:pathLst>
                <a:path w="10717" h="5454" extrusionOk="0">
                  <a:moveTo>
                    <a:pt x="5359" y="0"/>
                  </a:moveTo>
                  <a:lnTo>
                    <a:pt x="0" y="2286"/>
                  </a:lnTo>
                  <a:lnTo>
                    <a:pt x="0" y="2763"/>
                  </a:lnTo>
                  <a:lnTo>
                    <a:pt x="1715" y="3501"/>
                  </a:lnTo>
                  <a:lnTo>
                    <a:pt x="9002" y="3501"/>
                  </a:lnTo>
                  <a:lnTo>
                    <a:pt x="9312" y="3382"/>
                  </a:lnTo>
                  <a:lnTo>
                    <a:pt x="9312" y="5454"/>
                  </a:lnTo>
                  <a:lnTo>
                    <a:pt x="9931" y="5454"/>
                  </a:lnTo>
                  <a:lnTo>
                    <a:pt x="9931" y="3120"/>
                  </a:lnTo>
                  <a:lnTo>
                    <a:pt x="10717" y="2786"/>
                  </a:lnTo>
                  <a:lnTo>
                    <a:pt x="10717" y="2286"/>
                  </a:lnTo>
                  <a:lnTo>
                    <a:pt x="53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3" name="Google Shape;7723;p24"/>
            <p:cNvSpPr/>
            <p:nvPr/>
          </p:nvSpPr>
          <p:spPr>
            <a:xfrm>
              <a:off x="2591389" y="3792899"/>
              <a:ext cx="54293" cy="43454"/>
            </a:xfrm>
            <a:custGeom>
              <a:avLst/>
              <a:gdLst/>
              <a:ahLst/>
              <a:cxnLst/>
              <a:rect l="l" t="t" r="r" b="b"/>
              <a:pathLst>
                <a:path w="1668" h="1335" extrusionOk="0">
                  <a:moveTo>
                    <a:pt x="501" y="1"/>
                  </a:moveTo>
                  <a:cubicBezTo>
                    <a:pt x="239" y="382"/>
                    <a:pt x="72" y="858"/>
                    <a:pt x="1" y="1334"/>
                  </a:cubicBezTo>
                  <a:lnTo>
                    <a:pt x="1525" y="1334"/>
                  </a:lnTo>
                  <a:cubicBezTo>
                    <a:pt x="1525" y="882"/>
                    <a:pt x="1572" y="429"/>
                    <a:pt x="16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4" name="Google Shape;7724;p24"/>
            <p:cNvSpPr/>
            <p:nvPr/>
          </p:nvSpPr>
          <p:spPr>
            <a:xfrm>
              <a:off x="2661146" y="3792899"/>
              <a:ext cx="53545" cy="43454"/>
            </a:xfrm>
            <a:custGeom>
              <a:avLst/>
              <a:gdLst/>
              <a:ahLst/>
              <a:cxnLst/>
              <a:rect l="l" t="t" r="r" b="b"/>
              <a:pathLst>
                <a:path w="1645" h="1335" extrusionOk="0">
                  <a:moveTo>
                    <a:pt x="144" y="1"/>
                  </a:moveTo>
                  <a:cubicBezTo>
                    <a:pt x="72" y="429"/>
                    <a:pt x="1" y="882"/>
                    <a:pt x="1" y="1334"/>
                  </a:cubicBezTo>
                  <a:lnTo>
                    <a:pt x="1644" y="1334"/>
                  </a:lnTo>
                  <a:cubicBezTo>
                    <a:pt x="1620" y="882"/>
                    <a:pt x="1573" y="429"/>
                    <a:pt x="15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5" name="Google Shape;7725;p24"/>
          <p:cNvGrpSpPr/>
          <p:nvPr/>
        </p:nvGrpSpPr>
        <p:grpSpPr>
          <a:xfrm>
            <a:off x="1752584" y="3501781"/>
            <a:ext cx="349751" cy="235526"/>
            <a:chOff x="1759614" y="3651043"/>
            <a:chExt cx="348879" cy="234916"/>
          </a:xfrm>
        </p:grpSpPr>
        <p:sp>
          <p:nvSpPr>
            <p:cNvPr id="7726" name="Google Shape;7726;p24"/>
            <p:cNvSpPr/>
            <p:nvPr/>
          </p:nvSpPr>
          <p:spPr>
            <a:xfrm>
              <a:off x="1759614" y="3651043"/>
              <a:ext cx="262028" cy="95371"/>
            </a:xfrm>
            <a:custGeom>
              <a:avLst/>
              <a:gdLst/>
              <a:ahLst/>
              <a:cxnLst/>
              <a:rect l="l" t="t" r="r" b="b"/>
              <a:pathLst>
                <a:path w="8050" h="2930" extrusionOk="0">
                  <a:moveTo>
                    <a:pt x="1" y="1"/>
                  </a:moveTo>
                  <a:lnTo>
                    <a:pt x="1" y="2930"/>
                  </a:lnTo>
                  <a:lnTo>
                    <a:pt x="5049" y="2930"/>
                  </a:lnTo>
                  <a:lnTo>
                    <a:pt x="5025" y="1477"/>
                  </a:lnTo>
                  <a:lnTo>
                    <a:pt x="6788" y="2930"/>
                  </a:lnTo>
                  <a:lnTo>
                    <a:pt x="8050" y="2930"/>
                  </a:lnTo>
                  <a:lnTo>
                    <a:pt x="80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7" name="Google Shape;7727;p24"/>
            <p:cNvSpPr/>
            <p:nvPr/>
          </p:nvSpPr>
          <p:spPr>
            <a:xfrm>
              <a:off x="2041799" y="3651043"/>
              <a:ext cx="66695" cy="95371"/>
            </a:xfrm>
            <a:custGeom>
              <a:avLst/>
              <a:gdLst/>
              <a:ahLst/>
              <a:cxnLst/>
              <a:rect l="l" t="t" r="r" b="b"/>
              <a:pathLst>
                <a:path w="2049" h="2930" extrusionOk="0">
                  <a:moveTo>
                    <a:pt x="0" y="1"/>
                  </a:moveTo>
                  <a:lnTo>
                    <a:pt x="0" y="2930"/>
                  </a:lnTo>
                  <a:lnTo>
                    <a:pt x="2048" y="2930"/>
                  </a:lnTo>
                  <a:lnTo>
                    <a:pt x="204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28" name="Google Shape;7728;p24"/>
            <p:cNvSpPr/>
            <p:nvPr/>
          </p:nvSpPr>
          <p:spPr>
            <a:xfrm>
              <a:off x="1944894" y="3742511"/>
              <a:ext cx="82970" cy="143448"/>
            </a:xfrm>
            <a:custGeom>
              <a:avLst/>
              <a:gdLst/>
              <a:ahLst/>
              <a:cxnLst/>
              <a:rect l="l" t="t" r="r" b="b"/>
              <a:pathLst>
                <a:path w="2549" h="4407" extrusionOk="0">
                  <a:moveTo>
                    <a:pt x="0" y="1"/>
                  </a:moveTo>
                  <a:lnTo>
                    <a:pt x="48" y="3335"/>
                  </a:lnTo>
                  <a:lnTo>
                    <a:pt x="953" y="2882"/>
                  </a:lnTo>
                  <a:lnTo>
                    <a:pt x="1667" y="4406"/>
                  </a:lnTo>
                  <a:lnTo>
                    <a:pt x="2358" y="4073"/>
                  </a:lnTo>
                  <a:lnTo>
                    <a:pt x="1643" y="2549"/>
                  </a:lnTo>
                  <a:lnTo>
                    <a:pt x="2548" y="2120"/>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29" name="Google Shape;7729;p24"/>
          <p:cNvGrpSpPr/>
          <p:nvPr/>
        </p:nvGrpSpPr>
        <p:grpSpPr>
          <a:xfrm>
            <a:off x="997211" y="3469929"/>
            <a:ext cx="349743" cy="299233"/>
            <a:chOff x="1006125" y="3619273"/>
            <a:chExt cx="348871" cy="298457"/>
          </a:xfrm>
        </p:grpSpPr>
        <p:sp>
          <p:nvSpPr>
            <p:cNvPr id="7730" name="Google Shape;7730;p24"/>
            <p:cNvSpPr/>
            <p:nvPr/>
          </p:nvSpPr>
          <p:spPr>
            <a:xfrm>
              <a:off x="1085972" y="3747361"/>
              <a:ext cx="107806" cy="57190"/>
            </a:xfrm>
            <a:custGeom>
              <a:avLst/>
              <a:gdLst/>
              <a:ahLst/>
              <a:cxnLst/>
              <a:rect l="l" t="t" r="r" b="b"/>
              <a:pathLst>
                <a:path w="3312" h="1757" extrusionOk="0">
                  <a:moveTo>
                    <a:pt x="2442" y="1"/>
                  </a:moveTo>
                  <a:cubicBezTo>
                    <a:pt x="2216" y="1"/>
                    <a:pt x="1989" y="78"/>
                    <a:pt x="1811" y="233"/>
                  </a:cubicBezTo>
                  <a:cubicBezTo>
                    <a:pt x="1525" y="447"/>
                    <a:pt x="1168" y="566"/>
                    <a:pt x="811" y="566"/>
                  </a:cubicBezTo>
                  <a:cubicBezTo>
                    <a:pt x="525" y="566"/>
                    <a:pt x="239" y="495"/>
                    <a:pt x="1" y="352"/>
                  </a:cubicBezTo>
                  <a:lnTo>
                    <a:pt x="1" y="352"/>
                  </a:lnTo>
                  <a:cubicBezTo>
                    <a:pt x="145" y="1287"/>
                    <a:pt x="897" y="1757"/>
                    <a:pt x="1652" y="1757"/>
                  </a:cubicBezTo>
                  <a:cubicBezTo>
                    <a:pt x="2398" y="1757"/>
                    <a:pt x="3145" y="1298"/>
                    <a:pt x="3311" y="376"/>
                  </a:cubicBezTo>
                  <a:cubicBezTo>
                    <a:pt x="3216" y="328"/>
                    <a:pt x="3144" y="280"/>
                    <a:pt x="3073" y="233"/>
                  </a:cubicBezTo>
                  <a:cubicBezTo>
                    <a:pt x="2894" y="78"/>
                    <a:pt x="2668" y="1"/>
                    <a:pt x="2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1" name="Google Shape;7731;p24"/>
            <p:cNvSpPr/>
            <p:nvPr/>
          </p:nvSpPr>
          <p:spPr>
            <a:xfrm>
              <a:off x="1088316" y="3663445"/>
              <a:ext cx="103900" cy="82026"/>
            </a:xfrm>
            <a:custGeom>
              <a:avLst/>
              <a:gdLst/>
              <a:ahLst/>
              <a:cxnLst/>
              <a:rect l="l" t="t" r="r" b="b"/>
              <a:pathLst>
                <a:path w="3192" h="2520" extrusionOk="0">
                  <a:moveTo>
                    <a:pt x="1072" y="1"/>
                  </a:moveTo>
                  <a:lnTo>
                    <a:pt x="1072" y="1072"/>
                  </a:lnTo>
                  <a:lnTo>
                    <a:pt x="905" y="1144"/>
                  </a:lnTo>
                  <a:cubicBezTo>
                    <a:pt x="453" y="1358"/>
                    <a:pt x="143" y="1739"/>
                    <a:pt x="0" y="2215"/>
                  </a:cubicBezTo>
                  <a:lnTo>
                    <a:pt x="143" y="2287"/>
                  </a:lnTo>
                  <a:cubicBezTo>
                    <a:pt x="322" y="2442"/>
                    <a:pt x="542" y="2519"/>
                    <a:pt x="765" y="2519"/>
                  </a:cubicBezTo>
                  <a:cubicBezTo>
                    <a:pt x="989" y="2519"/>
                    <a:pt x="1215" y="2442"/>
                    <a:pt x="1405" y="2287"/>
                  </a:cubicBezTo>
                  <a:cubicBezTo>
                    <a:pt x="1667" y="2073"/>
                    <a:pt x="2024" y="1953"/>
                    <a:pt x="2382" y="1953"/>
                  </a:cubicBezTo>
                  <a:cubicBezTo>
                    <a:pt x="2667" y="1953"/>
                    <a:pt x="2953" y="2025"/>
                    <a:pt x="3191" y="2168"/>
                  </a:cubicBezTo>
                  <a:cubicBezTo>
                    <a:pt x="3049" y="1715"/>
                    <a:pt x="2715" y="1358"/>
                    <a:pt x="2286" y="1144"/>
                  </a:cubicBezTo>
                  <a:lnTo>
                    <a:pt x="2096" y="1072"/>
                  </a:lnTo>
                  <a:lnTo>
                    <a:pt x="20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2" name="Google Shape;7732;p24"/>
            <p:cNvSpPr/>
            <p:nvPr/>
          </p:nvSpPr>
          <p:spPr>
            <a:xfrm>
              <a:off x="1123178" y="3619273"/>
              <a:ext cx="33364" cy="24054"/>
            </a:xfrm>
            <a:custGeom>
              <a:avLst/>
              <a:gdLst/>
              <a:ahLst/>
              <a:cxnLst/>
              <a:rect l="l" t="t" r="r" b="b"/>
              <a:pathLst>
                <a:path w="1025" h="739" extrusionOk="0">
                  <a:moveTo>
                    <a:pt x="1" y="0"/>
                  </a:moveTo>
                  <a:lnTo>
                    <a:pt x="1" y="739"/>
                  </a:lnTo>
                  <a:lnTo>
                    <a:pt x="1025" y="739"/>
                  </a:lnTo>
                  <a:lnTo>
                    <a:pt x="10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3" name="Google Shape;7733;p24"/>
            <p:cNvSpPr/>
            <p:nvPr/>
          </p:nvSpPr>
          <p:spPr>
            <a:xfrm>
              <a:off x="1006125" y="3871184"/>
              <a:ext cx="348871" cy="46546"/>
            </a:xfrm>
            <a:custGeom>
              <a:avLst/>
              <a:gdLst/>
              <a:ahLst/>
              <a:cxnLst/>
              <a:rect l="l" t="t" r="r" b="b"/>
              <a:pathLst>
                <a:path w="10718" h="1430" extrusionOk="0">
                  <a:moveTo>
                    <a:pt x="1" y="1"/>
                  </a:moveTo>
                  <a:lnTo>
                    <a:pt x="1" y="406"/>
                  </a:lnTo>
                  <a:cubicBezTo>
                    <a:pt x="1" y="977"/>
                    <a:pt x="453" y="1430"/>
                    <a:pt x="1025" y="1430"/>
                  </a:cubicBezTo>
                  <a:lnTo>
                    <a:pt x="9693" y="1430"/>
                  </a:lnTo>
                  <a:cubicBezTo>
                    <a:pt x="10241" y="1430"/>
                    <a:pt x="10717" y="953"/>
                    <a:pt x="10717" y="406"/>
                  </a:cubicBezTo>
                  <a:lnTo>
                    <a:pt x="107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4" name="Google Shape;7734;p24"/>
            <p:cNvSpPr/>
            <p:nvPr/>
          </p:nvSpPr>
          <p:spPr>
            <a:xfrm>
              <a:off x="1027055" y="3673536"/>
              <a:ext cx="307012" cy="177528"/>
            </a:xfrm>
            <a:custGeom>
              <a:avLst/>
              <a:gdLst/>
              <a:ahLst/>
              <a:cxnLst/>
              <a:rect l="l" t="t" r="r" b="b"/>
              <a:pathLst>
                <a:path w="9432" h="5454" extrusionOk="0">
                  <a:moveTo>
                    <a:pt x="8241" y="1286"/>
                  </a:moveTo>
                  <a:lnTo>
                    <a:pt x="8241" y="1905"/>
                  </a:lnTo>
                  <a:lnTo>
                    <a:pt x="6621" y="1905"/>
                  </a:lnTo>
                  <a:lnTo>
                    <a:pt x="6621" y="1286"/>
                  </a:lnTo>
                  <a:close/>
                  <a:moveTo>
                    <a:pt x="8241" y="2525"/>
                  </a:moveTo>
                  <a:lnTo>
                    <a:pt x="8241" y="3144"/>
                  </a:lnTo>
                  <a:lnTo>
                    <a:pt x="6621" y="3144"/>
                  </a:lnTo>
                  <a:lnTo>
                    <a:pt x="6621" y="2525"/>
                  </a:lnTo>
                  <a:close/>
                  <a:moveTo>
                    <a:pt x="8241" y="3739"/>
                  </a:moveTo>
                  <a:lnTo>
                    <a:pt x="8241" y="4358"/>
                  </a:lnTo>
                  <a:lnTo>
                    <a:pt x="6621" y="4358"/>
                  </a:lnTo>
                  <a:lnTo>
                    <a:pt x="6621" y="3739"/>
                  </a:lnTo>
                  <a:close/>
                  <a:moveTo>
                    <a:pt x="4621" y="0"/>
                  </a:moveTo>
                  <a:lnTo>
                    <a:pt x="4621" y="381"/>
                  </a:lnTo>
                  <a:cubicBezTo>
                    <a:pt x="6645" y="1548"/>
                    <a:pt x="5812" y="4644"/>
                    <a:pt x="3478" y="4644"/>
                  </a:cubicBezTo>
                  <a:cubicBezTo>
                    <a:pt x="1120" y="4644"/>
                    <a:pt x="310" y="1548"/>
                    <a:pt x="2335" y="381"/>
                  </a:cubicBezTo>
                  <a:lnTo>
                    <a:pt x="2335" y="24"/>
                  </a:lnTo>
                  <a:lnTo>
                    <a:pt x="1" y="24"/>
                  </a:lnTo>
                  <a:lnTo>
                    <a:pt x="1" y="5454"/>
                  </a:lnTo>
                  <a:lnTo>
                    <a:pt x="9431" y="5454"/>
                  </a:lnTo>
                  <a:lnTo>
                    <a:pt x="943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35" name="Google Shape;7735;p24"/>
          <p:cNvGrpSpPr/>
          <p:nvPr/>
        </p:nvGrpSpPr>
        <p:grpSpPr>
          <a:xfrm>
            <a:off x="7797037" y="2937351"/>
            <a:ext cx="349751" cy="248156"/>
            <a:chOff x="7788994" y="3088077"/>
            <a:chExt cx="348878" cy="247513"/>
          </a:xfrm>
        </p:grpSpPr>
        <p:sp>
          <p:nvSpPr>
            <p:cNvPr id="7736" name="Google Shape;7736;p24"/>
            <p:cNvSpPr/>
            <p:nvPr/>
          </p:nvSpPr>
          <p:spPr>
            <a:xfrm>
              <a:off x="7989769" y="3127789"/>
              <a:ext cx="58167" cy="27179"/>
            </a:xfrm>
            <a:custGeom>
              <a:avLst/>
              <a:gdLst/>
              <a:ahLst/>
              <a:cxnLst/>
              <a:rect l="l" t="t" r="r" b="b"/>
              <a:pathLst>
                <a:path w="1787" h="835" extrusionOk="0">
                  <a:moveTo>
                    <a:pt x="903" y="1"/>
                  </a:moveTo>
                  <a:cubicBezTo>
                    <a:pt x="560" y="1"/>
                    <a:pt x="215" y="168"/>
                    <a:pt x="1" y="501"/>
                  </a:cubicBezTo>
                  <a:lnTo>
                    <a:pt x="525" y="834"/>
                  </a:lnTo>
                  <a:cubicBezTo>
                    <a:pt x="620" y="703"/>
                    <a:pt x="763" y="638"/>
                    <a:pt x="903" y="638"/>
                  </a:cubicBezTo>
                  <a:cubicBezTo>
                    <a:pt x="1042" y="638"/>
                    <a:pt x="1179" y="703"/>
                    <a:pt x="1263" y="834"/>
                  </a:cubicBezTo>
                  <a:lnTo>
                    <a:pt x="1787" y="501"/>
                  </a:lnTo>
                  <a:cubicBezTo>
                    <a:pt x="1584" y="168"/>
                    <a:pt x="1245" y="1"/>
                    <a:pt x="9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7" name="Google Shape;7737;p24"/>
            <p:cNvSpPr/>
            <p:nvPr/>
          </p:nvSpPr>
          <p:spPr>
            <a:xfrm>
              <a:off x="7955655" y="3088077"/>
              <a:ext cx="126392" cy="45961"/>
            </a:xfrm>
            <a:custGeom>
              <a:avLst/>
              <a:gdLst/>
              <a:ahLst/>
              <a:cxnLst/>
              <a:rect l="l" t="t" r="r" b="b"/>
              <a:pathLst>
                <a:path w="3883" h="1412" extrusionOk="0">
                  <a:moveTo>
                    <a:pt x="1942" y="0"/>
                  </a:moveTo>
                  <a:cubicBezTo>
                    <a:pt x="1197" y="0"/>
                    <a:pt x="453" y="352"/>
                    <a:pt x="1" y="1054"/>
                  </a:cubicBezTo>
                  <a:lnTo>
                    <a:pt x="549" y="1411"/>
                  </a:lnTo>
                  <a:cubicBezTo>
                    <a:pt x="834" y="911"/>
                    <a:pt x="1382" y="626"/>
                    <a:pt x="1954" y="626"/>
                  </a:cubicBezTo>
                  <a:cubicBezTo>
                    <a:pt x="2525" y="626"/>
                    <a:pt x="3049" y="911"/>
                    <a:pt x="3359" y="1411"/>
                  </a:cubicBezTo>
                  <a:lnTo>
                    <a:pt x="3883" y="1054"/>
                  </a:lnTo>
                  <a:cubicBezTo>
                    <a:pt x="3430" y="352"/>
                    <a:pt x="2686" y="0"/>
                    <a:pt x="19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8" name="Google Shape;7738;p24"/>
            <p:cNvSpPr/>
            <p:nvPr/>
          </p:nvSpPr>
          <p:spPr>
            <a:xfrm>
              <a:off x="7935506" y="3181368"/>
              <a:ext cx="145759" cy="124764"/>
            </a:xfrm>
            <a:custGeom>
              <a:avLst/>
              <a:gdLst/>
              <a:ahLst/>
              <a:cxnLst/>
              <a:rect l="l" t="t" r="r" b="b"/>
              <a:pathLst>
                <a:path w="4478" h="3833" extrusionOk="0">
                  <a:moveTo>
                    <a:pt x="2544" y="821"/>
                  </a:moveTo>
                  <a:cubicBezTo>
                    <a:pt x="3106" y="821"/>
                    <a:pt x="3644" y="1264"/>
                    <a:pt x="3644" y="1927"/>
                  </a:cubicBezTo>
                  <a:cubicBezTo>
                    <a:pt x="3644" y="2522"/>
                    <a:pt x="3168" y="2999"/>
                    <a:pt x="2573" y="2999"/>
                  </a:cubicBezTo>
                  <a:cubicBezTo>
                    <a:pt x="1596" y="2999"/>
                    <a:pt x="1096" y="1832"/>
                    <a:pt x="1787" y="1141"/>
                  </a:cubicBezTo>
                  <a:cubicBezTo>
                    <a:pt x="2008" y="920"/>
                    <a:pt x="2279" y="821"/>
                    <a:pt x="2544" y="821"/>
                  </a:cubicBezTo>
                  <a:close/>
                  <a:moveTo>
                    <a:pt x="2549" y="0"/>
                  </a:moveTo>
                  <a:cubicBezTo>
                    <a:pt x="2079" y="0"/>
                    <a:pt x="1601" y="176"/>
                    <a:pt x="1215" y="570"/>
                  </a:cubicBezTo>
                  <a:cubicBezTo>
                    <a:pt x="1" y="1784"/>
                    <a:pt x="858" y="3832"/>
                    <a:pt x="2573" y="3832"/>
                  </a:cubicBezTo>
                  <a:cubicBezTo>
                    <a:pt x="3620" y="3832"/>
                    <a:pt x="4478" y="2975"/>
                    <a:pt x="4478" y="1927"/>
                  </a:cubicBezTo>
                  <a:cubicBezTo>
                    <a:pt x="4478" y="768"/>
                    <a:pt x="3530" y="0"/>
                    <a:pt x="25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39" name="Google Shape;7739;p24"/>
            <p:cNvSpPr/>
            <p:nvPr/>
          </p:nvSpPr>
          <p:spPr>
            <a:xfrm>
              <a:off x="7999078" y="3229347"/>
              <a:ext cx="34926" cy="29621"/>
            </a:xfrm>
            <a:custGeom>
              <a:avLst/>
              <a:gdLst/>
              <a:ahLst/>
              <a:cxnLst/>
              <a:rect l="l" t="t" r="r" b="b"/>
              <a:pathLst>
                <a:path w="1073" h="910" extrusionOk="0">
                  <a:moveTo>
                    <a:pt x="620" y="1"/>
                  </a:moveTo>
                  <a:cubicBezTo>
                    <a:pt x="191" y="1"/>
                    <a:pt x="0" y="477"/>
                    <a:pt x="286" y="763"/>
                  </a:cubicBezTo>
                  <a:cubicBezTo>
                    <a:pt x="381" y="865"/>
                    <a:pt x="498" y="910"/>
                    <a:pt x="614" y="910"/>
                  </a:cubicBezTo>
                  <a:cubicBezTo>
                    <a:pt x="848" y="910"/>
                    <a:pt x="1072" y="724"/>
                    <a:pt x="1072" y="453"/>
                  </a:cubicBezTo>
                  <a:cubicBezTo>
                    <a:pt x="1072" y="191"/>
                    <a:pt x="858" y="1"/>
                    <a:pt x="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0" name="Google Shape;7740;p24"/>
            <p:cNvSpPr/>
            <p:nvPr/>
          </p:nvSpPr>
          <p:spPr>
            <a:xfrm>
              <a:off x="8044812" y="3184395"/>
              <a:ext cx="93060" cy="150414"/>
            </a:xfrm>
            <a:custGeom>
              <a:avLst/>
              <a:gdLst/>
              <a:ahLst/>
              <a:cxnLst/>
              <a:rect l="l" t="t" r="r" b="b"/>
              <a:pathLst>
                <a:path w="2859" h="4621" extrusionOk="0">
                  <a:moveTo>
                    <a:pt x="953" y="0"/>
                  </a:moveTo>
                  <a:cubicBezTo>
                    <a:pt x="2358" y="1310"/>
                    <a:pt x="1834" y="3668"/>
                    <a:pt x="0" y="4263"/>
                  </a:cubicBezTo>
                  <a:lnTo>
                    <a:pt x="0" y="4620"/>
                  </a:lnTo>
                  <a:lnTo>
                    <a:pt x="1834" y="4620"/>
                  </a:lnTo>
                  <a:lnTo>
                    <a:pt x="1834" y="3692"/>
                  </a:lnTo>
                  <a:lnTo>
                    <a:pt x="2858" y="3692"/>
                  </a:lnTo>
                  <a:lnTo>
                    <a:pt x="28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1" name="Google Shape;7741;p24"/>
            <p:cNvSpPr/>
            <p:nvPr/>
          </p:nvSpPr>
          <p:spPr>
            <a:xfrm>
              <a:off x="7788994" y="3184395"/>
              <a:ext cx="173687" cy="151195"/>
            </a:xfrm>
            <a:custGeom>
              <a:avLst/>
              <a:gdLst/>
              <a:ahLst/>
              <a:cxnLst/>
              <a:rect l="l" t="t" r="r" b="b"/>
              <a:pathLst>
                <a:path w="5336" h="4645" extrusionOk="0">
                  <a:moveTo>
                    <a:pt x="2692" y="1501"/>
                  </a:moveTo>
                  <a:lnTo>
                    <a:pt x="2692" y="2144"/>
                  </a:lnTo>
                  <a:lnTo>
                    <a:pt x="834" y="2144"/>
                  </a:lnTo>
                  <a:lnTo>
                    <a:pt x="834" y="1501"/>
                  </a:lnTo>
                  <a:close/>
                  <a:moveTo>
                    <a:pt x="3763" y="1501"/>
                  </a:moveTo>
                  <a:lnTo>
                    <a:pt x="3763" y="2144"/>
                  </a:lnTo>
                  <a:lnTo>
                    <a:pt x="3168" y="2144"/>
                  </a:lnTo>
                  <a:lnTo>
                    <a:pt x="3168" y="1501"/>
                  </a:lnTo>
                  <a:close/>
                  <a:moveTo>
                    <a:pt x="1" y="0"/>
                  </a:moveTo>
                  <a:lnTo>
                    <a:pt x="1" y="3692"/>
                  </a:lnTo>
                  <a:lnTo>
                    <a:pt x="1025" y="3692"/>
                  </a:lnTo>
                  <a:lnTo>
                    <a:pt x="1025" y="4644"/>
                  </a:lnTo>
                  <a:lnTo>
                    <a:pt x="2858" y="4644"/>
                  </a:lnTo>
                  <a:lnTo>
                    <a:pt x="2858" y="3692"/>
                  </a:lnTo>
                  <a:lnTo>
                    <a:pt x="5335" y="3692"/>
                  </a:lnTo>
                  <a:cubicBezTo>
                    <a:pt x="4811" y="3215"/>
                    <a:pt x="4525" y="2549"/>
                    <a:pt x="4525" y="1834"/>
                  </a:cubicBezTo>
                  <a:cubicBezTo>
                    <a:pt x="4525" y="1143"/>
                    <a:pt x="4811" y="477"/>
                    <a:pt x="53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42" name="Google Shape;7742;p24"/>
          <p:cNvGrpSpPr/>
          <p:nvPr/>
        </p:nvGrpSpPr>
        <p:grpSpPr>
          <a:xfrm>
            <a:off x="7041664" y="2886244"/>
            <a:ext cx="349748" cy="349784"/>
            <a:chOff x="7035505" y="3037102"/>
            <a:chExt cx="348876" cy="348877"/>
          </a:xfrm>
        </p:grpSpPr>
        <p:sp>
          <p:nvSpPr>
            <p:cNvPr id="7743" name="Google Shape;7743;p24"/>
            <p:cNvSpPr/>
            <p:nvPr/>
          </p:nvSpPr>
          <p:spPr>
            <a:xfrm>
              <a:off x="7220004" y="3037102"/>
              <a:ext cx="164377" cy="218638"/>
            </a:xfrm>
            <a:custGeom>
              <a:avLst/>
              <a:gdLst/>
              <a:ahLst/>
              <a:cxnLst/>
              <a:rect l="l" t="t" r="r" b="b"/>
              <a:pathLst>
                <a:path w="5050" h="6717" extrusionOk="0">
                  <a:moveTo>
                    <a:pt x="2430" y="1406"/>
                  </a:moveTo>
                  <a:cubicBezTo>
                    <a:pt x="3287" y="1406"/>
                    <a:pt x="3764" y="2382"/>
                    <a:pt x="3263" y="3073"/>
                  </a:cubicBezTo>
                  <a:cubicBezTo>
                    <a:pt x="3764" y="3358"/>
                    <a:pt x="4073" y="3906"/>
                    <a:pt x="4073" y="4502"/>
                  </a:cubicBezTo>
                  <a:lnTo>
                    <a:pt x="4073" y="5287"/>
                  </a:lnTo>
                  <a:lnTo>
                    <a:pt x="811" y="5287"/>
                  </a:lnTo>
                  <a:lnTo>
                    <a:pt x="811" y="4502"/>
                  </a:lnTo>
                  <a:cubicBezTo>
                    <a:pt x="811" y="3906"/>
                    <a:pt x="1120" y="3358"/>
                    <a:pt x="1620" y="3073"/>
                  </a:cubicBezTo>
                  <a:cubicBezTo>
                    <a:pt x="1096" y="2382"/>
                    <a:pt x="1573" y="1406"/>
                    <a:pt x="2430" y="1406"/>
                  </a:cubicBezTo>
                  <a:close/>
                  <a:moveTo>
                    <a:pt x="1" y="1"/>
                  </a:moveTo>
                  <a:lnTo>
                    <a:pt x="1" y="6716"/>
                  </a:lnTo>
                  <a:lnTo>
                    <a:pt x="5050" y="6716"/>
                  </a:lnTo>
                  <a:lnTo>
                    <a:pt x="50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4" name="Google Shape;7744;p24"/>
            <p:cNvSpPr/>
            <p:nvPr/>
          </p:nvSpPr>
          <p:spPr>
            <a:xfrm>
              <a:off x="7281265" y="3103669"/>
              <a:ext cx="31020" cy="26496"/>
            </a:xfrm>
            <a:custGeom>
              <a:avLst/>
              <a:gdLst/>
              <a:ahLst/>
              <a:cxnLst/>
              <a:rect l="l" t="t" r="r" b="b"/>
              <a:pathLst>
                <a:path w="953" h="814" extrusionOk="0">
                  <a:moveTo>
                    <a:pt x="547" y="1"/>
                  </a:moveTo>
                  <a:cubicBezTo>
                    <a:pt x="448" y="1"/>
                    <a:pt x="347" y="38"/>
                    <a:pt x="262" y="123"/>
                  </a:cubicBezTo>
                  <a:cubicBezTo>
                    <a:pt x="0" y="385"/>
                    <a:pt x="191" y="813"/>
                    <a:pt x="548" y="813"/>
                  </a:cubicBezTo>
                  <a:cubicBezTo>
                    <a:pt x="762" y="813"/>
                    <a:pt x="953" y="623"/>
                    <a:pt x="953" y="409"/>
                  </a:cubicBezTo>
                  <a:cubicBezTo>
                    <a:pt x="953" y="166"/>
                    <a:pt x="756" y="1"/>
                    <a:pt x="5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5" name="Google Shape;7745;p24"/>
            <p:cNvSpPr/>
            <p:nvPr/>
          </p:nvSpPr>
          <p:spPr>
            <a:xfrm>
              <a:off x="7102951" y="3103669"/>
              <a:ext cx="31053" cy="26496"/>
            </a:xfrm>
            <a:custGeom>
              <a:avLst/>
              <a:gdLst/>
              <a:ahLst/>
              <a:cxnLst/>
              <a:rect l="l" t="t" r="r" b="b"/>
              <a:pathLst>
                <a:path w="954" h="814" extrusionOk="0">
                  <a:moveTo>
                    <a:pt x="538" y="1"/>
                  </a:moveTo>
                  <a:cubicBezTo>
                    <a:pt x="439" y="1"/>
                    <a:pt x="340" y="38"/>
                    <a:pt x="263" y="123"/>
                  </a:cubicBezTo>
                  <a:cubicBezTo>
                    <a:pt x="1" y="385"/>
                    <a:pt x="191" y="813"/>
                    <a:pt x="549" y="813"/>
                  </a:cubicBezTo>
                  <a:cubicBezTo>
                    <a:pt x="763" y="813"/>
                    <a:pt x="953" y="623"/>
                    <a:pt x="953" y="409"/>
                  </a:cubicBezTo>
                  <a:cubicBezTo>
                    <a:pt x="953" y="166"/>
                    <a:pt x="746" y="1"/>
                    <a:pt x="5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6" name="Google Shape;7746;p24"/>
            <p:cNvSpPr/>
            <p:nvPr/>
          </p:nvSpPr>
          <p:spPr>
            <a:xfrm>
              <a:off x="7087456" y="3150477"/>
              <a:ext cx="66695" cy="37823"/>
            </a:xfrm>
            <a:custGeom>
              <a:avLst/>
              <a:gdLst/>
              <a:ahLst/>
              <a:cxnLst/>
              <a:rect l="l" t="t" r="r" b="b"/>
              <a:pathLst>
                <a:path w="2049" h="1162" extrusionOk="0">
                  <a:moveTo>
                    <a:pt x="1016" y="1"/>
                  </a:moveTo>
                  <a:cubicBezTo>
                    <a:pt x="507" y="1"/>
                    <a:pt x="1" y="340"/>
                    <a:pt x="1" y="1019"/>
                  </a:cubicBezTo>
                  <a:lnTo>
                    <a:pt x="1" y="1161"/>
                  </a:lnTo>
                  <a:lnTo>
                    <a:pt x="2049" y="1161"/>
                  </a:lnTo>
                  <a:lnTo>
                    <a:pt x="2049" y="1019"/>
                  </a:lnTo>
                  <a:cubicBezTo>
                    <a:pt x="2037" y="340"/>
                    <a:pt x="1525" y="1"/>
                    <a:pt x="10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7" name="Google Shape;7747;p24"/>
            <p:cNvSpPr/>
            <p:nvPr/>
          </p:nvSpPr>
          <p:spPr>
            <a:xfrm>
              <a:off x="7035505" y="3037102"/>
              <a:ext cx="164377" cy="218638"/>
            </a:xfrm>
            <a:custGeom>
              <a:avLst/>
              <a:gdLst/>
              <a:ahLst/>
              <a:cxnLst/>
              <a:rect l="l" t="t" r="r" b="b"/>
              <a:pathLst>
                <a:path w="5050" h="6717" extrusionOk="0">
                  <a:moveTo>
                    <a:pt x="2621" y="1406"/>
                  </a:moveTo>
                  <a:cubicBezTo>
                    <a:pt x="3478" y="1406"/>
                    <a:pt x="3954" y="2382"/>
                    <a:pt x="3454" y="3073"/>
                  </a:cubicBezTo>
                  <a:cubicBezTo>
                    <a:pt x="3954" y="3358"/>
                    <a:pt x="4264" y="3906"/>
                    <a:pt x="4264" y="4502"/>
                  </a:cubicBezTo>
                  <a:lnTo>
                    <a:pt x="4264" y="5287"/>
                  </a:lnTo>
                  <a:lnTo>
                    <a:pt x="1001" y="5287"/>
                  </a:lnTo>
                  <a:lnTo>
                    <a:pt x="977" y="4502"/>
                  </a:lnTo>
                  <a:cubicBezTo>
                    <a:pt x="977" y="3906"/>
                    <a:pt x="1287" y="3358"/>
                    <a:pt x="1811" y="3073"/>
                  </a:cubicBezTo>
                  <a:cubicBezTo>
                    <a:pt x="1287" y="2382"/>
                    <a:pt x="1763" y="1406"/>
                    <a:pt x="2621" y="1406"/>
                  </a:cubicBezTo>
                  <a:close/>
                  <a:moveTo>
                    <a:pt x="1" y="1"/>
                  </a:moveTo>
                  <a:lnTo>
                    <a:pt x="1" y="6716"/>
                  </a:lnTo>
                  <a:lnTo>
                    <a:pt x="5050" y="6716"/>
                  </a:lnTo>
                  <a:lnTo>
                    <a:pt x="505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8" name="Google Shape;7748;p24"/>
            <p:cNvSpPr/>
            <p:nvPr/>
          </p:nvSpPr>
          <p:spPr>
            <a:xfrm>
              <a:off x="7035505" y="3276644"/>
              <a:ext cx="348871" cy="109335"/>
            </a:xfrm>
            <a:custGeom>
              <a:avLst/>
              <a:gdLst/>
              <a:ahLst/>
              <a:cxnLst/>
              <a:rect l="l" t="t" r="r" b="b"/>
              <a:pathLst>
                <a:path w="10718" h="3359" extrusionOk="0">
                  <a:moveTo>
                    <a:pt x="1" y="0"/>
                  </a:moveTo>
                  <a:lnTo>
                    <a:pt x="1" y="1572"/>
                  </a:lnTo>
                  <a:lnTo>
                    <a:pt x="3978" y="1572"/>
                  </a:lnTo>
                  <a:lnTo>
                    <a:pt x="3978" y="1953"/>
                  </a:lnTo>
                  <a:cubicBezTo>
                    <a:pt x="3978" y="2382"/>
                    <a:pt x="3645" y="2739"/>
                    <a:pt x="3216" y="2739"/>
                  </a:cubicBezTo>
                  <a:lnTo>
                    <a:pt x="2240" y="2739"/>
                  </a:lnTo>
                  <a:lnTo>
                    <a:pt x="2240" y="3358"/>
                  </a:lnTo>
                  <a:lnTo>
                    <a:pt x="8431" y="3358"/>
                  </a:lnTo>
                  <a:lnTo>
                    <a:pt x="8431" y="2715"/>
                  </a:lnTo>
                  <a:lnTo>
                    <a:pt x="7479" y="2715"/>
                  </a:lnTo>
                  <a:cubicBezTo>
                    <a:pt x="7050" y="2715"/>
                    <a:pt x="6693" y="2382"/>
                    <a:pt x="6693" y="1953"/>
                  </a:cubicBezTo>
                  <a:lnTo>
                    <a:pt x="6693" y="1572"/>
                  </a:lnTo>
                  <a:lnTo>
                    <a:pt x="10718" y="1572"/>
                  </a:lnTo>
                  <a:lnTo>
                    <a:pt x="1071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49" name="Google Shape;7749;p24"/>
            <p:cNvSpPr/>
            <p:nvPr/>
          </p:nvSpPr>
          <p:spPr>
            <a:xfrm>
              <a:off x="7266128" y="3150477"/>
              <a:ext cx="66304" cy="37823"/>
            </a:xfrm>
            <a:custGeom>
              <a:avLst/>
              <a:gdLst/>
              <a:ahLst/>
              <a:cxnLst/>
              <a:rect l="l" t="t" r="r" b="b"/>
              <a:pathLst>
                <a:path w="2037" h="1162" extrusionOk="0">
                  <a:moveTo>
                    <a:pt x="1007" y="1"/>
                  </a:moveTo>
                  <a:cubicBezTo>
                    <a:pt x="501" y="1"/>
                    <a:pt x="1" y="340"/>
                    <a:pt x="13" y="1019"/>
                  </a:cubicBezTo>
                  <a:lnTo>
                    <a:pt x="13" y="1161"/>
                  </a:lnTo>
                  <a:lnTo>
                    <a:pt x="2037" y="1161"/>
                  </a:lnTo>
                  <a:lnTo>
                    <a:pt x="2037" y="1019"/>
                  </a:lnTo>
                  <a:cubicBezTo>
                    <a:pt x="2025" y="340"/>
                    <a:pt x="1513" y="1"/>
                    <a:pt x="10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50" name="Google Shape;7750;p24"/>
          <p:cNvGrpSpPr/>
          <p:nvPr/>
        </p:nvGrpSpPr>
        <p:grpSpPr>
          <a:xfrm>
            <a:off x="6285540" y="2886244"/>
            <a:ext cx="349716" cy="349784"/>
            <a:chOff x="6281267" y="3037102"/>
            <a:chExt cx="348844" cy="348877"/>
          </a:xfrm>
        </p:grpSpPr>
        <p:sp>
          <p:nvSpPr>
            <p:cNvPr id="7751" name="Google Shape;7751;p24"/>
            <p:cNvSpPr/>
            <p:nvPr/>
          </p:nvSpPr>
          <p:spPr>
            <a:xfrm>
              <a:off x="6466547" y="3037102"/>
              <a:ext cx="163564" cy="218638"/>
            </a:xfrm>
            <a:custGeom>
              <a:avLst/>
              <a:gdLst/>
              <a:ahLst/>
              <a:cxnLst/>
              <a:rect l="l" t="t" r="r" b="b"/>
              <a:pathLst>
                <a:path w="5025" h="6717" extrusionOk="0">
                  <a:moveTo>
                    <a:pt x="2446" y="1834"/>
                  </a:moveTo>
                  <a:cubicBezTo>
                    <a:pt x="3023" y="1834"/>
                    <a:pt x="3501" y="2324"/>
                    <a:pt x="3501" y="2906"/>
                  </a:cubicBezTo>
                  <a:lnTo>
                    <a:pt x="3501" y="5002"/>
                  </a:lnTo>
                  <a:lnTo>
                    <a:pt x="2882" y="5002"/>
                  </a:lnTo>
                  <a:lnTo>
                    <a:pt x="2882" y="4001"/>
                  </a:lnTo>
                  <a:lnTo>
                    <a:pt x="1977" y="4001"/>
                  </a:lnTo>
                  <a:lnTo>
                    <a:pt x="1977" y="5002"/>
                  </a:lnTo>
                  <a:lnTo>
                    <a:pt x="1358" y="5002"/>
                  </a:lnTo>
                  <a:lnTo>
                    <a:pt x="1358" y="2930"/>
                  </a:lnTo>
                  <a:cubicBezTo>
                    <a:pt x="1358" y="2334"/>
                    <a:pt x="1810" y="1858"/>
                    <a:pt x="2405" y="1834"/>
                  </a:cubicBezTo>
                  <a:cubicBezTo>
                    <a:pt x="2419" y="1834"/>
                    <a:pt x="2433" y="1834"/>
                    <a:pt x="2446" y="1834"/>
                  </a:cubicBezTo>
                  <a:close/>
                  <a:moveTo>
                    <a:pt x="0" y="1"/>
                  </a:moveTo>
                  <a:lnTo>
                    <a:pt x="0" y="6716"/>
                  </a:lnTo>
                  <a:lnTo>
                    <a:pt x="5025" y="6716"/>
                  </a:lnTo>
                  <a:lnTo>
                    <a:pt x="50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2" name="Google Shape;7752;p24"/>
            <p:cNvSpPr/>
            <p:nvPr/>
          </p:nvSpPr>
          <p:spPr>
            <a:xfrm>
              <a:off x="6349494" y="3116949"/>
              <a:ext cx="29490" cy="63603"/>
            </a:xfrm>
            <a:custGeom>
              <a:avLst/>
              <a:gdLst/>
              <a:ahLst/>
              <a:cxnLst/>
              <a:rect l="l" t="t" r="r" b="b"/>
              <a:pathLst>
                <a:path w="906" h="1954" extrusionOk="0">
                  <a:moveTo>
                    <a:pt x="476" y="1"/>
                  </a:moveTo>
                  <a:cubicBezTo>
                    <a:pt x="214" y="1"/>
                    <a:pt x="0" y="191"/>
                    <a:pt x="0" y="453"/>
                  </a:cubicBezTo>
                  <a:lnTo>
                    <a:pt x="0" y="1501"/>
                  </a:lnTo>
                  <a:cubicBezTo>
                    <a:pt x="0" y="1739"/>
                    <a:pt x="214" y="1953"/>
                    <a:pt x="476" y="1953"/>
                  </a:cubicBezTo>
                  <a:cubicBezTo>
                    <a:pt x="715" y="1930"/>
                    <a:pt x="905" y="1739"/>
                    <a:pt x="905" y="1477"/>
                  </a:cubicBezTo>
                  <a:lnTo>
                    <a:pt x="905" y="477"/>
                  </a:lnTo>
                  <a:cubicBezTo>
                    <a:pt x="905" y="215"/>
                    <a:pt x="715" y="24"/>
                    <a:pt x="4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3" name="Google Shape;7753;p24"/>
            <p:cNvSpPr/>
            <p:nvPr/>
          </p:nvSpPr>
          <p:spPr>
            <a:xfrm>
              <a:off x="6529728" y="3115387"/>
              <a:ext cx="31801" cy="31834"/>
            </a:xfrm>
            <a:custGeom>
              <a:avLst/>
              <a:gdLst/>
              <a:ahLst/>
              <a:cxnLst/>
              <a:rect l="l" t="t" r="r" b="b"/>
              <a:pathLst>
                <a:path w="977" h="978" extrusionOk="0">
                  <a:moveTo>
                    <a:pt x="488" y="1"/>
                  </a:moveTo>
                  <a:cubicBezTo>
                    <a:pt x="244" y="1"/>
                    <a:pt x="0" y="168"/>
                    <a:pt x="36" y="501"/>
                  </a:cubicBezTo>
                  <a:lnTo>
                    <a:pt x="36" y="977"/>
                  </a:lnTo>
                  <a:lnTo>
                    <a:pt x="941" y="977"/>
                  </a:lnTo>
                  <a:lnTo>
                    <a:pt x="941" y="501"/>
                  </a:lnTo>
                  <a:cubicBezTo>
                    <a:pt x="976" y="168"/>
                    <a:pt x="732" y="1"/>
                    <a:pt x="48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4" name="Google Shape;7754;p24"/>
            <p:cNvSpPr/>
            <p:nvPr/>
          </p:nvSpPr>
          <p:spPr>
            <a:xfrm>
              <a:off x="6281267" y="3276644"/>
              <a:ext cx="348838" cy="109335"/>
            </a:xfrm>
            <a:custGeom>
              <a:avLst/>
              <a:gdLst/>
              <a:ahLst/>
              <a:cxnLst/>
              <a:rect l="l" t="t" r="r" b="b"/>
              <a:pathLst>
                <a:path w="10717" h="3359" extrusionOk="0">
                  <a:moveTo>
                    <a:pt x="0" y="0"/>
                  </a:moveTo>
                  <a:lnTo>
                    <a:pt x="0" y="1572"/>
                  </a:lnTo>
                  <a:lnTo>
                    <a:pt x="4001" y="1572"/>
                  </a:lnTo>
                  <a:lnTo>
                    <a:pt x="4001" y="1953"/>
                  </a:lnTo>
                  <a:cubicBezTo>
                    <a:pt x="4001" y="2382"/>
                    <a:pt x="3668" y="2739"/>
                    <a:pt x="3239" y="2739"/>
                  </a:cubicBezTo>
                  <a:lnTo>
                    <a:pt x="2263" y="2739"/>
                  </a:lnTo>
                  <a:lnTo>
                    <a:pt x="2263" y="3358"/>
                  </a:lnTo>
                  <a:lnTo>
                    <a:pt x="8455" y="3358"/>
                  </a:lnTo>
                  <a:lnTo>
                    <a:pt x="8455" y="2715"/>
                  </a:lnTo>
                  <a:lnTo>
                    <a:pt x="7502" y="2715"/>
                  </a:lnTo>
                  <a:cubicBezTo>
                    <a:pt x="7073" y="2715"/>
                    <a:pt x="6716" y="2382"/>
                    <a:pt x="6740" y="1953"/>
                  </a:cubicBezTo>
                  <a:lnTo>
                    <a:pt x="6740" y="1572"/>
                  </a:lnTo>
                  <a:lnTo>
                    <a:pt x="10717" y="1572"/>
                  </a:ln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5" name="Google Shape;7755;p24"/>
            <p:cNvSpPr/>
            <p:nvPr/>
          </p:nvSpPr>
          <p:spPr>
            <a:xfrm>
              <a:off x="6282048" y="3037102"/>
              <a:ext cx="163596" cy="218638"/>
            </a:xfrm>
            <a:custGeom>
              <a:avLst/>
              <a:gdLst/>
              <a:ahLst/>
              <a:cxnLst/>
              <a:rect l="l" t="t" r="r" b="b"/>
              <a:pathLst>
                <a:path w="5026" h="6717" extrusionOk="0">
                  <a:moveTo>
                    <a:pt x="2527" y="1831"/>
                  </a:moveTo>
                  <a:cubicBezTo>
                    <a:pt x="2809" y="1831"/>
                    <a:pt x="3115" y="1939"/>
                    <a:pt x="3406" y="2192"/>
                  </a:cubicBezTo>
                  <a:cubicBezTo>
                    <a:pt x="3549" y="2311"/>
                    <a:pt x="3620" y="2477"/>
                    <a:pt x="3620" y="2644"/>
                  </a:cubicBezTo>
                  <a:lnTo>
                    <a:pt x="3620" y="3954"/>
                  </a:lnTo>
                  <a:cubicBezTo>
                    <a:pt x="3620" y="4001"/>
                    <a:pt x="3620" y="4073"/>
                    <a:pt x="3596" y="4144"/>
                  </a:cubicBezTo>
                  <a:lnTo>
                    <a:pt x="4073" y="4525"/>
                  </a:lnTo>
                  <a:lnTo>
                    <a:pt x="3692" y="5002"/>
                  </a:lnTo>
                  <a:lnTo>
                    <a:pt x="3311" y="4716"/>
                  </a:lnTo>
                  <a:cubicBezTo>
                    <a:pt x="3115" y="4911"/>
                    <a:pt x="2844" y="5032"/>
                    <a:pt x="2547" y="5032"/>
                  </a:cubicBezTo>
                  <a:cubicBezTo>
                    <a:pt x="2264" y="5032"/>
                    <a:pt x="1957" y="4923"/>
                    <a:pt x="1667" y="4668"/>
                  </a:cubicBezTo>
                  <a:cubicBezTo>
                    <a:pt x="1524" y="4549"/>
                    <a:pt x="1453" y="4383"/>
                    <a:pt x="1453" y="4216"/>
                  </a:cubicBezTo>
                  <a:lnTo>
                    <a:pt x="1453" y="2906"/>
                  </a:lnTo>
                  <a:cubicBezTo>
                    <a:pt x="1453" y="2308"/>
                    <a:pt x="1935" y="1831"/>
                    <a:pt x="2527" y="1831"/>
                  </a:cubicBezTo>
                  <a:close/>
                  <a:moveTo>
                    <a:pt x="0" y="1"/>
                  </a:moveTo>
                  <a:lnTo>
                    <a:pt x="0" y="6716"/>
                  </a:lnTo>
                  <a:lnTo>
                    <a:pt x="5025" y="6716"/>
                  </a:lnTo>
                  <a:lnTo>
                    <a:pt x="50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56" name="Google Shape;7756;p24"/>
          <p:cNvGrpSpPr/>
          <p:nvPr/>
        </p:nvGrpSpPr>
        <p:grpSpPr>
          <a:xfrm>
            <a:off x="4774827" y="4032596"/>
            <a:ext cx="349716" cy="291498"/>
            <a:chOff x="4774321" y="4180482"/>
            <a:chExt cx="348844" cy="290743"/>
          </a:xfrm>
        </p:grpSpPr>
        <p:sp>
          <p:nvSpPr>
            <p:cNvPr id="7757" name="Google Shape;7757;p24"/>
            <p:cNvSpPr/>
            <p:nvPr/>
          </p:nvSpPr>
          <p:spPr>
            <a:xfrm>
              <a:off x="4833433" y="4180482"/>
              <a:ext cx="201354" cy="172059"/>
            </a:xfrm>
            <a:custGeom>
              <a:avLst/>
              <a:gdLst/>
              <a:ahLst/>
              <a:cxnLst/>
              <a:rect l="l" t="t" r="r" b="b"/>
              <a:pathLst>
                <a:path w="6186" h="5286" extrusionOk="0">
                  <a:moveTo>
                    <a:pt x="2518" y="953"/>
                  </a:moveTo>
                  <a:lnTo>
                    <a:pt x="5495" y="2668"/>
                  </a:lnTo>
                  <a:lnTo>
                    <a:pt x="2518" y="4359"/>
                  </a:lnTo>
                  <a:lnTo>
                    <a:pt x="2518" y="953"/>
                  </a:lnTo>
                  <a:close/>
                  <a:moveTo>
                    <a:pt x="3513" y="1"/>
                  </a:moveTo>
                  <a:cubicBezTo>
                    <a:pt x="1175" y="1"/>
                    <a:pt x="1" y="2842"/>
                    <a:pt x="1661" y="4502"/>
                  </a:cubicBezTo>
                  <a:cubicBezTo>
                    <a:pt x="2202" y="5043"/>
                    <a:pt x="2869" y="5286"/>
                    <a:pt x="3523" y="5286"/>
                  </a:cubicBezTo>
                  <a:cubicBezTo>
                    <a:pt x="4883" y="5286"/>
                    <a:pt x="6186" y="4236"/>
                    <a:pt x="6186" y="2644"/>
                  </a:cubicBezTo>
                  <a:cubicBezTo>
                    <a:pt x="6186" y="1168"/>
                    <a:pt x="4995" y="1"/>
                    <a:pt x="3542" y="1"/>
                  </a:cubicBezTo>
                  <a:cubicBezTo>
                    <a:pt x="3533" y="1"/>
                    <a:pt x="3523" y="1"/>
                    <a:pt x="35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8" name="Google Shape;7758;p24"/>
            <p:cNvSpPr/>
            <p:nvPr/>
          </p:nvSpPr>
          <p:spPr>
            <a:xfrm>
              <a:off x="4774321" y="4196009"/>
              <a:ext cx="164345" cy="227134"/>
            </a:xfrm>
            <a:custGeom>
              <a:avLst/>
              <a:gdLst/>
              <a:ahLst/>
              <a:cxnLst/>
              <a:rect l="l" t="t" r="r" b="b"/>
              <a:pathLst>
                <a:path w="5049" h="6978" extrusionOk="0">
                  <a:moveTo>
                    <a:pt x="0" y="0"/>
                  </a:moveTo>
                  <a:lnTo>
                    <a:pt x="0" y="6287"/>
                  </a:lnTo>
                  <a:lnTo>
                    <a:pt x="3453" y="6287"/>
                  </a:lnTo>
                  <a:cubicBezTo>
                    <a:pt x="4049" y="6287"/>
                    <a:pt x="4620" y="6549"/>
                    <a:pt x="5049" y="6978"/>
                  </a:cubicBezTo>
                  <a:lnTo>
                    <a:pt x="5049" y="5430"/>
                  </a:lnTo>
                  <a:cubicBezTo>
                    <a:pt x="2382" y="5168"/>
                    <a:pt x="1143" y="2001"/>
                    <a:pt x="29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59" name="Google Shape;7759;p24"/>
            <p:cNvSpPr/>
            <p:nvPr/>
          </p:nvSpPr>
          <p:spPr>
            <a:xfrm>
              <a:off x="4935546" y="4247146"/>
              <a:ext cx="35675" cy="40362"/>
            </a:xfrm>
            <a:custGeom>
              <a:avLst/>
              <a:gdLst/>
              <a:ahLst/>
              <a:cxnLst/>
              <a:rect l="l" t="t" r="r" b="b"/>
              <a:pathLst>
                <a:path w="1096" h="1240" extrusionOk="0">
                  <a:moveTo>
                    <a:pt x="1" y="1"/>
                  </a:moveTo>
                  <a:lnTo>
                    <a:pt x="1" y="1239"/>
                  </a:lnTo>
                  <a:lnTo>
                    <a:pt x="1096" y="620"/>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0" name="Google Shape;7760;p24"/>
            <p:cNvSpPr/>
            <p:nvPr/>
          </p:nvSpPr>
          <p:spPr>
            <a:xfrm>
              <a:off x="4775069" y="4420805"/>
              <a:ext cx="164378" cy="50420"/>
            </a:xfrm>
            <a:custGeom>
              <a:avLst/>
              <a:gdLst/>
              <a:ahLst/>
              <a:cxnLst/>
              <a:rect l="l" t="t" r="r" b="b"/>
              <a:pathLst>
                <a:path w="5050" h="1549" extrusionOk="0">
                  <a:moveTo>
                    <a:pt x="1" y="0"/>
                  </a:moveTo>
                  <a:lnTo>
                    <a:pt x="1" y="1548"/>
                  </a:lnTo>
                  <a:lnTo>
                    <a:pt x="5050" y="1548"/>
                  </a:lnTo>
                  <a:cubicBezTo>
                    <a:pt x="5002" y="691"/>
                    <a:pt x="4311" y="24"/>
                    <a:pt x="34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1" name="Google Shape;7761;p24"/>
            <p:cNvSpPr/>
            <p:nvPr/>
          </p:nvSpPr>
          <p:spPr>
            <a:xfrm>
              <a:off x="4958787" y="4196009"/>
              <a:ext cx="164378" cy="227134"/>
            </a:xfrm>
            <a:custGeom>
              <a:avLst/>
              <a:gdLst/>
              <a:ahLst/>
              <a:cxnLst/>
              <a:rect l="l" t="t" r="r" b="b"/>
              <a:pathLst>
                <a:path w="5050" h="6978" extrusionOk="0">
                  <a:moveTo>
                    <a:pt x="2144" y="0"/>
                  </a:moveTo>
                  <a:cubicBezTo>
                    <a:pt x="3907" y="2001"/>
                    <a:pt x="2668" y="5168"/>
                    <a:pt x="1" y="5430"/>
                  </a:cubicBezTo>
                  <a:lnTo>
                    <a:pt x="1" y="6978"/>
                  </a:lnTo>
                  <a:cubicBezTo>
                    <a:pt x="430" y="6549"/>
                    <a:pt x="1001" y="6287"/>
                    <a:pt x="1597" y="6287"/>
                  </a:cubicBezTo>
                  <a:lnTo>
                    <a:pt x="5050" y="6287"/>
                  </a:lnTo>
                  <a:lnTo>
                    <a:pt x="50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2" name="Google Shape;7762;p24"/>
            <p:cNvSpPr/>
            <p:nvPr/>
          </p:nvSpPr>
          <p:spPr>
            <a:xfrm>
              <a:off x="4958787" y="4420805"/>
              <a:ext cx="164378" cy="50420"/>
            </a:xfrm>
            <a:custGeom>
              <a:avLst/>
              <a:gdLst/>
              <a:ahLst/>
              <a:cxnLst/>
              <a:rect l="l" t="t" r="r" b="b"/>
              <a:pathLst>
                <a:path w="5050" h="1549" extrusionOk="0">
                  <a:moveTo>
                    <a:pt x="1597" y="0"/>
                  </a:moveTo>
                  <a:cubicBezTo>
                    <a:pt x="739" y="0"/>
                    <a:pt x="25" y="691"/>
                    <a:pt x="1" y="1548"/>
                  </a:cubicBezTo>
                  <a:lnTo>
                    <a:pt x="5050" y="1548"/>
                  </a:lnTo>
                  <a:lnTo>
                    <a:pt x="505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63" name="Google Shape;7763;p24"/>
          <p:cNvGrpSpPr/>
          <p:nvPr/>
        </p:nvGrpSpPr>
        <p:grpSpPr>
          <a:xfrm>
            <a:off x="5571349" y="2886244"/>
            <a:ext cx="267387" cy="349783"/>
            <a:chOff x="5568857" y="3037102"/>
            <a:chExt cx="266720" cy="348876"/>
          </a:xfrm>
        </p:grpSpPr>
        <p:sp>
          <p:nvSpPr>
            <p:cNvPr id="7764" name="Google Shape;7764;p24"/>
            <p:cNvSpPr/>
            <p:nvPr/>
          </p:nvSpPr>
          <p:spPr>
            <a:xfrm>
              <a:off x="5747171" y="3234002"/>
              <a:ext cx="88406" cy="151976"/>
            </a:xfrm>
            <a:custGeom>
              <a:avLst/>
              <a:gdLst/>
              <a:ahLst/>
              <a:cxnLst/>
              <a:rect l="l" t="t" r="r" b="b"/>
              <a:pathLst>
                <a:path w="2716" h="4669" extrusionOk="0">
                  <a:moveTo>
                    <a:pt x="0" y="1"/>
                  </a:moveTo>
                  <a:lnTo>
                    <a:pt x="24" y="3549"/>
                  </a:lnTo>
                  <a:lnTo>
                    <a:pt x="1001" y="3073"/>
                  </a:lnTo>
                  <a:lnTo>
                    <a:pt x="1763" y="4668"/>
                  </a:lnTo>
                  <a:lnTo>
                    <a:pt x="2501" y="4311"/>
                  </a:lnTo>
                  <a:lnTo>
                    <a:pt x="1763" y="2715"/>
                  </a:lnTo>
                  <a:lnTo>
                    <a:pt x="2715" y="2263"/>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5" name="Google Shape;7765;p24"/>
            <p:cNvSpPr/>
            <p:nvPr/>
          </p:nvSpPr>
          <p:spPr>
            <a:xfrm>
              <a:off x="5569638" y="3037884"/>
              <a:ext cx="62821" cy="62822"/>
            </a:xfrm>
            <a:custGeom>
              <a:avLst/>
              <a:gdLst/>
              <a:ahLst/>
              <a:cxnLst/>
              <a:rect l="l" t="t" r="r" b="b"/>
              <a:pathLst>
                <a:path w="1930" h="1930" extrusionOk="0">
                  <a:moveTo>
                    <a:pt x="1930" y="0"/>
                  </a:moveTo>
                  <a:lnTo>
                    <a:pt x="1" y="1929"/>
                  </a:lnTo>
                  <a:lnTo>
                    <a:pt x="1930" y="1929"/>
                  </a:lnTo>
                  <a:lnTo>
                    <a:pt x="19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6" name="Google Shape;7766;p24"/>
            <p:cNvSpPr/>
            <p:nvPr/>
          </p:nvSpPr>
          <p:spPr>
            <a:xfrm>
              <a:off x="5568857" y="3037102"/>
              <a:ext cx="219420" cy="292266"/>
            </a:xfrm>
            <a:custGeom>
              <a:avLst/>
              <a:gdLst/>
              <a:ahLst/>
              <a:cxnLst/>
              <a:rect l="l" t="t" r="r" b="b"/>
              <a:pathLst>
                <a:path w="6741" h="8979" extrusionOk="0">
                  <a:moveTo>
                    <a:pt x="5454" y="4025"/>
                  </a:moveTo>
                  <a:lnTo>
                    <a:pt x="5454" y="4644"/>
                  </a:lnTo>
                  <a:lnTo>
                    <a:pt x="3311" y="4644"/>
                  </a:lnTo>
                  <a:lnTo>
                    <a:pt x="3311" y="4025"/>
                  </a:lnTo>
                  <a:close/>
                  <a:moveTo>
                    <a:pt x="2478" y="3168"/>
                  </a:moveTo>
                  <a:lnTo>
                    <a:pt x="2930" y="3597"/>
                  </a:lnTo>
                  <a:lnTo>
                    <a:pt x="1930" y="4668"/>
                  </a:lnTo>
                  <a:lnTo>
                    <a:pt x="1168" y="3954"/>
                  </a:lnTo>
                  <a:lnTo>
                    <a:pt x="1597" y="3501"/>
                  </a:lnTo>
                  <a:lnTo>
                    <a:pt x="1882" y="3787"/>
                  </a:lnTo>
                  <a:lnTo>
                    <a:pt x="2478" y="3168"/>
                  </a:lnTo>
                  <a:close/>
                  <a:moveTo>
                    <a:pt x="2359" y="5311"/>
                  </a:moveTo>
                  <a:lnTo>
                    <a:pt x="2359" y="5954"/>
                  </a:lnTo>
                  <a:lnTo>
                    <a:pt x="1716" y="5954"/>
                  </a:lnTo>
                  <a:lnTo>
                    <a:pt x="1716" y="5311"/>
                  </a:lnTo>
                  <a:close/>
                  <a:moveTo>
                    <a:pt x="2359" y="6597"/>
                  </a:moveTo>
                  <a:lnTo>
                    <a:pt x="2359" y="7216"/>
                  </a:lnTo>
                  <a:lnTo>
                    <a:pt x="1716" y="7216"/>
                  </a:lnTo>
                  <a:lnTo>
                    <a:pt x="1716" y="6597"/>
                  </a:lnTo>
                  <a:close/>
                  <a:moveTo>
                    <a:pt x="2573" y="1"/>
                  </a:moveTo>
                  <a:lnTo>
                    <a:pt x="2573" y="2573"/>
                  </a:lnTo>
                  <a:lnTo>
                    <a:pt x="1" y="2573"/>
                  </a:lnTo>
                  <a:lnTo>
                    <a:pt x="1" y="8979"/>
                  </a:lnTo>
                  <a:lnTo>
                    <a:pt x="4883" y="8979"/>
                  </a:lnTo>
                  <a:lnTo>
                    <a:pt x="4859" y="7216"/>
                  </a:lnTo>
                  <a:lnTo>
                    <a:pt x="3311" y="7216"/>
                  </a:lnTo>
                  <a:lnTo>
                    <a:pt x="3311" y="6597"/>
                  </a:lnTo>
                  <a:lnTo>
                    <a:pt x="4859" y="6597"/>
                  </a:lnTo>
                  <a:lnTo>
                    <a:pt x="4859" y="5954"/>
                  </a:lnTo>
                  <a:lnTo>
                    <a:pt x="3311" y="5954"/>
                  </a:lnTo>
                  <a:lnTo>
                    <a:pt x="3311" y="5311"/>
                  </a:lnTo>
                  <a:lnTo>
                    <a:pt x="4835" y="5311"/>
                  </a:lnTo>
                  <a:lnTo>
                    <a:pt x="4835" y="4692"/>
                  </a:lnTo>
                  <a:lnTo>
                    <a:pt x="6740" y="6288"/>
                  </a:lnTo>
                  <a:lnTo>
                    <a:pt x="674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67" name="Google Shape;7767;p24"/>
          <p:cNvGrpSpPr/>
          <p:nvPr/>
        </p:nvGrpSpPr>
        <p:grpSpPr>
          <a:xfrm>
            <a:off x="4774827" y="2887027"/>
            <a:ext cx="349710" cy="348999"/>
            <a:chOff x="4774321" y="3037884"/>
            <a:chExt cx="348838" cy="348094"/>
          </a:xfrm>
        </p:grpSpPr>
        <p:sp>
          <p:nvSpPr>
            <p:cNvPr id="7768" name="Google Shape;7768;p24"/>
            <p:cNvSpPr/>
            <p:nvPr/>
          </p:nvSpPr>
          <p:spPr>
            <a:xfrm>
              <a:off x="4909960" y="3144846"/>
              <a:ext cx="29490" cy="30272"/>
            </a:xfrm>
            <a:custGeom>
              <a:avLst/>
              <a:gdLst/>
              <a:ahLst/>
              <a:cxnLst/>
              <a:rect l="l" t="t" r="r" b="b"/>
              <a:pathLst>
                <a:path w="906" h="930" extrusionOk="0">
                  <a:moveTo>
                    <a:pt x="429" y="1"/>
                  </a:moveTo>
                  <a:cubicBezTo>
                    <a:pt x="191" y="25"/>
                    <a:pt x="1" y="215"/>
                    <a:pt x="1" y="453"/>
                  </a:cubicBezTo>
                  <a:lnTo>
                    <a:pt x="1" y="930"/>
                  </a:lnTo>
                  <a:lnTo>
                    <a:pt x="906" y="930"/>
                  </a:lnTo>
                  <a:lnTo>
                    <a:pt x="906" y="453"/>
                  </a:lnTo>
                  <a:cubicBezTo>
                    <a:pt x="906" y="191"/>
                    <a:pt x="691" y="1"/>
                    <a:pt x="4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69" name="Google Shape;7769;p24"/>
            <p:cNvSpPr/>
            <p:nvPr/>
          </p:nvSpPr>
          <p:spPr>
            <a:xfrm>
              <a:off x="4784379" y="3165776"/>
              <a:ext cx="37237" cy="51982"/>
            </a:xfrm>
            <a:custGeom>
              <a:avLst/>
              <a:gdLst/>
              <a:ahLst/>
              <a:cxnLst/>
              <a:rect l="l" t="t" r="r" b="b"/>
              <a:pathLst>
                <a:path w="1144" h="1597" extrusionOk="0">
                  <a:moveTo>
                    <a:pt x="1144" y="1"/>
                  </a:moveTo>
                  <a:lnTo>
                    <a:pt x="1" y="882"/>
                  </a:lnTo>
                  <a:lnTo>
                    <a:pt x="1144" y="1596"/>
                  </a:lnTo>
                  <a:lnTo>
                    <a:pt x="11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0" name="Google Shape;7770;p24"/>
            <p:cNvSpPr/>
            <p:nvPr/>
          </p:nvSpPr>
          <p:spPr>
            <a:xfrm>
              <a:off x="5075840" y="3166557"/>
              <a:ext cx="37270" cy="51201"/>
            </a:xfrm>
            <a:custGeom>
              <a:avLst/>
              <a:gdLst/>
              <a:ahLst/>
              <a:cxnLst/>
              <a:rect l="l" t="t" r="r" b="b"/>
              <a:pathLst>
                <a:path w="1145" h="1573" extrusionOk="0">
                  <a:moveTo>
                    <a:pt x="1" y="1"/>
                  </a:moveTo>
                  <a:lnTo>
                    <a:pt x="1" y="1572"/>
                  </a:lnTo>
                  <a:lnTo>
                    <a:pt x="1144" y="858"/>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1" name="Google Shape;7771;p24"/>
            <p:cNvSpPr/>
            <p:nvPr/>
          </p:nvSpPr>
          <p:spPr>
            <a:xfrm>
              <a:off x="4841734" y="3037884"/>
              <a:ext cx="213984" cy="258935"/>
            </a:xfrm>
            <a:custGeom>
              <a:avLst/>
              <a:gdLst/>
              <a:ahLst/>
              <a:cxnLst/>
              <a:rect l="l" t="t" r="r" b="b"/>
              <a:pathLst>
                <a:path w="6574" h="7955" extrusionOk="0">
                  <a:moveTo>
                    <a:pt x="4740" y="1334"/>
                  </a:moveTo>
                  <a:lnTo>
                    <a:pt x="4740" y="1929"/>
                  </a:lnTo>
                  <a:lnTo>
                    <a:pt x="5335" y="1929"/>
                  </a:lnTo>
                  <a:lnTo>
                    <a:pt x="5335" y="2549"/>
                  </a:lnTo>
                  <a:lnTo>
                    <a:pt x="4788" y="2549"/>
                  </a:lnTo>
                  <a:lnTo>
                    <a:pt x="4788" y="3144"/>
                  </a:lnTo>
                  <a:lnTo>
                    <a:pt x="4145" y="3144"/>
                  </a:lnTo>
                  <a:lnTo>
                    <a:pt x="4145" y="2549"/>
                  </a:lnTo>
                  <a:lnTo>
                    <a:pt x="3549" y="2549"/>
                  </a:lnTo>
                  <a:lnTo>
                    <a:pt x="3549" y="1929"/>
                  </a:lnTo>
                  <a:lnTo>
                    <a:pt x="4145" y="1929"/>
                  </a:lnTo>
                  <a:lnTo>
                    <a:pt x="4145" y="1334"/>
                  </a:lnTo>
                  <a:close/>
                  <a:moveTo>
                    <a:pt x="2547" y="2617"/>
                  </a:moveTo>
                  <a:cubicBezTo>
                    <a:pt x="3101" y="2617"/>
                    <a:pt x="3656" y="2992"/>
                    <a:pt x="3621" y="3739"/>
                  </a:cubicBezTo>
                  <a:lnTo>
                    <a:pt x="3621" y="5835"/>
                  </a:lnTo>
                  <a:lnTo>
                    <a:pt x="3002" y="5835"/>
                  </a:lnTo>
                  <a:lnTo>
                    <a:pt x="3002" y="4835"/>
                  </a:lnTo>
                  <a:lnTo>
                    <a:pt x="2097" y="4835"/>
                  </a:lnTo>
                  <a:lnTo>
                    <a:pt x="2097" y="5835"/>
                  </a:lnTo>
                  <a:lnTo>
                    <a:pt x="1477" y="5835"/>
                  </a:lnTo>
                  <a:lnTo>
                    <a:pt x="1477" y="3763"/>
                  </a:lnTo>
                  <a:cubicBezTo>
                    <a:pt x="1430" y="2998"/>
                    <a:pt x="1988" y="2617"/>
                    <a:pt x="2547" y="2617"/>
                  </a:cubicBezTo>
                  <a:close/>
                  <a:moveTo>
                    <a:pt x="1" y="0"/>
                  </a:moveTo>
                  <a:lnTo>
                    <a:pt x="1" y="5930"/>
                  </a:lnTo>
                  <a:lnTo>
                    <a:pt x="3287" y="7954"/>
                  </a:lnTo>
                  <a:lnTo>
                    <a:pt x="6574" y="5930"/>
                  </a:lnTo>
                  <a:lnTo>
                    <a:pt x="657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2" name="Google Shape;7772;p24"/>
            <p:cNvSpPr/>
            <p:nvPr/>
          </p:nvSpPr>
          <p:spPr>
            <a:xfrm>
              <a:off x="4774321" y="3212291"/>
              <a:ext cx="348838" cy="173687"/>
            </a:xfrm>
            <a:custGeom>
              <a:avLst/>
              <a:gdLst/>
              <a:ahLst/>
              <a:cxnLst/>
              <a:rect l="l" t="t" r="r" b="b"/>
              <a:pathLst>
                <a:path w="10717" h="5336" extrusionOk="0">
                  <a:moveTo>
                    <a:pt x="0" y="1"/>
                  </a:moveTo>
                  <a:lnTo>
                    <a:pt x="0" y="5335"/>
                  </a:lnTo>
                  <a:lnTo>
                    <a:pt x="10717" y="5335"/>
                  </a:lnTo>
                  <a:lnTo>
                    <a:pt x="10717" y="1"/>
                  </a:lnTo>
                  <a:lnTo>
                    <a:pt x="5358" y="3311"/>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3" name="Google Shape;7773;p24"/>
          <p:cNvGrpSpPr/>
          <p:nvPr/>
        </p:nvGrpSpPr>
        <p:grpSpPr>
          <a:xfrm>
            <a:off x="4019454" y="2887027"/>
            <a:ext cx="349710" cy="349002"/>
            <a:chOff x="4020831" y="3037884"/>
            <a:chExt cx="348838" cy="348097"/>
          </a:xfrm>
        </p:grpSpPr>
        <p:sp>
          <p:nvSpPr>
            <p:cNvPr id="7774" name="Google Shape;7774;p24"/>
            <p:cNvSpPr/>
            <p:nvPr/>
          </p:nvSpPr>
          <p:spPr>
            <a:xfrm>
              <a:off x="4127794" y="3037884"/>
              <a:ext cx="136482" cy="182964"/>
            </a:xfrm>
            <a:custGeom>
              <a:avLst/>
              <a:gdLst/>
              <a:ahLst/>
              <a:cxnLst/>
              <a:rect l="l" t="t" r="r" b="b"/>
              <a:pathLst>
                <a:path w="4193" h="5621" extrusionOk="0">
                  <a:moveTo>
                    <a:pt x="2065" y="721"/>
                  </a:moveTo>
                  <a:cubicBezTo>
                    <a:pt x="2763" y="721"/>
                    <a:pt x="3430" y="1265"/>
                    <a:pt x="3430" y="2072"/>
                  </a:cubicBezTo>
                  <a:cubicBezTo>
                    <a:pt x="3430" y="2834"/>
                    <a:pt x="2835" y="3430"/>
                    <a:pt x="2073" y="3430"/>
                  </a:cubicBezTo>
                  <a:cubicBezTo>
                    <a:pt x="882" y="3430"/>
                    <a:pt x="263" y="1977"/>
                    <a:pt x="1120" y="1120"/>
                  </a:cubicBezTo>
                  <a:cubicBezTo>
                    <a:pt x="1396" y="844"/>
                    <a:pt x="1734" y="721"/>
                    <a:pt x="2065" y="721"/>
                  </a:cubicBezTo>
                  <a:close/>
                  <a:moveTo>
                    <a:pt x="2073" y="0"/>
                  </a:moveTo>
                  <a:cubicBezTo>
                    <a:pt x="930" y="0"/>
                    <a:pt x="1" y="929"/>
                    <a:pt x="1" y="2072"/>
                  </a:cubicBezTo>
                  <a:cubicBezTo>
                    <a:pt x="1" y="2715"/>
                    <a:pt x="334" y="3239"/>
                    <a:pt x="739" y="3787"/>
                  </a:cubicBezTo>
                  <a:lnTo>
                    <a:pt x="2097" y="5621"/>
                  </a:lnTo>
                  <a:cubicBezTo>
                    <a:pt x="2120" y="5573"/>
                    <a:pt x="2168" y="5549"/>
                    <a:pt x="2192" y="5502"/>
                  </a:cubicBezTo>
                  <a:cubicBezTo>
                    <a:pt x="2216" y="5454"/>
                    <a:pt x="2311" y="5335"/>
                    <a:pt x="2358" y="5263"/>
                  </a:cubicBezTo>
                  <a:lnTo>
                    <a:pt x="3430" y="3787"/>
                  </a:lnTo>
                  <a:cubicBezTo>
                    <a:pt x="3835" y="3239"/>
                    <a:pt x="4192" y="2715"/>
                    <a:pt x="4192" y="2072"/>
                  </a:cubicBezTo>
                  <a:lnTo>
                    <a:pt x="4168" y="2072"/>
                  </a:lnTo>
                  <a:cubicBezTo>
                    <a:pt x="4168" y="929"/>
                    <a:pt x="3240" y="0"/>
                    <a:pt x="2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5" name="Google Shape;7775;p24"/>
            <p:cNvSpPr/>
            <p:nvPr/>
          </p:nvSpPr>
          <p:spPr>
            <a:xfrm>
              <a:off x="4135541" y="3229347"/>
              <a:ext cx="118645" cy="42087"/>
            </a:xfrm>
            <a:custGeom>
              <a:avLst/>
              <a:gdLst/>
              <a:ahLst/>
              <a:cxnLst/>
              <a:rect l="l" t="t" r="r" b="b"/>
              <a:pathLst>
                <a:path w="3645" h="1293" extrusionOk="0">
                  <a:moveTo>
                    <a:pt x="1239" y="1"/>
                  </a:moveTo>
                  <a:cubicBezTo>
                    <a:pt x="954" y="48"/>
                    <a:pt x="692" y="120"/>
                    <a:pt x="453" y="239"/>
                  </a:cubicBezTo>
                  <a:cubicBezTo>
                    <a:pt x="168" y="358"/>
                    <a:pt x="1" y="501"/>
                    <a:pt x="1" y="644"/>
                  </a:cubicBezTo>
                  <a:lnTo>
                    <a:pt x="25" y="644"/>
                  </a:lnTo>
                  <a:cubicBezTo>
                    <a:pt x="25" y="763"/>
                    <a:pt x="192" y="906"/>
                    <a:pt x="453" y="1025"/>
                  </a:cubicBezTo>
                  <a:cubicBezTo>
                    <a:pt x="894" y="1203"/>
                    <a:pt x="1358" y="1293"/>
                    <a:pt x="1826" y="1293"/>
                  </a:cubicBezTo>
                  <a:cubicBezTo>
                    <a:pt x="2293" y="1293"/>
                    <a:pt x="2763" y="1203"/>
                    <a:pt x="3216" y="1025"/>
                  </a:cubicBezTo>
                  <a:cubicBezTo>
                    <a:pt x="3478" y="906"/>
                    <a:pt x="3645" y="763"/>
                    <a:pt x="3645" y="644"/>
                  </a:cubicBezTo>
                  <a:cubicBezTo>
                    <a:pt x="3645" y="501"/>
                    <a:pt x="3478" y="358"/>
                    <a:pt x="3216" y="239"/>
                  </a:cubicBezTo>
                  <a:cubicBezTo>
                    <a:pt x="2954" y="120"/>
                    <a:pt x="2692" y="48"/>
                    <a:pt x="2430" y="24"/>
                  </a:cubicBezTo>
                  <a:cubicBezTo>
                    <a:pt x="2311" y="167"/>
                    <a:pt x="2192" y="310"/>
                    <a:pt x="2073" y="477"/>
                  </a:cubicBezTo>
                  <a:lnTo>
                    <a:pt x="1835" y="810"/>
                  </a:lnTo>
                  <a:lnTo>
                    <a:pt x="123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6" name="Google Shape;7776;p24"/>
            <p:cNvSpPr/>
            <p:nvPr/>
          </p:nvSpPr>
          <p:spPr>
            <a:xfrm>
              <a:off x="4171217" y="3082055"/>
              <a:ext cx="47328" cy="47328"/>
            </a:xfrm>
            <a:custGeom>
              <a:avLst/>
              <a:gdLst/>
              <a:ahLst/>
              <a:cxnLst/>
              <a:rect l="l" t="t" r="r" b="b"/>
              <a:pathLst>
                <a:path w="1454" h="1454" extrusionOk="0">
                  <a:moveTo>
                    <a:pt x="739" y="1"/>
                  </a:moveTo>
                  <a:cubicBezTo>
                    <a:pt x="334" y="1"/>
                    <a:pt x="0" y="310"/>
                    <a:pt x="0" y="715"/>
                  </a:cubicBezTo>
                  <a:cubicBezTo>
                    <a:pt x="0" y="1120"/>
                    <a:pt x="334" y="1454"/>
                    <a:pt x="739" y="1454"/>
                  </a:cubicBezTo>
                  <a:cubicBezTo>
                    <a:pt x="1144" y="1454"/>
                    <a:pt x="1453" y="1120"/>
                    <a:pt x="1453" y="715"/>
                  </a:cubicBezTo>
                  <a:cubicBezTo>
                    <a:pt x="1453" y="310"/>
                    <a:pt x="1144" y="1"/>
                    <a:pt x="7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7" name="Google Shape;7777;p24"/>
            <p:cNvSpPr/>
            <p:nvPr/>
          </p:nvSpPr>
          <p:spPr>
            <a:xfrm>
              <a:off x="4020831" y="3339434"/>
              <a:ext cx="348838" cy="46546"/>
            </a:xfrm>
            <a:custGeom>
              <a:avLst/>
              <a:gdLst/>
              <a:ahLst/>
              <a:cxnLst/>
              <a:rect l="l" t="t" r="r" b="b"/>
              <a:pathLst>
                <a:path w="10717" h="1430" extrusionOk="0">
                  <a:moveTo>
                    <a:pt x="0" y="0"/>
                  </a:moveTo>
                  <a:lnTo>
                    <a:pt x="0" y="405"/>
                  </a:lnTo>
                  <a:cubicBezTo>
                    <a:pt x="0" y="977"/>
                    <a:pt x="453" y="1429"/>
                    <a:pt x="1024" y="1429"/>
                  </a:cubicBezTo>
                  <a:lnTo>
                    <a:pt x="9693" y="1429"/>
                  </a:lnTo>
                  <a:cubicBezTo>
                    <a:pt x="10241" y="1429"/>
                    <a:pt x="10717" y="977"/>
                    <a:pt x="10717" y="405"/>
                  </a:cubicBez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78" name="Google Shape;7778;p24"/>
            <p:cNvSpPr/>
            <p:nvPr/>
          </p:nvSpPr>
          <p:spPr>
            <a:xfrm>
              <a:off x="4041762" y="3141753"/>
              <a:ext cx="306979" cy="177560"/>
            </a:xfrm>
            <a:custGeom>
              <a:avLst/>
              <a:gdLst/>
              <a:ahLst/>
              <a:cxnLst/>
              <a:rect l="l" t="t" r="r" b="b"/>
              <a:pathLst>
                <a:path w="9431" h="5455" extrusionOk="0">
                  <a:moveTo>
                    <a:pt x="7169" y="1"/>
                  </a:moveTo>
                  <a:cubicBezTo>
                    <a:pt x="7169" y="1"/>
                    <a:pt x="6788" y="667"/>
                    <a:pt x="6573" y="977"/>
                  </a:cubicBezTo>
                  <a:lnTo>
                    <a:pt x="5716" y="2144"/>
                  </a:lnTo>
                  <a:cubicBezTo>
                    <a:pt x="5930" y="2192"/>
                    <a:pt x="6145" y="2239"/>
                    <a:pt x="6359" y="2334"/>
                  </a:cubicBezTo>
                  <a:cubicBezTo>
                    <a:pt x="6883" y="2573"/>
                    <a:pt x="7169" y="2930"/>
                    <a:pt x="7169" y="3311"/>
                  </a:cubicBezTo>
                  <a:cubicBezTo>
                    <a:pt x="7169" y="3692"/>
                    <a:pt x="6859" y="4049"/>
                    <a:pt x="6359" y="4287"/>
                  </a:cubicBezTo>
                  <a:cubicBezTo>
                    <a:pt x="5823" y="4490"/>
                    <a:pt x="5263" y="4591"/>
                    <a:pt x="4707" y="4591"/>
                  </a:cubicBezTo>
                  <a:cubicBezTo>
                    <a:pt x="4150" y="4591"/>
                    <a:pt x="3596" y="4490"/>
                    <a:pt x="3073" y="4287"/>
                  </a:cubicBezTo>
                  <a:cubicBezTo>
                    <a:pt x="2549" y="4049"/>
                    <a:pt x="2263" y="3692"/>
                    <a:pt x="2263" y="3311"/>
                  </a:cubicBezTo>
                  <a:cubicBezTo>
                    <a:pt x="2263" y="2930"/>
                    <a:pt x="2572" y="2573"/>
                    <a:pt x="3073" y="2334"/>
                  </a:cubicBezTo>
                  <a:cubicBezTo>
                    <a:pt x="3287" y="2239"/>
                    <a:pt x="3501" y="2192"/>
                    <a:pt x="3716" y="2144"/>
                  </a:cubicBezTo>
                  <a:lnTo>
                    <a:pt x="2858" y="977"/>
                  </a:lnTo>
                  <a:cubicBezTo>
                    <a:pt x="2644" y="667"/>
                    <a:pt x="2430" y="358"/>
                    <a:pt x="2263" y="24"/>
                  </a:cubicBezTo>
                  <a:lnTo>
                    <a:pt x="0" y="24"/>
                  </a:lnTo>
                  <a:lnTo>
                    <a:pt x="0" y="5454"/>
                  </a:lnTo>
                  <a:lnTo>
                    <a:pt x="9431" y="5454"/>
                  </a:lnTo>
                  <a:lnTo>
                    <a:pt x="94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79" name="Google Shape;7779;p24"/>
          <p:cNvGrpSpPr/>
          <p:nvPr/>
        </p:nvGrpSpPr>
        <p:grpSpPr>
          <a:xfrm>
            <a:off x="6322839" y="3444277"/>
            <a:ext cx="275898" cy="349749"/>
            <a:chOff x="6318473" y="3593689"/>
            <a:chExt cx="275210" cy="348842"/>
          </a:xfrm>
        </p:grpSpPr>
        <p:sp>
          <p:nvSpPr>
            <p:cNvPr id="7780" name="Google Shape;7780;p24"/>
            <p:cNvSpPr/>
            <p:nvPr/>
          </p:nvSpPr>
          <p:spPr>
            <a:xfrm>
              <a:off x="6318473" y="3593689"/>
              <a:ext cx="275210" cy="128703"/>
            </a:xfrm>
            <a:custGeom>
              <a:avLst/>
              <a:gdLst/>
              <a:ahLst/>
              <a:cxnLst/>
              <a:rect l="l" t="t" r="r" b="b"/>
              <a:pathLst>
                <a:path w="8455" h="3954" extrusionOk="0">
                  <a:moveTo>
                    <a:pt x="4525" y="929"/>
                  </a:moveTo>
                  <a:lnTo>
                    <a:pt x="4525" y="1572"/>
                  </a:lnTo>
                  <a:lnTo>
                    <a:pt x="3906" y="1572"/>
                  </a:lnTo>
                  <a:lnTo>
                    <a:pt x="3906" y="929"/>
                  </a:lnTo>
                  <a:close/>
                  <a:moveTo>
                    <a:pt x="4216" y="0"/>
                  </a:moveTo>
                  <a:cubicBezTo>
                    <a:pt x="2001" y="0"/>
                    <a:pt x="143" y="1715"/>
                    <a:pt x="1" y="3954"/>
                  </a:cubicBezTo>
                  <a:lnTo>
                    <a:pt x="1882" y="3954"/>
                  </a:lnTo>
                  <a:cubicBezTo>
                    <a:pt x="2084" y="2596"/>
                    <a:pt x="3156" y="1917"/>
                    <a:pt x="4228" y="1917"/>
                  </a:cubicBezTo>
                  <a:cubicBezTo>
                    <a:pt x="5299" y="1917"/>
                    <a:pt x="6371" y="2596"/>
                    <a:pt x="6573" y="3954"/>
                  </a:cubicBezTo>
                  <a:lnTo>
                    <a:pt x="8455" y="3954"/>
                  </a:lnTo>
                  <a:cubicBezTo>
                    <a:pt x="8312" y="1715"/>
                    <a:pt x="6454" y="0"/>
                    <a:pt x="42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1" name="Google Shape;7781;p24"/>
            <p:cNvSpPr/>
            <p:nvPr/>
          </p:nvSpPr>
          <p:spPr>
            <a:xfrm>
              <a:off x="6440962" y="3717707"/>
              <a:ext cx="29490" cy="29490"/>
            </a:xfrm>
            <a:custGeom>
              <a:avLst/>
              <a:gdLst/>
              <a:ahLst/>
              <a:cxnLst/>
              <a:rect l="l" t="t" r="r" b="b"/>
              <a:pathLst>
                <a:path w="906" h="906" extrusionOk="0">
                  <a:moveTo>
                    <a:pt x="453" y="1"/>
                  </a:moveTo>
                  <a:cubicBezTo>
                    <a:pt x="215" y="1"/>
                    <a:pt x="0" y="191"/>
                    <a:pt x="0" y="453"/>
                  </a:cubicBezTo>
                  <a:cubicBezTo>
                    <a:pt x="0" y="691"/>
                    <a:pt x="215" y="906"/>
                    <a:pt x="453" y="906"/>
                  </a:cubicBezTo>
                  <a:cubicBezTo>
                    <a:pt x="715" y="906"/>
                    <a:pt x="905" y="691"/>
                    <a:pt x="905" y="453"/>
                  </a:cubicBezTo>
                  <a:cubicBezTo>
                    <a:pt x="905" y="191"/>
                    <a:pt x="715" y="1"/>
                    <a:pt x="4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2" name="Google Shape;7782;p24"/>
            <p:cNvSpPr/>
            <p:nvPr/>
          </p:nvSpPr>
          <p:spPr>
            <a:xfrm>
              <a:off x="6319254" y="3742511"/>
              <a:ext cx="274429" cy="200020"/>
            </a:xfrm>
            <a:custGeom>
              <a:avLst/>
              <a:gdLst/>
              <a:ahLst/>
              <a:cxnLst/>
              <a:rect l="l" t="t" r="r" b="b"/>
              <a:pathLst>
                <a:path w="8431" h="6145" extrusionOk="0">
                  <a:moveTo>
                    <a:pt x="0" y="1"/>
                  </a:moveTo>
                  <a:cubicBezTo>
                    <a:pt x="119" y="1715"/>
                    <a:pt x="1239" y="3168"/>
                    <a:pt x="2858" y="3716"/>
                  </a:cubicBezTo>
                  <a:lnTo>
                    <a:pt x="2858" y="4764"/>
                  </a:lnTo>
                  <a:cubicBezTo>
                    <a:pt x="2858" y="5168"/>
                    <a:pt x="2525" y="5526"/>
                    <a:pt x="2096" y="5526"/>
                  </a:cubicBezTo>
                  <a:lnTo>
                    <a:pt x="1096" y="5526"/>
                  </a:lnTo>
                  <a:lnTo>
                    <a:pt x="1096" y="6145"/>
                  </a:lnTo>
                  <a:lnTo>
                    <a:pt x="7288" y="6145"/>
                  </a:lnTo>
                  <a:lnTo>
                    <a:pt x="7288" y="5526"/>
                  </a:lnTo>
                  <a:lnTo>
                    <a:pt x="6335" y="5526"/>
                  </a:lnTo>
                  <a:cubicBezTo>
                    <a:pt x="5906" y="5526"/>
                    <a:pt x="5549" y="5168"/>
                    <a:pt x="5549" y="4740"/>
                  </a:cubicBezTo>
                  <a:lnTo>
                    <a:pt x="5549" y="4740"/>
                  </a:lnTo>
                  <a:lnTo>
                    <a:pt x="5573" y="4764"/>
                  </a:lnTo>
                  <a:lnTo>
                    <a:pt x="5573" y="3716"/>
                  </a:lnTo>
                  <a:cubicBezTo>
                    <a:pt x="7169" y="3168"/>
                    <a:pt x="8312" y="1715"/>
                    <a:pt x="8431" y="1"/>
                  </a:cubicBezTo>
                  <a:lnTo>
                    <a:pt x="6549" y="1"/>
                  </a:lnTo>
                  <a:cubicBezTo>
                    <a:pt x="6323" y="1322"/>
                    <a:pt x="5263" y="1983"/>
                    <a:pt x="4204" y="1983"/>
                  </a:cubicBezTo>
                  <a:cubicBezTo>
                    <a:pt x="3144" y="1983"/>
                    <a:pt x="2084" y="1322"/>
                    <a:pt x="18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3" name="Google Shape;7783;p24"/>
            <p:cNvSpPr/>
            <p:nvPr/>
          </p:nvSpPr>
          <p:spPr>
            <a:xfrm>
              <a:off x="6379701" y="3675847"/>
              <a:ext cx="133390" cy="113534"/>
            </a:xfrm>
            <a:custGeom>
              <a:avLst/>
              <a:gdLst/>
              <a:ahLst/>
              <a:cxnLst/>
              <a:rect l="l" t="t" r="r" b="b"/>
              <a:pathLst>
                <a:path w="4098" h="3488" extrusionOk="0">
                  <a:moveTo>
                    <a:pt x="2344" y="651"/>
                  </a:moveTo>
                  <a:cubicBezTo>
                    <a:pt x="2901" y="651"/>
                    <a:pt x="3430" y="1081"/>
                    <a:pt x="3430" y="1739"/>
                  </a:cubicBezTo>
                  <a:cubicBezTo>
                    <a:pt x="3430" y="2335"/>
                    <a:pt x="2930" y="2811"/>
                    <a:pt x="2335" y="2811"/>
                  </a:cubicBezTo>
                  <a:cubicBezTo>
                    <a:pt x="1382" y="2811"/>
                    <a:pt x="906" y="1644"/>
                    <a:pt x="1573" y="977"/>
                  </a:cubicBezTo>
                  <a:cubicBezTo>
                    <a:pt x="1798" y="752"/>
                    <a:pt x="2074" y="651"/>
                    <a:pt x="2344" y="651"/>
                  </a:cubicBezTo>
                  <a:close/>
                  <a:moveTo>
                    <a:pt x="2335" y="1"/>
                  </a:moveTo>
                  <a:cubicBezTo>
                    <a:pt x="787" y="1"/>
                    <a:pt x="1" y="1882"/>
                    <a:pt x="1096" y="2978"/>
                  </a:cubicBezTo>
                  <a:cubicBezTo>
                    <a:pt x="1457" y="3330"/>
                    <a:pt x="1896" y="3488"/>
                    <a:pt x="2326" y="3488"/>
                  </a:cubicBezTo>
                  <a:cubicBezTo>
                    <a:pt x="3232" y="3488"/>
                    <a:pt x="4097" y="2789"/>
                    <a:pt x="4097" y="1739"/>
                  </a:cubicBezTo>
                  <a:cubicBezTo>
                    <a:pt x="4097" y="763"/>
                    <a:pt x="3311" y="1"/>
                    <a:pt x="23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4" name="Google Shape;7784;p24"/>
          <p:cNvGrpSpPr/>
          <p:nvPr/>
        </p:nvGrpSpPr>
        <p:grpSpPr>
          <a:xfrm>
            <a:off x="7041664" y="3445061"/>
            <a:ext cx="348960" cy="348967"/>
            <a:chOff x="7035505" y="3594470"/>
            <a:chExt cx="348090" cy="348062"/>
          </a:xfrm>
        </p:grpSpPr>
        <p:sp>
          <p:nvSpPr>
            <p:cNvPr id="7785" name="Google Shape;7785;p24"/>
            <p:cNvSpPr/>
            <p:nvPr/>
          </p:nvSpPr>
          <p:spPr>
            <a:xfrm>
              <a:off x="7116915" y="3731671"/>
              <a:ext cx="182182" cy="57386"/>
            </a:xfrm>
            <a:custGeom>
              <a:avLst/>
              <a:gdLst/>
              <a:ahLst/>
              <a:cxnLst/>
              <a:rect l="l" t="t" r="r" b="b"/>
              <a:pathLst>
                <a:path w="5597" h="1763" extrusionOk="0">
                  <a:moveTo>
                    <a:pt x="1" y="0"/>
                  </a:moveTo>
                  <a:lnTo>
                    <a:pt x="1" y="1763"/>
                  </a:lnTo>
                  <a:lnTo>
                    <a:pt x="3192" y="1763"/>
                  </a:lnTo>
                  <a:lnTo>
                    <a:pt x="3168" y="524"/>
                  </a:lnTo>
                  <a:lnTo>
                    <a:pt x="4668" y="1763"/>
                  </a:lnTo>
                  <a:lnTo>
                    <a:pt x="5597" y="1763"/>
                  </a:lnTo>
                  <a:lnTo>
                    <a:pt x="55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6" name="Google Shape;7786;p24"/>
            <p:cNvSpPr/>
            <p:nvPr/>
          </p:nvSpPr>
          <p:spPr>
            <a:xfrm>
              <a:off x="7240934" y="3792899"/>
              <a:ext cx="87625" cy="149632"/>
            </a:xfrm>
            <a:custGeom>
              <a:avLst/>
              <a:gdLst/>
              <a:ahLst/>
              <a:cxnLst/>
              <a:rect l="l" t="t" r="r" b="b"/>
              <a:pathLst>
                <a:path w="2692" h="4597" extrusionOk="0">
                  <a:moveTo>
                    <a:pt x="1" y="1"/>
                  </a:moveTo>
                  <a:lnTo>
                    <a:pt x="48" y="3478"/>
                  </a:lnTo>
                  <a:lnTo>
                    <a:pt x="1001" y="3025"/>
                  </a:lnTo>
                  <a:lnTo>
                    <a:pt x="1739" y="4597"/>
                  </a:lnTo>
                  <a:lnTo>
                    <a:pt x="2478" y="4240"/>
                  </a:lnTo>
                  <a:lnTo>
                    <a:pt x="1739" y="2668"/>
                  </a:lnTo>
                  <a:lnTo>
                    <a:pt x="2692" y="2215"/>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87" name="Google Shape;7787;p24"/>
            <p:cNvSpPr/>
            <p:nvPr/>
          </p:nvSpPr>
          <p:spPr>
            <a:xfrm>
              <a:off x="7035505" y="3594470"/>
              <a:ext cx="348090" cy="176746"/>
            </a:xfrm>
            <a:custGeom>
              <a:avLst/>
              <a:gdLst/>
              <a:ahLst/>
              <a:cxnLst/>
              <a:rect l="l" t="t" r="r" b="b"/>
              <a:pathLst>
                <a:path w="10694" h="5430" extrusionOk="0">
                  <a:moveTo>
                    <a:pt x="5359" y="0"/>
                  </a:moveTo>
                  <a:lnTo>
                    <a:pt x="1" y="2286"/>
                  </a:lnTo>
                  <a:lnTo>
                    <a:pt x="1" y="2763"/>
                  </a:lnTo>
                  <a:lnTo>
                    <a:pt x="1906" y="3596"/>
                  </a:lnTo>
                  <a:lnTo>
                    <a:pt x="8765" y="3596"/>
                  </a:lnTo>
                  <a:lnTo>
                    <a:pt x="9289" y="3382"/>
                  </a:lnTo>
                  <a:lnTo>
                    <a:pt x="9289" y="5430"/>
                  </a:lnTo>
                  <a:lnTo>
                    <a:pt x="9908" y="5430"/>
                  </a:lnTo>
                  <a:lnTo>
                    <a:pt x="9908" y="3120"/>
                  </a:lnTo>
                  <a:lnTo>
                    <a:pt x="10694" y="2786"/>
                  </a:lnTo>
                  <a:lnTo>
                    <a:pt x="10694" y="2310"/>
                  </a:lnTo>
                  <a:lnTo>
                    <a:pt x="53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788" name="Google Shape;7788;p24"/>
          <p:cNvGrpSpPr/>
          <p:nvPr/>
        </p:nvGrpSpPr>
        <p:grpSpPr>
          <a:xfrm>
            <a:off x="7797037" y="3445061"/>
            <a:ext cx="349743" cy="348968"/>
            <a:chOff x="7788994" y="3594470"/>
            <a:chExt cx="348871" cy="348063"/>
          </a:xfrm>
        </p:grpSpPr>
        <p:sp>
          <p:nvSpPr>
            <p:cNvPr id="7789" name="Google Shape;7789;p24"/>
            <p:cNvSpPr/>
            <p:nvPr/>
          </p:nvSpPr>
          <p:spPr>
            <a:xfrm>
              <a:off x="7788994" y="3833230"/>
              <a:ext cx="348871" cy="109303"/>
            </a:xfrm>
            <a:custGeom>
              <a:avLst/>
              <a:gdLst/>
              <a:ahLst/>
              <a:cxnLst/>
              <a:rect l="l" t="t" r="r" b="b"/>
              <a:pathLst>
                <a:path w="10718" h="3358" extrusionOk="0">
                  <a:moveTo>
                    <a:pt x="1" y="0"/>
                  </a:moveTo>
                  <a:lnTo>
                    <a:pt x="1" y="1596"/>
                  </a:lnTo>
                  <a:lnTo>
                    <a:pt x="4001" y="1596"/>
                  </a:lnTo>
                  <a:lnTo>
                    <a:pt x="4001" y="1953"/>
                  </a:lnTo>
                  <a:cubicBezTo>
                    <a:pt x="4001" y="2381"/>
                    <a:pt x="3644" y="2739"/>
                    <a:pt x="3216" y="2739"/>
                  </a:cubicBezTo>
                  <a:lnTo>
                    <a:pt x="2263" y="2739"/>
                  </a:lnTo>
                  <a:lnTo>
                    <a:pt x="2263" y="3358"/>
                  </a:lnTo>
                  <a:lnTo>
                    <a:pt x="8455" y="3358"/>
                  </a:lnTo>
                  <a:lnTo>
                    <a:pt x="8455" y="2739"/>
                  </a:lnTo>
                  <a:lnTo>
                    <a:pt x="7478" y="2739"/>
                  </a:lnTo>
                  <a:cubicBezTo>
                    <a:pt x="7074" y="2739"/>
                    <a:pt x="6716" y="2381"/>
                    <a:pt x="6716" y="1953"/>
                  </a:cubicBezTo>
                  <a:lnTo>
                    <a:pt x="6716" y="1596"/>
                  </a:lnTo>
                  <a:lnTo>
                    <a:pt x="10717" y="1596"/>
                  </a:ln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0" name="Google Shape;7790;p24"/>
            <p:cNvSpPr/>
            <p:nvPr/>
          </p:nvSpPr>
          <p:spPr>
            <a:xfrm>
              <a:off x="7852566" y="3651043"/>
              <a:ext cx="101589" cy="70568"/>
            </a:xfrm>
            <a:custGeom>
              <a:avLst/>
              <a:gdLst/>
              <a:ahLst/>
              <a:cxnLst/>
              <a:rect l="l" t="t" r="r" b="b"/>
              <a:pathLst>
                <a:path w="3121" h="2168" extrusionOk="0">
                  <a:moveTo>
                    <a:pt x="1858" y="286"/>
                  </a:moveTo>
                  <a:lnTo>
                    <a:pt x="1858" y="787"/>
                  </a:lnTo>
                  <a:lnTo>
                    <a:pt x="2358" y="787"/>
                  </a:lnTo>
                  <a:lnTo>
                    <a:pt x="2358" y="1406"/>
                  </a:lnTo>
                  <a:lnTo>
                    <a:pt x="1858" y="1406"/>
                  </a:lnTo>
                  <a:lnTo>
                    <a:pt x="1858" y="1906"/>
                  </a:lnTo>
                  <a:lnTo>
                    <a:pt x="1239" y="1906"/>
                  </a:lnTo>
                  <a:lnTo>
                    <a:pt x="1239" y="1406"/>
                  </a:lnTo>
                  <a:lnTo>
                    <a:pt x="739" y="1406"/>
                  </a:lnTo>
                  <a:lnTo>
                    <a:pt x="739" y="787"/>
                  </a:lnTo>
                  <a:lnTo>
                    <a:pt x="1239" y="787"/>
                  </a:lnTo>
                  <a:lnTo>
                    <a:pt x="1239" y="286"/>
                  </a:lnTo>
                  <a:close/>
                  <a:moveTo>
                    <a:pt x="24" y="1"/>
                  </a:moveTo>
                  <a:lnTo>
                    <a:pt x="0" y="2168"/>
                  </a:lnTo>
                  <a:lnTo>
                    <a:pt x="3120" y="2168"/>
                  </a:lnTo>
                  <a:lnTo>
                    <a:pt x="31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1" name="Google Shape;7791;p24"/>
            <p:cNvSpPr/>
            <p:nvPr/>
          </p:nvSpPr>
          <p:spPr>
            <a:xfrm>
              <a:off x="7853348" y="3741730"/>
              <a:ext cx="100807" cy="71350"/>
            </a:xfrm>
            <a:custGeom>
              <a:avLst/>
              <a:gdLst/>
              <a:ahLst/>
              <a:cxnLst/>
              <a:rect l="l" t="t" r="r" b="b"/>
              <a:pathLst>
                <a:path w="3097" h="2192" extrusionOk="0">
                  <a:moveTo>
                    <a:pt x="2334" y="763"/>
                  </a:moveTo>
                  <a:lnTo>
                    <a:pt x="2334" y="1382"/>
                  </a:lnTo>
                  <a:lnTo>
                    <a:pt x="715" y="1382"/>
                  </a:lnTo>
                  <a:lnTo>
                    <a:pt x="715" y="763"/>
                  </a:lnTo>
                  <a:close/>
                  <a:moveTo>
                    <a:pt x="0" y="1"/>
                  </a:moveTo>
                  <a:lnTo>
                    <a:pt x="0" y="2192"/>
                  </a:lnTo>
                  <a:lnTo>
                    <a:pt x="3096" y="2192"/>
                  </a:lnTo>
                  <a:lnTo>
                    <a:pt x="30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2" name="Google Shape;7792;p24"/>
            <p:cNvSpPr/>
            <p:nvPr/>
          </p:nvSpPr>
          <p:spPr>
            <a:xfrm>
              <a:off x="7973493" y="3651043"/>
              <a:ext cx="100807" cy="70568"/>
            </a:xfrm>
            <a:custGeom>
              <a:avLst/>
              <a:gdLst/>
              <a:ahLst/>
              <a:cxnLst/>
              <a:rect l="l" t="t" r="r" b="b"/>
              <a:pathLst>
                <a:path w="3097" h="2168" extrusionOk="0">
                  <a:moveTo>
                    <a:pt x="1906" y="263"/>
                  </a:moveTo>
                  <a:lnTo>
                    <a:pt x="2358" y="715"/>
                  </a:lnTo>
                  <a:lnTo>
                    <a:pt x="2001" y="1072"/>
                  </a:lnTo>
                  <a:lnTo>
                    <a:pt x="2358" y="1430"/>
                  </a:lnTo>
                  <a:lnTo>
                    <a:pt x="1906" y="1882"/>
                  </a:lnTo>
                  <a:lnTo>
                    <a:pt x="1548" y="1525"/>
                  </a:lnTo>
                  <a:lnTo>
                    <a:pt x="1191" y="1882"/>
                  </a:lnTo>
                  <a:lnTo>
                    <a:pt x="763" y="1430"/>
                  </a:lnTo>
                  <a:lnTo>
                    <a:pt x="1120" y="1072"/>
                  </a:lnTo>
                  <a:lnTo>
                    <a:pt x="763" y="715"/>
                  </a:lnTo>
                  <a:lnTo>
                    <a:pt x="1191" y="263"/>
                  </a:lnTo>
                  <a:lnTo>
                    <a:pt x="1548" y="620"/>
                  </a:lnTo>
                  <a:lnTo>
                    <a:pt x="1906" y="263"/>
                  </a:lnTo>
                  <a:close/>
                  <a:moveTo>
                    <a:pt x="1" y="1"/>
                  </a:moveTo>
                  <a:lnTo>
                    <a:pt x="1" y="2168"/>
                  </a:lnTo>
                  <a:lnTo>
                    <a:pt x="3096" y="2168"/>
                  </a:lnTo>
                  <a:lnTo>
                    <a:pt x="30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3" name="Google Shape;7793;p24"/>
            <p:cNvSpPr/>
            <p:nvPr/>
          </p:nvSpPr>
          <p:spPr>
            <a:xfrm>
              <a:off x="7973493" y="3741730"/>
              <a:ext cx="100807" cy="71350"/>
            </a:xfrm>
            <a:custGeom>
              <a:avLst/>
              <a:gdLst/>
              <a:ahLst/>
              <a:cxnLst/>
              <a:rect l="l" t="t" r="r" b="b"/>
              <a:pathLst>
                <a:path w="3097" h="2192" extrusionOk="0">
                  <a:moveTo>
                    <a:pt x="1906" y="287"/>
                  </a:moveTo>
                  <a:lnTo>
                    <a:pt x="2334" y="739"/>
                  </a:lnTo>
                  <a:lnTo>
                    <a:pt x="1191" y="1906"/>
                  </a:lnTo>
                  <a:lnTo>
                    <a:pt x="739" y="1454"/>
                  </a:lnTo>
                  <a:lnTo>
                    <a:pt x="1906" y="287"/>
                  </a:lnTo>
                  <a:close/>
                  <a:moveTo>
                    <a:pt x="1" y="1"/>
                  </a:moveTo>
                  <a:lnTo>
                    <a:pt x="1" y="2192"/>
                  </a:lnTo>
                  <a:lnTo>
                    <a:pt x="3096" y="2192"/>
                  </a:lnTo>
                  <a:lnTo>
                    <a:pt x="30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4" name="Google Shape;7794;p24"/>
            <p:cNvSpPr/>
            <p:nvPr/>
          </p:nvSpPr>
          <p:spPr>
            <a:xfrm>
              <a:off x="7788994" y="3594470"/>
              <a:ext cx="348871" cy="218606"/>
            </a:xfrm>
            <a:custGeom>
              <a:avLst/>
              <a:gdLst/>
              <a:ahLst/>
              <a:cxnLst/>
              <a:rect l="l" t="t" r="r" b="b"/>
              <a:pathLst>
                <a:path w="10718" h="6716" extrusionOk="0">
                  <a:moveTo>
                    <a:pt x="1" y="0"/>
                  </a:moveTo>
                  <a:lnTo>
                    <a:pt x="1" y="6716"/>
                  </a:lnTo>
                  <a:lnTo>
                    <a:pt x="1334" y="6716"/>
                  </a:lnTo>
                  <a:lnTo>
                    <a:pt x="1334" y="1072"/>
                  </a:lnTo>
                  <a:lnTo>
                    <a:pt x="9407" y="1072"/>
                  </a:lnTo>
                  <a:lnTo>
                    <a:pt x="9407" y="6716"/>
                  </a:lnTo>
                  <a:lnTo>
                    <a:pt x="10717" y="6716"/>
                  </a:lnTo>
                  <a:lnTo>
                    <a:pt x="1071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795" name="Google Shape;7795;p24"/>
          <p:cNvSpPr/>
          <p:nvPr/>
        </p:nvSpPr>
        <p:spPr>
          <a:xfrm>
            <a:off x="997289" y="4003001"/>
            <a:ext cx="348999" cy="349782"/>
          </a:xfrm>
          <a:custGeom>
            <a:avLst/>
            <a:gdLst/>
            <a:ahLst/>
            <a:cxnLst/>
            <a:rect l="l" t="t" r="r" b="b"/>
            <a:pathLst>
              <a:path w="10694" h="10718" extrusionOk="0">
                <a:moveTo>
                  <a:pt x="9598" y="1311"/>
                </a:moveTo>
                <a:cubicBezTo>
                  <a:pt x="9860" y="1311"/>
                  <a:pt x="10074" y="1525"/>
                  <a:pt x="10074" y="1787"/>
                </a:cubicBezTo>
                <a:lnTo>
                  <a:pt x="10074" y="2882"/>
                </a:lnTo>
                <a:cubicBezTo>
                  <a:pt x="10074" y="3144"/>
                  <a:pt x="9860" y="3359"/>
                  <a:pt x="9598" y="3359"/>
                </a:cubicBezTo>
                <a:lnTo>
                  <a:pt x="9003" y="3359"/>
                </a:lnTo>
                <a:cubicBezTo>
                  <a:pt x="9122" y="3073"/>
                  <a:pt x="9169" y="2763"/>
                  <a:pt x="9169" y="2478"/>
                </a:cubicBezTo>
                <a:lnTo>
                  <a:pt x="9169" y="2216"/>
                </a:lnTo>
                <a:lnTo>
                  <a:pt x="1525" y="2216"/>
                </a:lnTo>
                <a:lnTo>
                  <a:pt x="1525" y="2454"/>
                </a:lnTo>
                <a:cubicBezTo>
                  <a:pt x="1525" y="2763"/>
                  <a:pt x="1596" y="3073"/>
                  <a:pt x="1692" y="3359"/>
                </a:cubicBezTo>
                <a:lnTo>
                  <a:pt x="1096" y="3359"/>
                </a:lnTo>
                <a:cubicBezTo>
                  <a:pt x="834" y="3359"/>
                  <a:pt x="620" y="3144"/>
                  <a:pt x="620" y="2882"/>
                </a:cubicBezTo>
                <a:lnTo>
                  <a:pt x="620" y="1787"/>
                </a:lnTo>
                <a:cubicBezTo>
                  <a:pt x="620" y="1525"/>
                  <a:pt x="834" y="1311"/>
                  <a:pt x="1096" y="1311"/>
                </a:cubicBezTo>
                <a:lnTo>
                  <a:pt x="1525" y="1311"/>
                </a:lnTo>
                <a:lnTo>
                  <a:pt x="1525" y="1596"/>
                </a:lnTo>
                <a:lnTo>
                  <a:pt x="9169" y="1596"/>
                </a:lnTo>
                <a:lnTo>
                  <a:pt x="9169" y="1311"/>
                </a:lnTo>
                <a:close/>
                <a:moveTo>
                  <a:pt x="7241" y="7907"/>
                </a:moveTo>
                <a:lnTo>
                  <a:pt x="7241" y="10074"/>
                </a:lnTo>
                <a:lnTo>
                  <a:pt x="6598" y="10074"/>
                </a:lnTo>
                <a:lnTo>
                  <a:pt x="6598" y="8526"/>
                </a:lnTo>
                <a:lnTo>
                  <a:pt x="4049" y="8526"/>
                </a:lnTo>
                <a:lnTo>
                  <a:pt x="4049" y="10074"/>
                </a:lnTo>
                <a:lnTo>
                  <a:pt x="3430" y="10074"/>
                </a:lnTo>
                <a:lnTo>
                  <a:pt x="3430" y="7907"/>
                </a:lnTo>
                <a:close/>
                <a:moveTo>
                  <a:pt x="1525" y="1"/>
                </a:moveTo>
                <a:lnTo>
                  <a:pt x="1525" y="668"/>
                </a:lnTo>
                <a:lnTo>
                  <a:pt x="1120" y="668"/>
                </a:lnTo>
                <a:cubicBezTo>
                  <a:pt x="501" y="668"/>
                  <a:pt x="1" y="1168"/>
                  <a:pt x="1" y="1763"/>
                </a:cubicBezTo>
                <a:lnTo>
                  <a:pt x="1" y="2882"/>
                </a:lnTo>
                <a:cubicBezTo>
                  <a:pt x="1" y="3478"/>
                  <a:pt x="501" y="3978"/>
                  <a:pt x="1120" y="3978"/>
                </a:cubicBezTo>
                <a:lnTo>
                  <a:pt x="2001" y="3978"/>
                </a:lnTo>
                <a:cubicBezTo>
                  <a:pt x="2239" y="4287"/>
                  <a:pt x="2549" y="4549"/>
                  <a:pt x="2906" y="4740"/>
                </a:cubicBezTo>
                <a:lnTo>
                  <a:pt x="4097" y="5359"/>
                </a:lnTo>
                <a:lnTo>
                  <a:pt x="4097" y="6717"/>
                </a:lnTo>
                <a:lnTo>
                  <a:pt x="2216" y="6717"/>
                </a:lnTo>
                <a:lnTo>
                  <a:pt x="2216" y="10074"/>
                </a:lnTo>
                <a:lnTo>
                  <a:pt x="1263" y="10074"/>
                </a:lnTo>
                <a:lnTo>
                  <a:pt x="1263" y="10717"/>
                </a:lnTo>
                <a:lnTo>
                  <a:pt x="9408" y="10717"/>
                </a:lnTo>
                <a:lnTo>
                  <a:pt x="9408" y="10098"/>
                </a:lnTo>
                <a:lnTo>
                  <a:pt x="8455" y="10098"/>
                </a:lnTo>
                <a:lnTo>
                  <a:pt x="8455" y="6717"/>
                </a:lnTo>
                <a:lnTo>
                  <a:pt x="6598" y="6717"/>
                </a:lnTo>
                <a:lnTo>
                  <a:pt x="6598" y="5359"/>
                </a:lnTo>
                <a:lnTo>
                  <a:pt x="7788" y="4740"/>
                </a:lnTo>
                <a:cubicBezTo>
                  <a:pt x="8145" y="4549"/>
                  <a:pt x="8455" y="4287"/>
                  <a:pt x="8693" y="3978"/>
                </a:cubicBezTo>
                <a:lnTo>
                  <a:pt x="9598" y="3978"/>
                </a:lnTo>
                <a:cubicBezTo>
                  <a:pt x="10194" y="3978"/>
                  <a:pt x="10694" y="3478"/>
                  <a:pt x="10694" y="2882"/>
                </a:cubicBezTo>
                <a:lnTo>
                  <a:pt x="10694" y="1787"/>
                </a:lnTo>
                <a:cubicBezTo>
                  <a:pt x="10694" y="1192"/>
                  <a:pt x="10194" y="692"/>
                  <a:pt x="9598" y="692"/>
                </a:cubicBezTo>
                <a:lnTo>
                  <a:pt x="9622" y="668"/>
                </a:lnTo>
                <a:lnTo>
                  <a:pt x="9193" y="668"/>
                </a:lnTo>
                <a:lnTo>
                  <a:pt x="919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796" name="Google Shape;7796;p24"/>
          <p:cNvGrpSpPr/>
          <p:nvPr/>
        </p:nvGrpSpPr>
        <p:grpSpPr>
          <a:xfrm>
            <a:off x="1752584" y="4003061"/>
            <a:ext cx="349743" cy="350108"/>
            <a:chOff x="1759614" y="4151023"/>
            <a:chExt cx="348871" cy="349200"/>
          </a:xfrm>
        </p:grpSpPr>
        <p:sp>
          <p:nvSpPr>
            <p:cNvPr id="7797" name="Google Shape;7797;p24"/>
            <p:cNvSpPr/>
            <p:nvPr/>
          </p:nvSpPr>
          <p:spPr>
            <a:xfrm>
              <a:off x="1854956" y="4330867"/>
              <a:ext cx="138793" cy="118970"/>
            </a:xfrm>
            <a:custGeom>
              <a:avLst/>
              <a:gdLst/>
              <a:ahLst/>
              <a:cxnLst/>
              <a:rect l="l" t="t" r="r" b="b"/>
              <a:pathLst>
                <a:path w="4264" h="3655" extrusionOk="0">
                  <a:moveTo>
                    <a:pt x="2739" y="620"/>
                  </a:moveTo>
                  <a:lnTo>
                    <a:pt x="2739" y="1501"/>
                  </a:lnTo>
                  <a:lnTo>
                    <a:pt x="3430" y="1501"/>
                  </a:lnTo>
                  <a:lnTo>
                    <a:pt x="3430" y="2144"/>
                  </a:lnTo>
                  <a:lnTo>
                    <a:pt x="2120" y="2144"/>
                  </a:lnTo>
                  <a:lnTo>
                    <a:pt x="2120" y="620"/>
                  </a:lnTo>
                  <a:close/>
                  <a:moveTo>
                    <a:pt x="2430" y="1"/>
                  </a:moveTo>
                  <a:cubicBezTo>
                    <a:pt x="810" y="1"/>
                    <a:pt x="1" y="1954"/>
                    <a:pt x="1144" y="3121"/>
                  </a:cubicBezTo>
                  <a:cubicBezTo>
                    <a:pt x="1513" y="3489"/>
                    <a:pt x="1968" y="3655"/>
                    <a:pt x="2416" y="3655"/>
                  </a:cubicBezTo>
                  <a:cubicBezTo>
                    <a:pt x="3356" y="3655"/>
                    <a:pt x="4264" y="2924"/>
                    <a:pt x="4264" y="1811"/>
                  </a:cubicBezTo>
                  <a:cubicBezTo>
                    <a:pt x="4264" y="811"/>
                    <a:pt x="3430" y="1"/>
                    <a:pt x="24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8" name="Google Shape;7798;p24"/>
            <p:cNvSpPr/>
            <p:nvPr/>
          </p:nvSpPr>
          <p:spPr>
            <a:xfrm>
              <a:off x="1759614" y="4151023"/>
              <a:ext cx="235695" cy="59729"/>
            </a:xfrm>
            <a:custGeom>
              <a:avLst/>
              <a:gdLst/>
              <a:ahLst/>
              <a:cxnLst/>
              <a:rect l="l" t="t" r="r" b="b"/>
              <a:pathLst>
                <a:path w="7241" h="1835" extrusionOk="0">
                  <a:moveTo>
                    <a:pt x="1763" y="596"/>
                  </a:moveTo>
                  <a:lnTo>
                    <a:pt x="1763" y="1215"/>
                  </a:lnTo>
                  <a:lnTo>
                    <a:pt x="1144" y="1215"/>
                  </a:lnTo>
                  <a:lnTo>
                    <a:pt x="1144" y="596"/>
                  </a:lnTo>
                  <a:close/>
                  <a:moveTo>
                    <a:pt x="2930" y="596"/>
                  </a:moveTo>
                  <a:lnTo>
                    <a:pt x="2930" y="1215"/>
                  </a:lnTo>
                  <a:lnTo>
                    <a:pt x="2311" y="1215"/>
                  </a:lnTo>
                  <a:lnTo>
                    <a:pt x="2311" y="596"/>
                  </a:lnTo>
                  <a:close/>
                  <a:moveTo>
                    <a:pt x="4097" y="596"/>
                  </a:moveTo>
                  <a:lnTo>
                    <a:pt x="4097" y="1215"/>
                  </a:lnTo>
                  <a:lnTo>
                    <a:pt x="3454" y="1215"/>
                  </a:lnTo>
                  <a:lnTo>
                    <a:pt x="3454" y="596"/>
                  </a:lnTo>
                  <a:close/>
                  <a:moveTo>
                    <a:pt x="1" y="1"/>
                  </a:moveTo>
                  <a:lnTo>
                    <a:pt x="1" y="1835"/>
                  </a:lnTo>
                  <a:lnTo>
                    <a:pt x="5716" y="1835"/>
                  </a:lnTo>
                  <a:lnTo>
                    <a:pt x="724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99" name="Google Shape;7799;p24"/>
            <p:cNvSpPr/>
            <p:nvPr/>
          </p:nvSpPr>
          <p:spPr>
            <a:xfrm>
              <a:off x="1759614" y="4151023"/>
              <a:ext cx="348871" cy="308574"/>
            </a:xfrm>
            <a:custGeom>
              <a:avLst/>
              <a:gdLst/>
              <a:ahLst/>
              <a:cxnLst/>
              <a:rect l="l" t="t" r="r" b="b"/>
              <a:pathLst>
                <a:path w="10718" h="9480" extrusionOk="0">
                  <a:moveTo>
                    <a:pt x="8074" y="1"/>
                  </a:moveTo>
                  <a:lnTo>
                    <a:pt x="6026" y="2478"/>
                  </a:lnTo>
                  <a:lnTo>
                    <a:pt x="1" y="2478"/>
                  </a:lnTo>
                  <a:lnTo>
                    <a:pt x="1" y="9479"/>
                  </a:lnTo>
                  <a:lnTo>
                    <a:pt x="2001" y="9479"/>
                  </a:lnTo>
                  <a:cubicBezTo>
                    <a:pt x="310" y="6812"/>
                    <a:pt x="2215" y="3335"/>
                    <a:pt x="5359" y="3335"/>
                  </a:cubicBezTo>
                  <a:cubicBezTo>
                    <a:pt x="8502" y="3335"/>
                    <a:pt x="10431" y="6812"/>
                    <a:pt x="8741" y="9479"/>
                  </a:cubicBezTo>
                  <a:lnTo>
                    <a:pt x="10717" y="9479"/>
                  </a:lnTo>
                  <a:lnTo>
                    <a:pt x="107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0" name="Google Shape;7800;p24"/>
            <p:cNvSpPr/>
            <p:nvPr/>
          </p:nvSpPr>
          <p:spPr>
            <a:xfrm>
              <a:off x="1787511" y="4280478"/>
              <a:ext cx="256624" cy="219745"/>
            </a:xfrm>
            <a:custGeom>
              <a:avLst/>
              <a:gdLst/>
              <a:ahLst/>
              <a:cxnLst/>
              <a:rect l="l" t="t" r="r" b="b"/>
              <a:pathLst>
                <a:path w="7884" h="6751" extrusionOk="0">
                  <a:moveTo>
                    <a:pt x="4486" y="919"/>
                  </a:moveTo>
                  <a:cubicBezTo>
                    <a:pt x="5747" y="919"/>
                    <a:pt x="6955" y="1894"/>
                    <a:pt x="6955" y="3359"/>
                  </a:cubicBezTo>
                  <a:cubicBezTo>
                    <a:pt x="6955" y="4716"/>
                    <a:pt x="5859" y="5812"/>
                    <a:pt x="4502" y="5812"/>
                  </a:cubicBezTo>
                  <a:cubicBezTo>
                    <a:pt x="2311" y="5812"/>
                    <a:pt x="1239" y="3168"/>
                    <a:pt x="2763" y="1644"/>
                  </a:cubicBezTo>
                  <a:cubicBezTo>
                    <a:pt x="3265" y="1143"/>
                    <a:pt x="3881" y="919"/>
                    <a:pt x="4486" y="919"/>
                  </a:cubicBezTo>
                  <a:close/>
                  <a:moveTo>
                    <a:pt x="4502" y="1"/>
                  </a:moveTo>
                  <a:cubicBezTo>
                    <a:pt x="1501" y="1"/>
                    <a:pt x="1" y="3621"/>
                    <a:pt x="2120" y="5764"/>
                  </a:cubicBezTo>
                  <a:cubicBezTo>
                    <a:pt x="2802" y="6446"/>
                    <a:pt x="3641" y="6750"/>
                    <a:pt x="4466" y="6750"/>
                  </a:cubicBezTo>
                  <a:cubicBezTo>
                    <a:pt x="6207" y="6750"/>
                    <a:pt x="7884" y="5394"/>
                    <a:pt x="7884" y="3359"/>
                  </a:cubicBezTo>
                  <a:cubicBezTo>
                    <a:pt x="7860" y="1501"/>
                    <a:pt x="6359" y="1"/>
                    <a:pt x="45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01" name="Google Shape;7801;p24"/>
          <p:cNvGrpSpPr/>
          <p:nvPr/>
        </p:nvGrpSpPr>
        <p:grpSpPr>
          <a:xfrm>
            <a:off x="2506390" y="4003224"/>
            <a:ext cx="352843" cy="349228"/>
            <a:chOff x="2511541" y="4151186"/>
            <a:chExt cx="351963" cy="348323"/>
          </a:xfrm>
        </p:grpSpPr>
        <p:sp>
          <p:nvSpPr>
            <p:cNvPr id="7802" name="Google Shape;7802;p24"/>
            <p:cNvSpPr/>
            <p:nvPr/>
          </p:nvSpPr>
          <p:spPr>
            <a:xfrm>
              <a:off x="2603010" y="4361888"/>
              <a:ext cx="172124" cy="137621"/>
            </a:xfrm>
            <a:custGeom>
              <a:avLst/>
              <a:gdLst/>
              <a:ahLst/>
              <a:cxnLst/>
              <a:rect l="l" t="t" r="r" b="b"/>
              <a:pathLst>
                <a:path w="5288" h="4228" extrusionOk="0">
                  <a:moveTo>
                    <a:pt x="1525" y="0"/>
                  </a:moveTo>
                  <a:cubicBezTo>
                    <a:pt x="1215" y="0"/>
                    <a:pt x="906" y="119"/>
                    <a:pt x="668" y="286"/>
                  </a:cubicBezTo>
                  <a:cubicBezTo>
                    <a:pt x="310" y="548"/>
                    <a:pt x="96" y="929"/>
                    <a:pt x="48" y="1358"/>
                  </a:cubicBezTo>
                  <a:cubicBezTo>
                    <a:pt x="1" y="1882"/>
                    <a:pt x="72" y="2406"/>
                    <a:pt x="287" y="2882"/>
                  </a:cubicBezTo>
                  <a:cubicBezTo>
                    <a:pt x="453" y="3406"/>
                    <a:pt x="810" y="3835"/>
                    <a:pt x="1263" y="4120"/>
                  </a:cubicBezTo>
                  <a:cubicBezTo>
                    <a:pt x="1406" y="4192"/>
                    <a:pt x="1567" y="4227"/>
                    <a:pt x="1727" y="4227"/>
                  </a:cubicBezTo>
                  <a:cubicBezTo>
                    <a:pt x="1888" y="4227"/>
                    <a:pt x="2049" y="4192"/>
                    <a:pt x="2192" y="4120"/>
                  </a:cubicBezTo>
                  <a:lnTo>
                    <a:pt x="2644" y="3906"/>
                  </a:lnTo>
                  <a:lnTo>
                    <a:pt x="3097" y="4120"/>
                  </a:lnTo>
                  <a:cubicBezTo>
                    <a:pt x="3240" y="4192"/>
                    <a:pt x="3400" y="4227"/>
                    <a:pt x="3561" y="4227"/>
                  </a:cubicBezTo>
                  <a:cubicBezTo>
                    <a:pt x="3722" y="4227"/>
                    <a:pt x="3883" y="4192"/>
                    <a:pt x="4025" y="4120"/>
                  </a:cubicBezTo>
                  <a:cubicBezTo>
                    <a:pt x="4478" y="3835"/>
                    <a:pt x="4835" y="3406"/>
                    <a:pt x="5026" y="2882"/>
                  </a:cubicBezTo>
                  <a:cubicBezTo>
                    <a:pt x="5216" y="2406"/>
                    <a:pt x="5288" y="1882"/>
                    <a:pt x="5240" y="1358"/>
                  </a:cubicBezTo>
                  <a:cubicBezTo>
                    <a:pt x="5192" y="929"/>
                    <a:pt x="4978" y="548"/>
                    <a:pt x="4621" y="286"/>
                  </a:cubicBezTo>
                  <a:cubicBezTo>
                    <a:pt x="4373" y="110"/>
                    <a:pt x="4087" y="12"/>
                    <a:pt x="3790" y="12"/>
                  </a:cubicBezTo>
                  <a:cubicBezTo>
                    <a:pt x="3687" y="12"/>
                    <a:pt x="3582" y="23"/>
                    <a:pt x="3478" y="48"/>
                  </a:cubicBezTo>
                  <a:cubicBezTo>
                    <a:pt x="3263" y="96"/>
                    <a:pt x="3073" y="167"/>
                    <a:pt x="2882" y="262"/>
                  </a:cubicBezTo>
                  <a:lnTo>
                    <a:pt x="2644" y="524"/>
                  </a:lnTo>
                  <a:lnTo>
                    <a:pt x="2430" y="262"/>
                  </a:lnTo>
                  <a:cubicBezTo>
                    <a:pt x="2239" y="167"/>
                    <a:pt x="2025" y="96"/>
                    <a:pt x="1834" y="48"/>
                  </a:cubicBezTo>
                  <a:cubicBezTo>
                    <a:pt x="1739" y="24"/>
                    <a:pt x="1620" y="0"/>
                    <a:pt x="15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3" name="Google Shape;7803;p24"/>
            <p:cNvSpPr/>
            <p:nvPr/>
          </p:nvSpPr>
          <p:spPr>
            <a:xfrm>
              <a:off x="2511541" y="4151186"/>
              <a:ext cx="351963" cy="245622"/>
            </a:xfrm>
            <a:custGeom>
              <a:avLst/>
              <a:gdLst/>
              <a:ahLst/>
              <a:cxnLst/>
              <a:rect l="l" t="t" r="r" b="b"/>
              <a:pathLst>
                <a:path w="10813" h="7546" extrusionOk="0">
                  <a:moveTo>
                    <a:pt x="5309" y="0"/>
                  </a:moveTo>
                  <a:cubicBezTo>
                    <a:pt x="5200" y="0"/>
                    <a:pt x="5089" y="7"/>
                    <a:pt x="4978" y="20"/>
                  </a:cubicBezTo>
                  <a:cubicBezTo>
                    <a:pt x="3525" y="186"/>
                    <a:pt x="2430" y="1425"/>
                    <a:pt x="2430" y="2877"/>
                  </a:cubicBezTo>
                  <a:lnTo>
                    <a:pt x="2430" y="2949"/>
                  </a:lnTo>
                  <a:lnTo>
                    <a:pt x="2358" y="2949"/>
                  </a:lnTo>
                  <a:cubicBezTo>
                    <a:pt x="2344" y="2949"/>
                    <a:pt x="2329" y="2948"/>
                    <a:pt x="2314" y="2948"/>
                  </a:cubicBezTo>
                  <a:cubicBezTo>
                    <a:pt x="1072" y="2948"/>
                    <a:pt x="48" y="3940"/>
                    <a:pt x="24" y="5211"/>
                  </a:cubicBezTo>
                  <a:cubicBezTo>
                    <a:pt x="1" y="6473"/>
                    <a:pt x="1001" y="7521"/>
                    <a:pt x="2287" y="7545"/>
                  </a:cubicBezTo>
                  <a:cubicBezTo>
                    <a:pt x="2382" y="7021"/>
                    <a:pt x="2692" y="6569"/>
                    <a:pt x="3097" y="6259"/>
                  </a:cubicBezTo>
                  <a:cubicBezTo>
                    <a:pt x="3461" y="6004"/>
                    <a:pt x="3895" y="5860"/>
                    <a:pt x="4335" y="5860"/>
                  </a:cubicBezTo>
                  <a:cubicBezTo>
                    <a:pt x="4470" y="5860"/>
                    <a:pt x="4606" y="5874"/>
                    <a:pt x="4740" y="5902"/>
                  </a:cubicBezTo>
                  <a:cubicBezTo>
                    <a:pt x="4883" y="5926"/>
                    <a:pt x="5002" y="5973"/>
                    <a:pt x="5145" y="6021"/>
                  </a:cubicBezTo>
                  <a:lnTo>
                    <a:pt x="5145" y="5711"/>
                  </a:lnTo>
                  <a:cubicBezTo>
                    <a:pt x="5145" y="4973"/>
                    <a:pt x="4549" y="4378"/>
                    <a:pt x="3811" y="4378"/>
                  </a:cubicBezTo>
                  <a:lnTo>
                    <a:pt x="3811" y="3759"/>
                  </a:lnTo>
                  <a:cubicBezTo>
                    <a:pt x="4287" y="3759"/>
                    <a:pt x="4764" y="3925"/>
                    <a:pt x="5121" y="4259"/>
                  </a:cubicBezTo>
                  <a:cubicBezTo>
                    <a:pt x="5240" y="3663"/>
                    <a:pt x="5764" y="3235"/>
                    <a:pt x="6359" y="3235"/>
                  </a:cubicBezTo>
                  <a:lnTo>
                    <a:pt x="7455" y="3235"/>
                  </a:lnTo>
                  <a:lnTo>
                    <a:pt x="7455" y="3901"/>
                  </a:lnTo>
                  <a:cubicBezTo>
                    <a:pt x="7455" y="4616"/>
                    <a:pt x="6883" y="5164"/>
                    <a:pt x="6169" y="5187"/>
                  </a:cubicBezTo>
                  <a:lnTo>
                    <a:pt x="5692" y="5187"/>
                  </a:lnTo>
                  <a:cubicBezTo>
                    <a:pt x="5740" y="5354"/>
                    <a:pt x="5764" y="5521"/>
                    <a:pt x="5764" y="5711"/>
                  </a:cubicBezTo>
                  <a:lnTo>
                    <a:pt x="5764" y="6021"/>
                  </a:lnTo>
                  <a:cubicBezTo>
                    <a:pt x="5907" y="5973"/>
                    <a:pt x="6026" y="5926"/>
                    <a:pt x="6169" y="5902"/>
                  </a:cubicBezTo>
                  <a:cubicBezTo>
                    <a:pt x="6311" y="5872"/>
                    <a:pt x="6456" y="5857"/>
                    <a:pt x="6599" y="5857"/>
                  </a:cubicBezTo>
                  <a:cubicBezTo>
                    <a:pt x="7030" y="5857"/>
                    <a:pt x="7455" y="5991"/>
                    <a:pt x="7812" y="6259"/>
                  </a:cubicBezTo>
                  <a:cubicBezTo>
                    <a:pt x="8217" y="6569"/>
                    <a:pt x="8502" y="6997"/>
                    <a:pt x="8621" y="7497"/>
                  </a:cubicBezTo>
                  <a:cubicBezTo>
                    <a:pt x="9931" y="7188"/>
                    <a:pt x="10812" y="5949"/>
                    <a:pt x="10693" y="4616"/>
                  </a:cubicBezTo>
                  <a:cubicBezTo>
                    <a:pt x="10550" y="3282"/>
                    <a:pt x="9455" y="2234"/>
                    <a:pt x="8098" y="2211"/>
                  </a:cubicBezTo>
                  <a:cubicBezTo>
                    <a:pt x="7790" y="893"/>
                    <a:pt x="6612" y="0"/>
                    <a:pt x="53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4" name="Google Shape;7804;p24"/>
            <p:cNvSpPr/>
            <p:nvPr/>
          </p:nvSpPr>
          <p:spPr>
            <a:xfrm>
              <a:off x="2697603" y="4277386"/>
              <a:ext cx="35675" cy="22525"/>
            </a:xfrm>
            <a:custGeom>
              <a:avLst/>
              <a:gdLst/>
              <a:ahLst/>
              <a:cxnLst/>
              <a:rect l="l" t="t" r="r" b="b"/>
              <a:pathLst>
                <a:path w="1096" h="692" extrusionOk="0">
                  <a:moveTo>
                    <a:pt x="667" y="1"/>
                  </a:moveTo>
                  <a:cubicBezTo>
                    <a:pt x="310" y="1"/>
                    <a:pt x="0" y="286"/>
                    <a:pt x="0" y="644"/>
                  </a:cubicBezTo>
                  <a:lnTo>
                    <a:pt x="0" y="691"/>
                  </a:lnTo>
                  <a:lnTo>
                    <a:pt x="453" y="691"/>
                  </a:lnTo>
                  <a:cubicBezTo>
                    <a:pt x="810" y="691"/>
                    <a:pt x="1096" y="405"/>
                    <a:pt x="1096" y="48"/>
                  </a:cubicBezTo>
                  <a:lnTo>
                    <a:pt x="10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05" name="Google Shape;7805;p24"/>
          <p:cNvGrpSpPr/>
          <p:nvPr/>
        </p:nvGrpSpPr>
        <p:grpSpPr>
          <a:xfrm>
            <a:off x="3288196" y="4003551"/>
            <a:ext cx="286770" cy="349293"/>
            <a:chOff x="3291397" y="4151512"/>
            <a:chExt cx="286055" cy="348388"/>
          </a:xfrm>
        </p:grpSpPr>
        <p:sp>
          <p:nvSpPr>
            <p:cNvPr id="7806" name="Google Shape;7806;p24"/>
            <p:cNvSpPr/>
            <p:nvPr/>
          </p:nvSpPr>
          <p:spPr>
            <a:xfrm>
              <a:off x="3490609" y="4350267"/>
              <a:ext cx="86843" cy="149632"/>
            </a:xfrm>
            <a:custGeom>
              <a:avLst/>
              <a:gdLst/>
              <a:ahLst/>
              <a:cxnLst/>
              <a:rect l="l" t="t" r="r" b="b"/>
              <a:pathLst>
                <a:path w="2668" h="4597" extrusionOk="0">
                  <a:moveTo>
                    <a:pt x="0" y="0"/>
                  </a:moveTo>
                  <a:lnTo>
                    <a:pt x="24" y="3477"/>
                  </a:lnTo>
                  <a:lnTo>
                    <a:pt x="977" y="3025"/>
                  </a:lnTo>
                  <a:lnTo>
                    <a:pt x="1739" y="4596"/>
                  </a:lnTo>
                  <a:lnTo>
                    <a:pt x="2477" y="4239"/>
                  </a:lnTo>
                  <a:lnTo>
                    <a:pt x="1715" y="2667"/>
                  </a:lnTo>
                  <a:lnTo>
                    <a:pt x="2668" y="2215"/>
                  </a:lnTo>
                  <a:lnTo>
                    <a:pt x="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7" name="Google Shape;7807;p24"/>
            <p:cNvSpPr/>
            <p:nvPr/>
          </p:nvSpPr>
          <p:spPr>
            <a:xfrm>
              <a:off x="3414765" y="4261892"/>
              <a:ext cx="35545" cy="33461"/>
            </a:xfrm>
            <a:custGeom>
              <a:avLst/>
              <a:gdLst/>
              <a:ahLst/>
              <a:cxnLst/>
              <a:rect l="l" t="t" r="r" b="b"/>
              <a:pathLst>
                <a:path w="1092" h="1028" extrusionOk="0">
                  <a:moveTo>
                    <a:pt x="616" y="0"/>
                  </a:moveTo>
                  <a:cubicBezTo>
                    <a:pt x="449" y="24"/>
                    <a:pt x="258" y="119"/>
                    <a:pt x="187" y="286"/>
                  </a:cubicBezTo>
                  <a:cubicBezTo>
                    <a:pt x="0" y="639"/>
                    <a:pt x="265" y="1028"/>
                    <a:pt x="636" y="1028"/>
                  </a:cubicBezTo>
                  <a:cubicBezTo>
                    <a:pt x="691" y="1028"/>
                    <a:pt x="748" y="1019"/>
                    <a:pt x="806" y="1001"/>
                  </a:cubicBezTo>
                  <a:cubicBezTo>
                    <a:pt x="973" y="953"/>
                    <a:pt x="1092" y="786"/>
                    <a:pt x="1092" y="596"/>
                  </a:cubicBezTo>
                  <a:lnTo>
                    <a:pt x="1092" y="167"/>
                  </a:lnTo>
                  <a:cubicBezTo>
                    <a:pt x="1092" y="72"/>
                    <a:pt x="1044" y="0"/>
                    <a:pt x="9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08" name="Google Shape;7808;p24"/>
            <p:cNvSpPr/>
            <p:nvPr/>
          </p:nvSpPr>
          <p:spPr>
            <a:xfrm>
              <a:off x="3291397" y="4151512"/>
              <a:ext cx="282957" cy="256754"/>
            </a:xfrm>
            <a:custGeom>
              <a:avLst/>
              <a:gdLst/>
              <a:ahLst/>
              <a:cxnLst/>
              <a:rect l="l" t="t" r="r" b="b"/>
              <a:pathLst>
                <a:path w="8693" h="7888" extrusionOk="0">
                  <a:moveTo>
                    <a:pt x="5787" y="1486"/>
                  </a:moveTo>
                  <a:cubicBezTo>
                    <a:pt x="6311" y="1486"/>
                    <a:pt x="6740" y="1915"/>
                    <a:pt x="6740" y="2439"/>
                  </a:cubicBezTo>
                  <a:lnTo>
                    <a:pt x="6740" y="4153"/>
                  </a:lnTo>
                  <a:cubicBezTo>
                    <a:pt x="6740" y="4272"/>
                    <a:pt x="6692" y="4368"/>
                    <a:pt x="6597" y="4463"/>
                  </a:cubicBezTo>
                  <a:cubicBezTo>
                    <a:pt x="6396" y="4692"/>
                    <a:pt x="6118" y="4809"/>
                    <a:pt x="5835" y="4809"/>
                  </a:cubicBezTo>
                  <a:cubicBezTo>
                    <a:pt x="5647" y="4809"/>
                    <a:pt x="5458" y="4758"/>
                    <a:pt x="5287" y="4654"/>
                  </a:cubicBezTo>
                  <a:cubicBezTo>
                    <a:pt x="5073" y="4915"/>
                    <a:pt x="4763" y="5058"/>
                    <a:pt x="4430" y="5058"/>
                  </a:cubicBezTo>
                  <a:cubicBezTo>
                    <a:pt x="3477" y="5058"/>
                    <a:pt x="2810" y="3891"/>
                    <a:pt x="3739" y="2915"/>
                  </a:cubicBezTo>
                  <a:cubicBezTo>
                    <a:pt x="3834" y="2820"/>
                    <a:pt x="3953" y="2748"/>
                    <a:pt x="4096" y="2748"/>
                  </a:cubicBezTo>
                  <a:lnTo>
                    <a:pt x="5215" y="2748"/>
                  </a:lnTo>
                  <a:cubicBezTo>
                    <a:pt x="5382" y="2748"/>
                    <a:pt x="5525" y="2891"/>
                    <a:pt x="5525" y="3058"/>
                  </a:cubicBezTo>
                  <a:lnTo>
                    <a:pt x="5525" y="3939"/>
                  </a:lnTo>
                  <a:cubicBezTo>
                    <a:pt x="5525" y="3987"/>
                    <a:pt x="5525" y="4011"/>
                    <a:pt x="5549" y="4034"/>
                  </a:cubicBezTo>
                  <a:cubicBezTo>
                    <a:pt x="5612" y="4134"/>
                    <a:pt x="5710" y="4178"/>
                    <a:pt x="5805" y="4178"/>
                  </a:cubicBezTo>
                  <a:cubicBezTo>
                    <a:pt x="5961" y="4178"/>
                    <a:pt x="6111" y="4060"/>
                    <a:pt x="6097" y="3868"/>
                  </a:cubicBezTo>
                  <a:lnTo>
                    <a:pt x="6097" y="3653"/>
                  </a:lnTo>
                  <a:cubicBezTo>
                    <a:pt x="6097" y="2796"/>
                    <a:pt x="5406" y="2129"/>
                    <a:pt x="4572" y="2129"/>
                  </a:cubicBezTo>
                  <a:lnTo>
                    <a:pt x="4239" y="2129"/>
                  </a:lnTo>
                  <a:cubicBezTo>
                    <a:pt x="3405" y="2129"/>
                    <a:pt x="2715" y="2796"/>
                    <a:pt x="2715" y="3653"/>
                  </a:cubicBezTo>
                  <a:lnTo>
                    <a:pt x="2715" y="4058"/>
                  </a:lnTo>
                  <a:cubicBezTo>
                    <a:pt x="2715" y="4939"/>
                    <a:pt x="3429" y="5678"/>
                    <a:pt x="4334" y="5678"/>
                  </a:cubicBezTo>
                  <a:lnTo>
                    <a:pt x="4691" y="5678"/>
                  </a:lnTo>
                  <a:lnTo>
                    <a:pt x="4691" y="6297"/>
                  </a:lnTo>
                  <a:lnTo>
                    <a:pt x="4334" y="6297"/>
                  </a:lnTo>
                  <a:cubicBezTo>
                    <a:pt x="3096" y="6297"/>
                    <a:pt x="2096" y="5297"/>
                    <a:pt x="2096" y="4058"/>
                  </a:cubicBezTo>
                  <a:lnTo>
                    <a:pt x="2096" y="2439"/>
                  </a:lnTo>
                  <a:cubicBezTo>
                    <a:pt x="2096" y="1915"/>
                    <a:pt x="2501" y="1486"/>
                    <a:pt x="3024" y="1486"/>
                  </a:cubicBezTo>
                  <a:close/>
                  <a:moveTo>
                    <a:pt x="4393" y="0"/>
                  </a:moveTo>
                  <a:cubicBezTo>
                    <a:pt x="3632" y="0"/>
                    <a:pt x="2864" y="221"/>
                    <a:pt x="2191" y="677"/>
                  </a:cubicBezTo>
                  <a:cubicBezTo>
                    <a:pt x="572" y="1748"/>
                    <a:pt x="0" y="3844"/>
                    <a:pt x="810" y="5630"/>
                  </a:cubicBezTo>
                  <a:cubicBezTo>
                    <a:pt x="1477" y="7041"/>
                    <a:pt x="2893" y="7887"/>
                    <a:pt x="4384" y="7887"/>
                  </a:cubicBezTo>
                  <a:cubicBezTo>
                    <a:pt x="4755" y="7887"/>
                    <a:pt x="5131" y="7835"/>
                    <a:pt x="5501" y="7726"/>
                  </a:cubicBezTo>
                  <a:lnTo>
                    <a:pt x="5477" y="4749"/>
                  </a:lnTo>
                  <a:lnTo>
                    <a:pt x="7454" y="6416"/>
                  </a:lnTo>
                  <a:cubicBezTo>
                    <a:pt x="8692" y="4892"/>
                    <a:pt x="8597" y="2701"/>
                    <a:pt x="7287" y="1272"/>
                  </a:cubicBezTo>
                  <a:cubicBezTo>
                    <a:pt x="6522" y="437"/>
                    <a:pt x="5464" y="0"/>
                    <a:pt x="43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09" name="Google Shape;7809;p24"/>
          <p:cNvGrpSpPr/>
          <p:nvPr/>
        </p:nvGrpSpPr>
        <p:grpSpPr>
          <a:xfrm>
            <a:off x="4019454" y="4003061"/>
            <a:ext cx="349710" cy="349784"/>
            <a:chOff x="4020831" y="4151023"/>
            <a:chExt cx="348838" cy="348877"/>
          </a:xfrm>
        </p:grpSpPr>
        <p:sp>
          <p:nvSpPr>
            <p:cNvPr id="7810" name="Google Shape;7810;p24"/>
            <p:cNvSpPr/>
            <p:nvPr/>
          </p:nvSpPr>
          <p:spPr>
            <a:xfrm>
              <a:off x="4094462" y="4234712"/>
              <a:ext cx="82221" cy="69852"/>
            </a:xfrm>
            <a:custGeom>
              <a:avLst/>
              <a:gdLst/>
              <a:ahLst/>
              <a:cxnLst/>
              <a:rect l="l" t="t" r="r" b="b"/>
              <a:pathLst>
                <a:path w="2526" h="2146" extrusionOk="0">
                  <a:moveTo>
                    <a:pt x="1092" y="1"/>
                  </a:moveTo>
                  <a:cubicBezTo>
                    <a:pt x="540" y="1"/>
                    <a:pt x="8" y="428"/>
                    <a:pt x="25" y="1074"/>
                  </a:cubicBezTo>
                  <a:cubicBezTo>
                    <a:pt x="1" y="1669"/>
                    <a:pt x="501" y="2145"/>
                    <a:pt x="1096" y="2145"/>
                  </a:cubicBezTo>
                  <a:cubicBezTo>
                    <a:pt x="2049" y="2145"/>
                    <a:pt x="2525" y="978"/>
                    <a:pt x="1835" y="311"/>
                  </a:cubicBezTo>
                  <a:cubicBezTo>
                    <a:pt x="1620" y="97"/>
                    <a:pt x="1353" y="1"/>
                    <a:pt x="10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1" name="Google Shape;7811;p24"/>
            <p:cNvSpPr/>
            <p:nvPr/>
          </p:nvSpPr>
          <p:spPr>
            <a:xfrm>
              <a:off x="4225479" y="4234712"/>
              <a:ext cx="82189" cy="69852"/>
            </a:xfrm>
            <a:custGeom>
              <a:avLst/>
              <a:gdLst/>
              <a:ahLst/>
              <a:cxnLst/>
              <a:rect l="l" t="t" r="r" b="b"/>
              <a:pathLst>
                <a:path w="2525" h="2146" extrusionOk="0">
                  <a:moveTo>
                    <a:pt x="1090" y="1"/>
                  </a:moveTo>
                  <a:cubicBezTo>
                    <a:pt x="537" y="1"/>
                    <a:pt x="0" y="428"/>
                    <a:pt x="0" y="1074"/>
                  </a:cubicBezTo>
                  <a:cubicBezTo>
                    <a:pt x="0" y="1669"/>
                    <a:pt x="501" y="2145"/>
                    <a:pt x="1072" y="2145"/>
                  </a:cubicBezTo>
                  <a:cubicBezTo>
                    <a:pt x="2025" y="2145"/>
                    <a:pt x="2525" y="978"/>
                    <a:pt x="1834" y="311"/>
                  </a:cubicBezTo>
                  <a:cubicBezTo>
                    <a:pt x="1620" y="97"/>
                    <a:pt x="1353" y="1"/>
                    <a:pt x="109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2" name="Google Shape;7812;p24"/>
            <p:cNvSpPr/>
            <p:nvPr/>
          </p:nvSpPr>
          <p:spPr>
            <a:xfrm>
              <a:off x="4020831" y="4151023"/>
              <a:ext cx="348838" cy="218638"/>
            </a:xfrm>
            <a:custGeom>
              <a:avLst/>
              <a:gdLst/>
              <a:ahLst/>
              <a:cxnLst/>
              <a:rect l="l" t="t" r="r" b="b"/>
              <a:pathLst>
                <a:path w="10717" h="6717" extrusionOk="0">
                  <a:moveTo>
                    <a:pt x="7362" y="1951"/>
                  </a:moveTo>
                  <a:cubicBezTo>
                    <a:pt x="7955" y="1951"/>
                    <a:pt x="8545" y="2254"/>
                    <a:pt x="8859" y="2859"/>
                  </a:cubicBezTo>
                  <a:lnTo>
                    <a:pt x="9526" y="2859"/>
                  </a:lnTo>
                  <a:lnTo>
                    <a:pt x="9526" y="3478"/>
                  </a:lnTo>
                  <a:lnTo>
                    <a:pt x="9074" y="3478"/>
                  </a:lnTo>
                  <a:cubicBezTo>
                    <a:pt x="9098" y="3978"/>
                    <a:pt x="8955" y="4454"/>
                    <a:pt x="8645" y="4835"/>
                  </a:cubicBezTo>
                  <a:cubicBezTo>
                    <a:pt x="8597" y="4883"/>
                    <a:pt x="8574" y="4930"/>
                    <a:pt x="8526" y="4954"/>
                  </a:cubicBezTo>
                  <a:cubicBezTo>
                    <a:pt x="8136" y="5223"/>
                    <a:pt x="7738" y="5340"/>
                    <a:pt x="7368" y="5340"/>
                  </a:cubicBezTo>
                  <a:cubicBezTo>
                    <a:pt x="6429" y="5340"/>
                    <a:pt x="5668" y="4584"/>
                    <a:pt x="5668" y="3645"/>
                  </a:cubicBezTo>
                  <a:lnTo>
                    <a:pt x="5668" y="3478"/>
                  </a:lnTo>
                  <a:cubicBezTo>
                    <a:pt x="5668" y="3454"/>
                    <a:pt x="5668" y="3430"/>
                    <a:pt x="5644" y="3406"/>
                  </a:cubicBezTo>
                  <a:cubicBezTo>
                    <a:pt x="5572" y="3307"/>
                    <a:pt x="5472" y="3262"/>
                    <a:pt x="5375" y="3262"/>
                  </a:cubicBezTo>
                  <a:cubicBezTo>
                    <a:pt x="5216" y="3262"/>
                    <a:pt x="5064" y="3381"/>
                    <a:pt x="5049" y="3573"/>
                  </a:cubicBezTo>
                  <a:lnTo>
                    <a:pt x="5049" y="4264"/>
                  </a:lnTo>
                  <a:cubicBezTo>
                    <a:pt x="5049" y="4383"/>
                    <a:pt x="5001" y="4502"/>
                    <a:pt x="4906" y="4597"/>
                  </a:cubicBezTo>
                  <a:cubicBezTo>
                    <a:pt x="4401" y="5119"/>
                    <a:pt x="3852" y="5336"/>
                    <a:pt x="3351" y="5336"/>
                  </a:cubicBezTo>
                  <a:cubicBezTo>
                    <a:pt x="2413" y="5336"/>
                    <a:pt x="1644" y="4576"/>
                    <a:pt x="1644" y="3645"/>
                  </a:cubicBezTo>
                  <a:cubicBezTo>
                    <a:pt x="1644" y="3597"/>
                    <a:pt x="1644" y="3525"/>
                    <a:pt x="1644" y="3478"/>
                  </a:cubicBezTo>
                  <a:lnTo>
                    <a:pt x="1191" y="3478"/>
                  </a:lnTo>
                  <a:lnTo>
                    <a:pt x="1191" y="2859"/>
                  </a:lnTo>
                  <a:lnTo>
                    <a:pt x="1834" y="2859"/>
                  </a:lnTo>
                  <a:cubicBezTo>
                    <a:pt x="2161" y="2254"/>
                    <a:pt x="2757" y="1951"/>
                    <a:pt x="3349" y="1951"/>
                  </a:cubicBezTo>
                  <a:cubicBezTo>
                    <a:pt x="3924" y="1951"/>
                    <a:pt x="4494" y="2236"/>
                    <a:pt x="4811" y="2811"/>
                  </a:cubicBezTo>
                  <a:cubicBezTo>
                    <a:pt x="4978" y="2692"/>
                    <a:pt x="5168" y="2632"/>
                    <a:pt x="5356" y="2632"/>
                  </a:cubicBezTo>
                  <a:cubicBezTo>
                    <a:pt x="5543" y="2632"/>
                    <a:pt x="5728" y="2692"/>
                    <a:pt x="5883" y="2811"/>
                  </a:cubicBezTo>
                  <a:cubicBezTo>
                    <a:pt x="6211" y="2236"/>
                    <a:pt x="6788" y="1951"/>
                    <a:pt x="7362" y="1951"/>
                  </a:cubicBezTo>
                  <a:close/>
                  <a:moveTo>
                    <a:pt x="0" y="1"/>
                  </a:moveTo>
                  <a:lnTo>
                    <a:pt x="0" y="6717"/>
                  </a:lnTo>
                  <a:lnTo>
                    <a:pt x="10717" y="6717"/>
                  </a:lnTo>
                  <a:lnTo>
                    <a:pt x="107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13" name="Google Shape;7813;p24"/>
            <p:cNvSpPr/>
            <p:nvPr/>
          </p:nvSpPr>
          <p:spPr>
            <a:xfrm>
              <a:off x="4020831" y="4389784"/>
              <a:ext cx="348838" cy="110117"/>
            </a:xfrm>
            <a:custGeom>
              <a:avLst/>
              <a:gdLst/>
              <a:ahLst/>
              <a:cxnLst/>
              <a:rect l="l" t="t" r="r" b="b"/>
              <a:pathLst>
                <a:path w="10717" h="3383" extrusionOk="0">
                  <a:moveTo>
                    <a:pt x="0" y="1"/>
                  </a:moveTo>
                  <a:lnTo>
                    <a:pt x="0" y="1596"/>
                  </a:lnTo>
                  <a:lnTo>
                    <a:pt x="4001" y="1596"/>
                  </a:lnTo>
                  <a:lnTo>
                    <a:pt x="4001" y="1977"/>
                  </a:lnTo>
                  <a:cubicBezTo>
                    <a:pt x="4001" y="2406"/>
                    <a:pt x="3644" y="2739"/>
                    <a:pt x="3215" y="2739"/>
                  </a:cubicBezTo>
                  <a:lnTo>
                    <a:pt x="2263" y="2739"/>
                  </a:lnTo>
                  <a:lnTo>
                    <a:pt x="2263" y="3382"/>
                  </a:lnTo>
                  <a:lnTo>
                    <a:pt x="8455" y="3382"/>
                  </a:lnTo>
                  <a:lnTo>
                    <a:pt x="8455" y="2763"/>
                  </a:lnTo>
                  <a:lnTo>
                    <a:pt x="7478" y="2763"/>
                  </a:lnTo>
                  <a:cubicBezTo>
                    <a:pt x="7050" y="2763"/>
                    <a:pt x="6716" y="2406"/>
                    <a:pt x="6716" y="1977"/>
                  </a:cubicBezTo>
                  <a:lnTo>
                    <a:pt x="6716" y="1596"/>
                  </a:lnTo>
                  <a:lnTo>
                    <a:pt x="10717" y="1596"/>
                  </a:lnTo>
                  <a:lnTo>
                    <a:pt x="1071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14" name="Google Shape;7814;p24"/>
          <p:cNvSpPr txBox="1"/>
          <p:nvPr/>
        </p:nvSpPr>
        <p:spPr>
          <a:xfrm>
            <a:off x="2986500" y="1187975"/>
            <a:ext cx="31710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Online Learning</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7815" name="Google Shape;7815;p2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819"/>
        <p:cNvGrpSpPr/>
        <p:nvPr/>
      </p:nvGrpSpPr>
      <p:grpSpPr>
        <a:xfrm>
          <a:off x="0" y="0"/>
          <a:ext cx="0" cy="0"/>
          <a:chOff x="0" y="0"/>
          <a:chExt cx="0" cy="0"/>
        </a:xfrm>
      </p:grpSpPr>
      <p:grpSp>
        <p:nvGrpSpPr>
          <p:cNvPr id="7820" name="Google Shape;7820;p25"/>
          <p:cNvGrpSpPr/>
          <p:nvPr/>
        </p:nvGrpSpPr>
        <p:grpSpPr>
          <a:xfrm>
            <a:off x="1034263" y="1766172"/>
            <a:ext cx="298736" cy="349479"/>
            <a:chOff x="1034263" y="1766172"/>
            <a:chExt cx="298736" cy="349479"/>
          </a:xfrm>
        </p:grpSpPr>
        <p:sp>
          <p:nvSpPr>
            <p:cNvPr id="7821" name="Google Shape;7821;p25"/>
            <p:cNvSpPr/>
            <p:nvPr/>
          </p:nvSpPr>
          <p:spPr>
            <a:xfrm>
              <a:off x="1251489" y="1766172"/>
              <a:ext cx="54339" cy="53440"/>
            </a:xfrm>
            <a:custGeom>
              <a:avLst/>
              <a:gdLst/>
              <a:ahLst/>
              <a:cxnLst/>
              <a:rect l="l" t="t" r="r" b="b"/>
              <a:pathLst>
                <a:path w="1668" h="1638" extrusionOk="0">
                  <a:moveTo>
                    <a:pt x="432" y="1"/>
                  </a:moveTo>
                  <a:cubicBezTo>
                    <a:pt x="352" y="1"/>
                    <a:pt x="274" y="31"/>
                    <a:pt x="215" y="90"/>
                  </a:cubicBezTo>
                  <a:lnTo>
                    <a:pt x="1" y="304"/>
                  </a:lnTo>
                  <a:lnTo>
                    <a:pt x="1310" y="1638"/>
                  </a:lnTo>
                  <a:lnTo>
                    <a:pt x="1548" y="1424"/>
                  </a:lnTo>
                  <a:cubicBezTo>
                    <a:pt x="1668" y="1305"/>
                    <a:pt x="1668" y="1090"/>
                    <a:pt x="1548" y="971"/>
                  </a:cubicBezTo>
                  <a:lnTo>
                    <a:pt x="667" y="90"/>
                  </a:lnTo>
                  <a:cubicBezTo>
                    <a:pt x="596" y="31"/>
                    <a:pt x="513" y="1"/>
                    <a:pt x="4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2" name="Google Shape;7822;p25"/>
            <p:cNvSpPr/>
            <p:nvPr/>
          </p:nvSpPr>
          <p:spPr>
            <a:xfrm>
              <a:off x="1110299" y="1906623"/>
              <a:ext cx="54339" cy="53440"/>
            </a:xfrm>
            <a:custGeom>
              <a:avLst/>
              <a:gdLst/>
              <a:ahLst/>
              <a:cxnLst/>
              <a:rect l="l" t="t" r="r" b="b"/>
              <a:pathLst>
                <a:path w="1668" h="1638" extrusionOk="0">
                  <a:moveTo>
                    <a:pt x="358" y="0"/>
                  </a:moveTo>
                  <a:lnTo>
                    <a:pt x="119" y="215"/>
                  </a:lnTo>
                  <a:cubicBezTo>
                    <a:pt x="0" y="334"/>
                    <a:pt x="0" y="524"/>
                    <a:pt x="119" y="667"/>
                  </a:cubicBezTo>
                  <a:lnTo>
                    <a:pt x="1024" y="1548"/>
                  </a:lnTo>
                  <a:cubicBezTo>
                    <a:pt x="1084" y="1608"/>
                    <a:pt x="1161" y="1637"/>
                    <a:pt x="1239" y="1637"/>
                  </a:cubicBezTo>
                  <a:cubicBezTo>
                    <a:pt x="1316" y="1637"/>
                    <a:pt x="1393" y="1608"/>
                    <a:pt x="1453" y="1548"/>
                  </a:cubicBezTo>
                  <a:lnTo>
                    <a:pt x="1667" y="1334"/>
                  </a:lnTo>
                  <a:lnTo>
                    <a:pt x="3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3" name="Google Shape;7823;p25"/>
            <p:cNvSpPr/>
            <p:nvPr/>
          </p:nvSpPr>
          <p:spPr>
            <a:xfrm>
              <a:off x="1125024" y="1780168"/>
              <a:ext cx="166829" cy="165115"/>
            </a:xfrm>
            <a:custGeom>
              <a:avLst/>
              <a:gdLst/>
              <a:ahLst/>
              <a:cxnLst/>
              <a:rect l="l" t="t" r="r" b="b"/>
              <a:pathLst>
                <a:path w="5121" h="5061" extrusionOk="0">
                  <a:moveTo>
                    <a:pt x="3001" y="0"/>
                  </a:moveTo>
                  <a:cubicBezTo>
                    <a:pt x="2924" y="0"/>
                    <a:pt x="2847" y="30"/>
                    <a:pt x="2787" y="90"/>
                  </a:cubicBezTo>
                  <a:lnTo>
                    <a:pt x="144" y="2757"/>
                  </a:lnTo>
                  <a:cubicBezTo>
                    <a:pt x="1" y="2876"/>
                    <a:pt x="1" y="3090"/>
                    <a:pt x="144" y="3209"/>
                  </a:cubicBezTo>
                  <a:lnTo>
                    <a:pt x="1882" y="4972"/>
                  </a:lnTo>
                  <a:cubicBezTo>
                    <a:pt x="1942" y="5031"/>
                    <a:pt x="2025" y="5061"/>
                    <a:pt x="2108" y="5061"/>
                  </a:cubicBezTo>
                  <a:cubicBezTo>
                    <a:pt x="2192" y="5061"/>
                    <a:pt x="2275" y="5031"/>
                    <a:pt x="2335" y="4972"/>
                  </a:cubicBezTo>
                  <a:lnTo>
                    <a:pt x="5002" y="2328"/>
                  </a:lnTo>
                  <a:cubicBezTo>
                    <a:pt x="5121" y="2185"/>
                    <a:pt x="5121" y="1995"/>
                    <a:pt x="5002" y="1876"/>
                  </a:cubicBezTo>
                  <a:lnTo>
                    <a:pt x="3216" y="90"/>
                  </a:lnTo>
                  <a:cubicBezTo>
                    <a:pt x="3156" y="30"/>
                    <a:pt x="3079" y="0"/>
                    <a:pt x="30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4" name="Google Shape;7824;p25"/>
            <p:cNvSpPr/>
            <p:nvPr/>
          </p:nvSpPr>
          <p:spPr>
            <a:xfrm>
              <a:off x="1034263" y="1878630"/>
              <a:ext cx="298736" cy="237021"/>
            </a:xfrm>
            <a:custGeom>
              <a:avLst/>
              <a:gdLst/>
              <a:ahLst/>
              <a:cxnLst/>
              <a:rect l="l" t="t" r="r" b="b"/>
              <a:pathLst>
                <a:path w="9170" h="7265" extrusionOk="0">
                  <a:moveTo>
                    <a:pt x="7955" y="1"/>
                  </a:moveTo>
                  <a:lnTo>
                    <a:pt x="6597" y="1358"/>
                  </a:lnTo>
                  <a:cubicBezTo>
                    <a:pt x="7216" y="2382"/>
                    <a:pt x="6907" y="3692"/>
                    <a:pt x="5930" y="4335"/>
                  </a:cubicBezTo>
                  <a:cubicBezTo>
                    <a:pt x="5549" y="4156"/>
                    <a:pt x="5138" y="4067"/>
                    <a:pt x="4728" y="4067"/>
                  </a:cubicBezTo>
                  <a:cubicBezTo>
                    <a:pt x="4317" y="4067"/>
                    <a:pt x="3906" y="4156"/>
                    <a:pt x="3525" y="4335"/>
                  </a:cubicBezTo>
                  <a:cubicBezTo>
                    <a:pt x="3192" y="4121"/>
                    <a:pt x="2906" y="3811"/>
                    <a:pt x="2739" y="3454"/>
                  </a:cubicBezTo>
                  <a:lnTo>
                    <a:pt x="3001" y="3454"/>
                  </a:lnTo>
                  <a:cubicBezTo>
                    <a:pt x="3168" y="3454"/>
                    <a:pt x="3287" y="3335"/>
                    <a:pt x="3335" y="3192"/>
                  </a:cubicBezTo>
                  <a:cubicBezTo>
                    <a:pt x="3358" y="3001"/>
                    <a:pt x="3215" y="2835"/>
                    <a:pt x="3025" y="2811"/>
                  </a:cubicBezTo>
                  <a:lnTo>
                    <a:pt x="358" y="2811"/>
                  </a:lnTo>
                  <a:cubicBezTo>
                    <a:pt x="191" y="2811"/>
                    <a:pt x="72" y="2930"/>
                    <a:pt x="24" y="3073"/>
                  </a:cubicBezTo>
                  <a:cubicBezTo>
                    <a:pt x="0" y="3263"/>
                    <a:pt x="143" y="3430"/>
                    <a:pt x="334" y="3454"/>
                  </a:cubicBezTo>
                  <a:lnTo>
                    <a:pt x="763" y="3454"/>
                  </a:lnTo>
                  <a:cubicBezTo>
                    <a:pt x="929" y="4145"/>
                    <a:pt x="1286" y="4811"/>
                    <a:pt x="1787" y="5335"/>
                  </a:cubicBezTo>
                  <a:lnTo>
                    <a:pt x="953" y="5335"/>
                  </a:lnTo>
                  <a:cubicBezTo>
                    <a:pt x="786" y="5335"/>
                    <a:pt x="643" y="5478"/>
                    <a:pt x="643" y="5645"/>
                  </a:cubicBezTo>
                  <a:lnTo>
                    <a:pt x="643" y="6931"/>
                  </a:lnTo>
                  <a:cubicBezTo>
                    <a:pt x="643" y="7121"/>
                    <a:pt x="786" y="7264"/>
                    <a:pt x="953" y="7264"/>
                  </a:cubicBezTo>
                  <a:lnTo>
                    <a:pt x="8478" y="7264"/>
                  </a:lnTo>
                  <a:cubicBezTo>
                    <a:pt x="8645" y="7264"/>
                    <a:pt x="8788" y="7121"/>
                    <a:pt x="8788" y="6931"/>
                  </a:cubicBezTo>
                  <a:lnTo>
                    <a:pt x="8788" y="5645"/>
                  </a:lnTo>
                  <a:cubicBezTo>
                    <a:pt x="8788" y="5454"/>
                    <a:pt x="8645" y="5311"/>
                    <a:pt x="8455" y="5311"/>
                  </a:cubicBezTo>
                  <a:lnTo>
                    <a:pt x="7645" y="5311"/>
                  </a:lnTo>
                  <a:cubicBezTo>
                    <a:pt x="9050" y="3859"/>
                    <a:pt x="9169" y="1620"/>
                    <a:pt x="79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25" name="Google Shape;7825;p25"/>
          <p:cNvGrpSpPr/>
          <p:nvPr/>
        </p:nvGrpSpPr>
        <p:grpSpPr>
          <a:xfrm>
            <a:off x="1818599" y="1765976"/>
            <a:ext cx="214490" cy="349446"/>
            <a:chOff x="1818599" y="1765976"/>
            <a:chExt cx="214490" cy="349446"/>
          </a:xfrm>
        </p:grpSpPr>
        <p:sp>
          <p:nvSpPr>
            <p:cNvPr id="7826" name="Google Shape;7826;p25"/>
            <p:cNvSpPr/>
            <p:nvPr/>
          </p:nvSpPr>
          <p:spPr>
            <a:xfrm>
              <a:off x="1893853" y="2016177"/>
              <a:ext cx="39614" cy="34615"/>
            </a:xfrm>
            <a:custGeom>
              <a:avLst/>
              <a:gdLst/>
              <a:ahLst/>
              <a:cxnLst/>
              <a:rect l="l" t="t" r="r" b="b"/>
              <a:pathLst>
                <a:path w="1216" h="1061" extrusionOk="0">
                  <a:moveTo>
                    <a:pt x="692" y="0"/>
                  </a:moveTo>
                  <a:cubicBezTo>
                    <a:pt x="239" y="0"/>
                    <a:pt x="1" y="572"/>
                    <a:pt x="334" y="905"/>
                  </a:cubicBezTo>
                  <a:cubicBezTo>
                    <a:pt x="442" y="1012"/>
                    <a:pt x="571" y="1060"/>
                    <a:pt x="698" y="1060"/>
                  </a:cubicBezTo>
                  <a:cubicBezTo>
                    <a:pt x="964" y="1060"/>
                    <a:pt x="1215" y="847"/>
                    <a:pt x="1215" y="524"/>
                  </a:cubicBezTo>
                  <a:cubicBezTo>
                    <a:pt x="1215" y="238"/>
                    <a:pt x="977" y="0"/>
                    <a:pt x="6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7" name="Google Shape;7827;p25"/>
            <p:cNvSpPr/>
            <p:nvPr/>
          </p:nvSpPr>
          <p:spPr>
            <a:xfrm>
              <a:off x="1818599" y="1765976"/>
              <a:ext cx="180023" cy="349446"/>
            </a:xfrm>
            <a:custGeom>
              <a:avLst/>
              <a:gdLst/>
              <a:ahLst/>
              <a:cxnLst/>
              <a:rect l="l" t="t" r="r" b="b"/>
              <a:pathLst>
                <a:path w="5526" h="10711" extrusionOk="0">
                  <a:moveTo>
                    <a:pt x="3013" y="1287"/>
                  </a:moveTo>
                  <a:cubicBezTo>
                    <a:pt x="3162" y="1287"/>
                    <a:pt x="3311" y="1382"/>
                    <a:pt x="3335" y="1573"/>
                  </a:cubicBezTo>
                  <a:lnTo>
                    <a:pt x="3335" y="7097"/>
                  </a:lnTo>
                  <a:cubicBezTo>
                    <a:pt x="4621" y="7455"/>
                    <a:pt x="4359" y="9360"/>
                    <a:pt x="3002" y="9360"/>
                  </a:cubicBezTo>
                  <a:cubicBezTo>
                    <a:pt x="1668" y="9360"/>
                    <a:pt x="1406" y="7455"/>
                    <a:pt x="2692" y="7097"/>
                  </a:cubicBezTo>
                  <a:lnTo>
                    <a:pt x="2692" y="1573"/>
                  </a:lnTo>
                  <a:cubicBezTo>
                    <a:pt x="2716" y="1382"/>
                    <a:pt x="2865" y="1287"/>
                    <a:pt x="3013" y="1287"/>
                  </a:cubicBezTo>
                  <a:close/>
                  <a:moveTo>
                    <a:pt x="3013" y="1"/>
                  </a:moveTo>
                  <a:cubicBezTo>
                    <a:pt x="2234" y="1"/>
                    <a:pt x="1454" y="525"/>
                    <a:pt x="1454" y="1573"/>
                  </a:cubicBezTo>
                  <a:lnTo>
                    <a:pt x="1454" y="6240"/>
                  </a:lnTo>
                  <a:cubicBezTo>
                    <a:pt x="1" y="7407"/>
                    <a:pt x="263" y="9669"/>
                    <a:pt x="1930" y="10455"/>
                  </a:cubicBezTo>
                  <a:cubicBezTo>
                    <a:pt x="2290" y="10630"/>
                    <a:pt x="2662" y="10711"/>
                    <a:pt x="3024" y="10711"/>
                  </a:cubicBezTo>
                  <a:cubicBezTo>
                    <a:pt x="4340" y="10711"/>
                    <a:pt x="5526" y="9649"/>
                    <a:pt x="5526" y="8193"/>
                  </a:cubicBezTo>
                  <a:cubicBezTo>
                    <a:pt x="5526" y="7431"/>
                    <a:pt x="5169" y="6716"/>
                    <a:pt x="4573" y="6240"/>
                  </a:cubicBezTo>
                  <a:lnTo>
                    <a:pt x="4573" y="1573"/>
                  </a:lnTo>
                  <a:cubicBezTo>
                    <a:pt x="4573" y="525"/>
                    <a:pt x="3793" y="1"/>
                    <a:pt x="301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8" name="Google Shape;7828;p25"/>
            <p:cNvSpPr/>
            <p:nvPr/>
          </p:nvSpPr>
          <p:spPr>
            <a:xfrm>
              <a:off x="1984646" y="1828910"/>
              <a:ext cx="47335" cy="20228"/>
            </a:xfrm>
            <a:custGeom>
              <a:avLst/>
              <a:gdLst/>
              <a:ahLst/>
              <a:cxnLst/>
              <a:rect l="l" t="t" r="r" b="b"/>
              <a:pathLst>
                <a:path w="1453" h="620" extrusionOk="0">
                  <a:moveTo>
                    <a:pt x="429" y="1"/>
                  </a:moveTo>
                  <a:cubicBezTo>
                    <a:pt x="0" y="1"/>
                    <a:pt x="0" y="620"/>
                    <a:pt x="429" y="620"/>
                  </a:cubicBezTo>
                  <a:lnTo>
                    <a:pt x="1048" y="620"/>
                  </a:lnTo>
                  <a:cubicBezTo>
                    <a:pt x="1453" y="620"/>
                    <a:pt x="1453" y="1"/>
                    <a:pt x="1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29" name="Google Shape;7829;p25"/>
            <p:cNvSpPr/>
            <p:nvPr/>
          </p:nvSpPr>
          <p:spPr>
            <a:xfrm>
              <a:off x="1983571" y="1870017"/>
              <a:ext cx="49518" cy="20391"/>
            </a:xfrm>
            <a:custGeom>
              <a:avLst/>
              <a:gdLst/>
              <a:ahLst/>
              <a:cxnLst/>
              <a:rect l="l" t="t" r="r" b="b"/>
              <a:pathLst>
                <a:path w="1520" h="625" extrusionOk="0">
                  <a:moveTo>
                    <a:pt x="417" y="1"/>
                  </a:moveTo>
                  <a:cubicBezTo>
                    <a:pt x="0" y="1"/>
                    <a:pt x="0" y="624"/>
                    <a:pt x="417" y="624"/>
                  </a:cubicBezTo>
                  <a:cubicBezTo>
                    <a:pt x="432" y="624"/>
                    <a:pt x="447" y="624"/>
                    <a:pt x="462" y="622"/>
                  </a:cubicBezTo>
                  <a:lnTo>
                    <a:pt x="1081" y="622"/>
                  </a:lnTo>
                  <a:cubicBezTo>
                    <a:pt x="1096" y="624"/>
                    <a:pt x="1110" y="624"/>
                    <a:pt x="1123" y="624"/>
                  </a:cubicBezTo>
                  <a:cubicBezTo>
                    <a:pt x="1519" y="624"/>
                    <a:pt x="1519" y="1"/>
                    <a:pt x="1123" y="1"/>
                  </a:cubicBezTo>
                  <a:cubicBezTo>
                    <a:pt x="1110" y="1"/>
                    <a:pt x="1096" y="1"/>
                    <a:pt x="1081" y="3"/>
                  </a:cubicBezTo>
                  <a:lnTo>
                    <a:pt x="462" y="3"/>
                  </a:lnTo>
                  <a:cubicBezTo>
                    <a:pt x="447" y="1"/>
                    <a:pt x="432" y="1"/>
                    <a:pt x="41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0" name="Google Shape;7830;p25"/>
            <p:cNvSpPr/>
            <p:nvPr/>
          </p:nvSpPr>
          <p:spPr>
            <a:xfrm>
              <a:off x="1984646" y="1910505"/>
              <a:ext cx="47335" cy="21010"/>
            </a:xfrm>
            <a:custGeom>
              <a:avLst/>
              <a:gdLst/>
              <a:ahLst/>
              <a:cxnLst/>
              <a:rect l="l" t="t" r="r" b="b"/>
              <a:pathLst>
                <a:path w="1453" h="644" extrusionOk="0">
                  <a:moveTo>
                    <a:pt x="429" y="0"/>
                  </a:moveTo>
                  <a:cubicBezTo>
                    <a:pt x="0" y="0"/>
                    <a:pt x="0" y="643"/>
                    <a:pt x="429" y="643"/>
                  </a:cubicBezTo>
                  <a:lnTo>
                    <a:pt x="1048" y="643"/>
                  </a:lnTo>
                  <a:cubicBezTo>
                    <a:pt x="1453" y="643"/>
                    <a:pt x="1453" y="0"/>
                    <a:pt x="1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31" name="Google Shape;7831;p25"/>
          <p:cNvGrpSpPr/>
          <p:nvPr/>
        </p:nvGrpSpPr>
        <p:grpSpPr>
          <a:xfrm>
            <a:off x="2553319" y="1765976"/>
            <a:ext cx="266126" cy="348892"/>
            <a:chOff x="2553319" y="1765976"/>
            <a:chExt cx="266126" cy="348892"/>
          </a:xfrm>
        </p:grpSpPr>
        <p:sp>
          <p:nvSpPr>
            <p:cNvPr id="7832" name="Google Shape;7832;p25"/>
            <p:cNvSpPr/>
            <p:nvPr/>
          </p:nvSpPr>
          <p:spPr>
            <a:xfrm>
              <a:off x="2553319" y="1766759"/>
              <a:ext cx="183118" cy="158525"/>
            </a:xfrm>
            <a:custGeom>
              <a:avLst/>
              <a:gdLst/>
              <a:ahLst/>
              <a:cxnLst/>
              <a:rect l="l" t="t" r="r" b="b"/>
              <a:pathLst>
                <a:path w="5621" h="4859" extrusionOk="0">
                  <a:moveTo>
                    <a:pt x="310" y="1"/>
                  </a:moveTo>
                  <a:cubicBezTo>
                    <a:pt x="143" y="24"/>
                    <a:pt x="0" y="144"/>
                    <a:pt x="0" y="334"/>
                  </a:cubicBezTo>
                  <a:cubicBezTo>
                    <a:pt x="0" y="1953"/>
                    <a:pt x="1239" y="3525"/>
                    <a:pt x="2406" y="4859"/>
                  </a:cubicBezTo>
                  <a:cubicBezTo>
                    <a:pt x="2834" y="4359"/>
                    <a:pt x="3239" y="3930"/>
                    <a:pt x="3668" y="3454"/>
                  </a:cubicBezTo>
                  <a:cubicBezTo>
                    <a:pt x="3477" y="3239"/>
                    <a:pt x="3310" y="3025"/>
                    <a:pt x="3144" y="2835"/>
                  </a:cubicBezTo>
                  <a:lnTo>
                    <a:pt x="4215" y="2835"/>
                  </a:lnTo>
                  <a:cubicBezTo>
                    <a:pt x="4406" y="2620"/>
                    <a:pt x="4573" y="2406"/>
                    <a:pt x="4716" y="2192"/>
                  </a:cubicBezTo>
                  <a:lnTo>
                    <a:pt x="2667" y="2192"/>
                  </a:lnTo>
                  <a:cubicBezTo>
                    <a:pt x="2477" y="1906"/>
                    <a:pt x="2286" y="1572"/>
                    <a:pt x="2144" y="1263"/>
                  </a:cubicBezTo>
                  <a:lnTo>
                    <a:pt x="5335" y="1263"/>
                  </a:lnTo>
                  <a:cubicBezTo>
                    <a:pt x="5454" y="1048"/>
                    <a:pt x="5549" y="834"/>
                    <a:pt x="5620" y="620"/>
                  </a:cubicBezTo>
                  <a:lnTo>
                    <a:pt x="1905" y="620"/>
                  </a:lnTo>
                  <a:cubicBezTo>
                    <a:pt x="1905" y="525"/>
                    <a:pt x="1882" y="429"/>
                    <a:pt x="1882" y="334"/>
                  </a:cubicBezTo>
                  <a:cubicBezTo>
                    <a:pt x="1882" y="144"/>
                    <a:pt x="1739" y="24"/>
                    <a:pt x="15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3" name="Google Shape;7833;p25"/>
            <p:cNvSpPr/>
            <p:nvPr/>
          </p:nvSpPr>
          <p:spPr>
            <a:xfrm>
              <a:off x="2637108" y="1957126"/>
              <a:ext cx="182336" cy="157742"/>
            </a:xfrm>
            <a:custGeom>
              <a:avLst/>
              <a:gdLst/>
              <a:ahLst/>
              <a:cxnLst/>
              <a:rect l="l" t="t" r="r" b="b"/>
              <a:pathLst>
                <a:path w="5597" h="4835" extrusionOk="0">
                  <a:moveTo>
                    <a:pt x="3191" y="0"/>
                  </a:moveTo>
                  <a:cubicBezTo>
                    <a:pt x="2763" y="476"/>
                    <a:pt x="2358" y="929"/>
                    <a:pt x="1929" y="1405"/>
                  </a:cubicBezTo>
                  <a:cubicBezTo>
                    <a:pt x="2120" y="1620"/>
                    <a:pt x="2286" y="1810"/>
                    <a:pt x="2453" y="2024"/>
                  </a:cubicBezTo>
                  <a:lnTo>
                    <a:pt x="1381" y="2024"/>
                  </a:lnTo>
                  <a:cubicBezTo>
                    <a:pt x="1215" y="2239"/>
                    <a:pt x="1048" y="2453"/>
                    <a:pt x="881" y="2667"/>
                  </a:cubicBezTo>
                  <a:lnTo>
                    <a:pt x="2906" y="2667"/>
                  </a:lnTo>
                  <a:cubicBezTo>
                    <a:pt x="3120" y="2953"/>
                    <a:pt x="3310" y="3263"/>
                    <a:pt x="3477" y="3596"/>
                  </a:cubicBezTo>
                  <a:lnTo>
                    <a:pt x="262" y="3596"/>
                  </a:lnTo>
                  <a:cubicBezTo>
                    <a:pt x="143" y="3787"/>
                    <a:pt x="48" y="4001"/>
                    <a:pt x="0" y="4215"/>
                  </a:cubicBezTo>
                  <a:lnTo>
                    <a:pt x="3668" y="4215"/>
                  </a:lnTo>
                  <a:cubicBezTo>
                    <a:pt x="3691" y="4334"/>
                    <a:pt x="3715" y="4430"/>
                    <a:pt x="3715" y="4549"/>
                  </a:cubicBezTo>
                  <a:cubicBezTo>
                    <a:pt x="3715" y="4715"/>
                    <a:pt x="3858" y="4834"/>
                    <a:pt x="4025" y="4834"/>
                  </a:cubicBezTo>
                  <a:lnTo>
                    <a:pt x="5263" y="4834"/>
                  </a:lnTo>
                  <a:cubicBezTo>
                    <a:pt x="5454" y="4834"/>
                    <a:pt x="5597" y="4715"/>
                    <a:pt x="5597" y="4549"/>
                  </a:cubicBezTo>
                  <a:cubicBezTo>
                    <a:pt x="5597" y="2882"/>
                    <a:pt x="4334" y="1286"/>
                    <a:pt x="31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4" name="Google Shape;7834;p25"/>
            <p:cNvSpPr/>
            <p:nvPr/>
          </p:nvSpPr>
          <p:spPr>
            <a:xfrm>
              <a:off x="2553319" y="1765976"/>
              <a:ext cx="266126" cy="348892"/>
            </a:xfrm>
            <a:custGeom>
              <a:avLst/>
              <a:gdLst/>
              <a:ahLst/>
              <a:cxnLst/>
              <a:rect l="l" t="t" r="r" b="b"/>
              <a:pathLst>
                <a:path w="8169" h="10694" extrusionOk="0">
                  <a:moveTo>
                    <a:pt x="6597" y="1"/>
                  </a:moveTo>
                  <a:cubicBezTo>
                    <a:pt x="6430" y="1"/>
                    <a:pt x="6287" y="144"/>
                    <a:pt x="6287" y="310"/>
                  </a:cubicBezTo>
                  <a:cubicBezTo>
                    <a:pt x="6311" y="2168"/>
                    <a:pt x="2882" y="4930"/>
                    <a:pt x="1167" y="7407"/>
                  </a:cubicBezTo>
                  <a:cubicBezTo>
                    <a:pt x="381" y="8526"/>
                    <a:pt x="0" y="9479"/>
                    <a:pt x="0" y="10384"/>
                  </a:cubicBezTo>
                  <a:cubicBezTo>
                    <a:pt x="0" y="10574"/>
                    <a:pt x="143" y="10693"/>
                    <a:pt x="334" y="10693"/>
                  </a:cubicBezTo>
                  <a:lnTo>
                    <a:pt x="1572" y="10693"/>
                  </a:lnTo>
                  <a:cubicBezTo>
                    <a:pt x="1739" y="10693"/>
                    <a:pt x="1882" y="10574"/>
                    <a:pt x="1882" y="10384"/>
                  </a:cubicBezTo>
                  <a:cubicBezTo>
                    <a:pt x="1882" y="8550"/>
                    <a:pt x="5311" y="5788"/>
                    <a:pt x="7002" y="3335"/>
                  </a:cubicBezTo>
                  <a:cubicBezTo>
                    <a:pt x="7811" y="2192"/>
                    <a:pt x="8169" y="1263"/>
                    <a:pt x="8169" y="310"/>
                  </a:cubicBezTo>
                  <a:cubicBezTo>
                    <a:pt x="8169" y="144"/>
                    <a:pt x="8026" y="1"/>
                    <a:pt x="785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35" name="Google Shape;7835;p25"/>
          <p:cNvSpPr/>
          <p:nvPr/>
        </p:nvSpPr>
        <p:spPr>
          <a:xfrm>
            <a:off x="3296542" y="1765976"/>
            <a:ext cx="285542" cy="349675"/>
          </a:xfrm>
          <a:custGeom>
            <a:avLst/>
            <a:gdLst/>
            <a:ahLst/>
            <a:cxnLst/>
            <a:rect l="l" t="t" r="r" b="b"/>
            <a:pathLst>
              <a:path w="8765" h="10718" extrusionOk="0">
                <a:moveTo>
                  <a:pt x="2477" y="1"/>
                </a:moveTo>
                <a:cubicBezTo>
                  <a:pt x="2096" y="25"/>
                  <a:pt x="2096" y="572"/>
                  <a:pt x="2477" y="620"/>
                </a:cubicBezTo>
                <a:lnTo>
                  <a:pt x="2811" y="620"/>
                </a:lnTo>
                <a:lnTo>
                  <a:pt x="2811" y="4668"/>
                </a:lnTo>
                <a:lnTo>
                  <a:pt x="429" y="9003"/>
                </a:lnTo>
                <a:cubicBezTo>
                  <a:pt x="1" y="9765"/>
                  <a:pt x="548" y="10717"/>
                  <a:pt x="1429" y="10717"/>
                </a:cubicBezTo>
                <a:lnTo>
                  <a:pt x="7335" y="10717"/>
                </a:lnTo>
                <a:cubicBezTo>
                  <a:pt x="8217" y="10717"/>
                  <a:pt x="8764" y="9765"/>
                  <a:pt x="8336" y="9003"/>
                </a:cubicBezTo>
                <a:lnTo>
                  <a:pt x="5930" y="4668"/>
                </a:lnTo>
                <a:lnTo>
                  <a:pt x="5930" y="4430"/>
                </a:lnTo>
                <a:lnTo>
                  <a:pt x="5002" y="4430"/>
                </a:lnTo>
                <a:cubicBezTo>
                  <a:pt x="4835" y="4430"/>
                  <a:pt x="4692" y="4311"/>
                  <a:pt x="4692" y="4168"/>
                </a:cubicBezTo>
                <a:cubicBezTo>
                  <a:pt x="4668" y="3978"/>
                  <a:pt x="4811" y="3811"/>
                  <a:pt x="5002" y="3811"/>
                </a:cubicBezTo>
                <a:lnTo>
                  <a:pt x="5930" y="3811"/>
                </a:lnTo>
                <a:lnTo>
                  <a:pt x="5930" y="3192"/>
                </a:lnTo>
                <a:lnTo>
                  <a:pt x="4382" y="3192"/>
                </a:lnTo>
                <a:cubicBezTo>
                  <a:pt x="4375" y="3192"/>
                  <a:pt x="4367" y="3193"/>
                  <a:pt x="4359" y="3193"/>
                </a:cubicBezTo>
                <a:cubicBezTo>
                  <a:pt x="3921" y="3193"/>
                  <a:pt x="3914" y="2547"/>
                  <a:pt x="4338" y="2547"/>
                </a:cubicBezTo>
                <a:cubicBezTo>
                  <a:pt x="4352" y="2547"/>
                  <a:pt x="4367" y="2547"/>
                  <a:pt x="4382" y="2549"/>
                </a:cubicBezTo>
                <a:lnTo>
                  <a:pt x="5954" y="2549"/>
                </a:lnTo>
                <a:lnTo>
                  <a:pt x="5954" y="1930"/>
                </a:lnTo>
                <a:lnTo>
                  <a:pt x="5002" y="1930"/>
                </a:lnTo>
                <a:cubicBezTo>
                  <a:pt x="4859" y="1930"/>
                  <a:pt x="4716" y="1811"/>
                  <a:pt x="4692" y="1644"/>
                </a:cubicBezTo>
                <a:cubicBezTo>
                  <a:pt x="4670" y="1466"/>
                  <a:pt x="4793" y="1308"/>
                  <a:pt x="4965" y="1308"/>
                </a:cubicBezTo>
                <a:cubicBezTo>
                  <a:pt x="4977" y="1308"/>
                  <a:pt x="4989" y="1309"/>
                  <a:pt x="5002" y="1311"/>
                </a:cubicBezTo>
                <a:lnTo>
                  <a:pt x="5954" y="1311"/>
                </a:lnTo>
                <a:lnTo>
                  <a:pt x="5954" y="620"/>
                </a:lnTo>
                <a:lnTo>
                  <a:pt x="6264" y="620"/>
                </a:lnTo>
                <a:cubicBezTo>
                  <a:pt x="6383" y="620"/>
                  <a:pt x="6526" y="549"/>
                  <a:pt x="6550" y="406"/>
                </a:cubicBezTo>
                <a:cubicBezTo>
                  <a:pt x="6621" y="191"/>
                  <a:pt x="6478" y="1"/>
                  <a:pt x="62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6" name="Google Shape;7836;p25"/>
          <p:cNvSpPr/>
          <p:nvPr/>
        </p:nvSpPr>
        <p:spPr>
          <a:xfrm>
            <a:off x="4064589" y="1910962"/>
            <a:ext cx="136597" cy="102116"/>
          </a:xfrm>
          <a:custGeom>
            <a:avLst/>
            <a:gdLst/>
            <a:ahLst/>
            <a:cxnLst/>
            <a:rect l="l" t="t" r="r" b="b"/>
            <a:pathLst>
              <a:path w="4193" h="3130" extrusionOk="0">
                <a:moveTo>
                  <a:pt x="306" y="1"/>
                </a:moveTo>
                <a:cubicBezTo>
                  <a:pt x="263" y="1"/>
                  <a:pt x="233" y="23"/>
                  <a:pt x="215" y="58"/>
                </a:cubicBezTo>
                <a:cubicBezTo>
                  <a:pt x="1" y="248"/>
                  <a:pt x="144" y="605"/>
                  <a:pt x="430" y="629"/>
                </a:cubicBezTo>
                <a:lnTo>
                  <a:pt x="525" y="629"/>
                </a:lnTo>
                <a:lnTo>
                  <a:pt x="525" y="2439"/>
                </a:lnTo>
                <a:lnTo>
                  <a:pt x="144" y="3130"/>
                </a:lnTo>
                <a:lnTo>
                  <a:pt x="4049" y="3130"/>
                </a:lnTo>
                <a:lnTo>
                  <a:pt x="3668" y="2439"/>
                </a:lnTo>
                <a:lnTo>
                  <a:pt x="3668" y="629"/>
                </a:lnTo>
                <a:lnTo>
                  <a:pt x="3859" y="629"/>
                </a:lnTo>
                <a:cubicBezTo>
                  <a:pt x="3906" y="629"/>
                  <a:pt x="3954" y="605"/>
                  <a:pt x="3978" y="558"/>
                </a:cubicBezTo>
                <a:cubicBezTo>
                  <a:pt x="4192" y="367"/>
                  <a:pt x="4073" y="10"/>
                  <a:pt x="3764" y="10"/>
                </a:cubicBezTo>
                <a:lnTo>
                  <a:pt x="358" y="10"/>
                </a:lnTo>
                <a:cubicBezTo>
                  <a:pt x="339" y="4"/>
                  <a:pt x="322" y="1"/>
                  <a:pt x="3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7" name="Google Shape;7837;p25"/>
          <p:cNvSpPr/>
          <p:nvPr/>
        </p:nvSpPr>
        <p:spPr>
          <a:xfrm>
            <a:off x="4031230" y="2033240"/>
            <a:ext cx="203316" cy="82411"/>
          </a:xfrm>
          <a:custGeom>
            <a:avLst/>
            <a:gdLst/>
            <a:ahLst/>
            <a:cxnLst/>
            <a:rect l="l" t="t" r="r" b="b"/>
            <a:pathLst>
              <a:path w="6241" h="2526" extrusionOk="0">
                <a:moveTo>
                  <a:pt x="834" y="1"/>
                </a:moveTo>
                <a:lnTo>
                  <a:pt x="477" y="668"/>
                </a:lnTo>
                <a:cubicBezTo>
                  <a:pt x="1" y="1501"/>
                  <a:pt x="620" y="2525"/>
                  <a:pt x="1573" y="2525"/>
                </a:cubicBezTo>
                <a:lnTo>
                  <a:pt x="4668" y="2525"/>
                </a:lnTo>
                <a:cubicBezTo>
                  <a:pt x="5621" y="2525"/>
                  <a:pt x="6240" y="1501"/>
                  <a:pt x="5764" y="668"/>
                </a:cubicBezTo>
                <a:lnTo>
                  <a:pt x="54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8" name="Google Shape;7838;p25"/>
          <p:cNvSpPr/>
          <p:nvPr/>
        </p:nvSpPr>
        <p:spPr>
          <a:xfrm>
            <a:off x="4119678" y="1870017"/>
            <a:ext cx="24075" cy="20228"/>
          </a:xfrm>
          <a:custGeom>
            <a:avLst/>
            <a:gdLst/>
            <a:ahLst/>
            <a:cxnLst/>
            <a:rect l="l" t="t" r="r" b="b"/>
            <a:pathLst>
              <a:path w="739" h="620" extrusionOk="0">
                <a:moveTo>
                  <a:pt x="447" y="0"/>
                </a:moveTo>
                <a:cubicBezTo>
                  <a:pt x="433" y="0"/>
                  <a:pt x="420" y="1"/>
                  <a:pt x="406" y="3"/>
                </a:cubicBezTo>
                <a:cubicBezTo>
                  <a:pt x="144" y="3"/>
                  <a:pt x="1" y="336"/>
                  <a:pt x="191" y="527"/>
                </a:cubicBezTo>
                <a:cubicBezTo>
                  <a:pt x="255" y="590"/>
                  <a:pt x="337" y="619"/>
                  <a:pt x="418" y="619"/>
                </a:cubicBezTo>
                <a:cubicBezTo>
                  <a:pt x="580" y="619"/>
                  <a:pt x="739" y="503"/>
                  <a:pt x="739" y="313"/>
                </a:cubicBezTo>
                <a:cubicBezTo>
                  <a:pt x="739" y="136"/>
                  <a:pt x="616" y="0"/>
                  <a:pt x="4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39" name="Google Shape;7839;p25"/>
          <p:cNvSpPr/>
          <p:nvPr/>
        </p:nvSpPr>
        <p:spPr>
          <a:xfrm>
            <a:off x="4098730" y="1828845"/>
            <a:ext cx="24824" cy="20554"/>
          </a:xfrm>
          <a:custGeom>
            <a:avLst/>
            <a:gdLst/>
            <a:ahLst/>
            <a:cxnLst/>
            <a:rect l="l" t="t" r="r" b="b"/>
            <a:pathLst>
              <a:path w="762" h="630" extrusionOk="0">
                <a:moveTo>
                  <a:pt x="466" y="0"/>
                </a:moveTo>
                <a:cubicBezTo>
                  <a:pt x="454" y="0"/>
                  <a:pt x="442" y="1"/>
                  <a:pt x="429" y="3"/>
                </a:cubicBezTo>
                <a:cubicBezTo>
                  <a:pt x="144" y="3"/>
                  <a:pt x="1" y="336"/>
                  <a:pt x="215" y="527"/>
                </a:cubicBezTo>
                <a:cubicBezTo>
                  <a:pt x="279" y="598"/>
                  <a:pt x="358" y="630"/>
                  <a:pt x="436" y="630"/>
                </a:cubicBezTo>
                <a:cubicBezTo>
                  <a:pt x="591" y="630"/>
                  <a:pt x="739" y="503"/>
                  <a:pt x="739" y="312"/>
                </a:cubicBezTo>
                <a:cubicBezTo>
                  <a:pt x="761" y="156"/>
                  <a:pt x="638" y="0"/>
                  <a:pt x="466" y="0"/>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0" name="Google Shape;7840;p25"/>
          <p:cNvSpPr/>
          <p:nvPr/>
        </p:nvSpPr>
        <p:spPr>
          <a:xfrm>
            <a:off x="4149160" y="1765585"/>
            <a:ext cx="155981" cy="82802"/>
          </a:xfrm>
          <a:custGeom>
            <a:avLst/>
            <a:gdLst/>
            <a:ahLst/>
            <a:cxnLst/>
            <a:rect l="l" t="t" r="r" b="b"/>
            <a:pathLst>
              <a:path w="4788" h="2538" extrusionOk="0">
                <a:moveTo>
                  <a:pt x="2537" y="1"/>
                </a:moveTo>
                <a:cubicBezTo>
                  <a:pt x="2460" y="1"/>
                  <a:pt x="2380" y="32"/>
                  <a:pt x="2311" y="108"/>
                </a:cubicBezTo>
                <a:lnTo>
                  <a:pt x="120" y="2299"/>
                </a:lnTo>
                <a:cubicBezTo>
                  <a:pt x="48" y="2370"/>
                  <a:pt x="1" y="2466"/>
                  <a:pt x="24" y="2537"/>
                </a:cubicBezTo>
                <a:lnTo>
                  <a:pt x="4787" y="2537"/>
                </a:lnTo>
                <a:lnTo>
                  <a:pt x="2763" y="537"/>
                </a:lnTo>
                <a:cubicBezTo>
                  <a:pt x="2979" y="303"/>
                  <a:pt x="2773" y="1"/>
                  <a:pt x="2537" y="1"/>
                </a:cubicBezTo>
                <a:close/>
              </a:path>
            </a:pathLst>
          </a:custGeom>
          <a:solidFill>
            <a:srgbClr val="657E9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1" name="Google Shape;7841;p25"/>
          <p:cNvSpPr/>
          <p:nvPr/>
        </p:nvSpPr>
        <p:spPr>
          <a:xfrm>
            <a:off x="4180989" y="1869332"/>
            <a:ext cx="187353" cy="94971"/>
          </a:xfrm>
          <a:custGeom>
            <a:avLst/>
            <a:gdLst/>
            <a:ahLst/>
            <a:cxnLst/>
            <a:rect l="l" t="t" r="r" b="b"/>
            <a:pathLst>
              <a:path w="5751" h="2911" extrusionOk="0">
                <a:moveTo>
                  <a:pt x="0" y="0"/>
                </a:moveTo>
                <a:lnTo>
                  <a:pt x="2453" y="2453"/>
                </a:lnTo>
                <a:cubicBezTo>
                  <a:pt x="2791" y="2775"/>
                  <a:pt x="3165" y="2911"/>
                  <a:pt x="3522" y="2911"/>
                </a:cubicBezTo>
                <a:cubicBezTo>
                  <a:pt x="4725" y="2911"/>
                  <a:pt x="5751" y="1376"/>
                  <a:pt x="4668" y="238"/>
                </a:cubicBezTo>
                <a:lnTo>
                  <a:pt x="44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42" name="Google Shape;7842;p25"/>
          <p:cNvGrpSpPr/>
          <p:nvPr/>
        </p:nvGrpSpPr>
        <p:grpSpPr>
          <a:xfrm>
            <a:off x="4765168" y="1807867"/>
            <a:ext cx="361545" cy="265829"/>
            <a:chOff x="4765168" y="1807867"/>
            <a:chExt cx="361545" cy="265829"/>
          </a:xfrm>
        </p:grpSpPr>
        <p:sp>
          <p:nvSpPr>
            <p:cNvPr id="7843" name="Google Shape;7843;p25"/>
            <p:cNvSpPr/>
            <p:nvPr/>
          </p:nvSpPr>
          <p:spPr>
            <a:xfrm>
              <a:off x="4819475" y="1807932"/>
              <a:ext cx="134252" cy="143778"/>
            </a:xfrm>
            <a:custGeom>
              <a:avLst/>
              <a:gdLst/>
              <a:ahLst/>
              <a:cxnLst/>
              <a:rect l="l" t="t" r="r" b="b"/>
              <a:pathLst>
                <a:path w="4121" h="4407" extrusionOk="0">
                  <a:moveTo>
                    <a:pt x="500" y="1"/>
                  </a:moveTo>
                  <a:cubicBezTo>
                    <a:pt x="334" y="1"/>
                    <a:pt x="191" y="120"/>
                    <a:pt x="167" y="287"/>
                  </a:cubicBezTo>
                  <a:cubicBezTo>
                    <a:pt x="143" y="477"/>
                    <a:pt x="286" y="620"/>
                    <a:pt x="477" y="644"/>
                  </a:cubicBezTo>
                  <a:lnTo>
                    <a:pt x="477" y="3573"/>
                  </a:lnTo>
                  <a:lnTo>
                    <a:pt x="0" y="4406"/>
                  </a:lnTo>
                  <a:lnTo>
                    <a:pt x="4120" y="4406"/>
                  </a:lnTo>
                  <a:cubicBezTo>
                    <a:pt x="4025" y="4240"/>
                    <a:pt x="3715" y="3740"/>
                    <a:pt x="3620" y="3573"/>
                  </a:cubicBezTo>
                  <a:lnTo>
                    <a:pt x="3620" y="644"/>
                  </a:lnTo>
                  <a:cubicBezTo>
                    <a:pt x="3811" y="620"/>
                    <a:pt x="3954" y="477"/>
                    <a:pt x="3930" y="287"/>
                  </a:cubicBezTo>
                  <a:cubicBezTo>
                    <a:pt x="3906" y="120"/>
                    <a:pt x="3763" y="1"/>
                    <a:pt x="3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4" name="Google Shape;7844;p25"/>
            <p:cNvSpPr/>
            <p:nvPr/>
          </p:nvSpPr>
          <p:spPr>
            <a:xfrm>
              <a:off x="5008001" y="2012262"/>
              <a:ext cx="110177" cy="61433"/>
            </a:xfrm>
            <a:custGeom>
              <a:avLst/>
              <a:gdLst/>
              <a:ahLst/>
              <a:cxnLst/>
              <a:rect l="l" t="t" r="r" b="b"/>
              <a:pathLst>
                <a:path w="3382" h="1883" extrusionOk="0">
                  <a:moveTo>
                    <a:pt x="191" y="1"/>
                  </a:moveTo>
                  <a:cubicBezTo>
                    <a:pt x="453" y="596"/>
                    <a:pt x="381" y="1263"/>
                    <a:pt x="0" y="1787"/>
                  </a:cubicBezTo>
                  <a:cubicBezTo>
                    <a:pt x="240" y="1852"/>
                    <a:pt x="481" y="1883"/>
                    <a:pt x="719" y="1883"/>
                  </a:cubicBezTo>
                  <a:cubicBezTo>
                    <a:pt x="1880" y="1883"/>
                    <a:pt x="2967" y="1147"/>
                    <a:pt x="33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5" name="Google Shape;7845;p25"/>
            <p:cNvSpPr/>
            <p:nvPr/>
          </p:nvSpPr>
          <p:spPr>
            <a:xfrm>
              <a:off x="4765168" y="1971090"/>
              <a:ext cx="242865" cy="102606"/>
            </a:xfrm>
            <a:custGeom>
              <a:avLst/>
              <a:gdLst/>
              <a:ahLst/>
              <a:cxnLst/>
              <a:rect l="l" t="t" r="r" b="b"/>
              <a:pathLst>
                <a:path w="7455" h="3145" extrusionOk="0">
                  <a:moveTo>
                    <a:pt x="3102" y="660"/>
                  </a:moveTo>
                  <a:cubicBezTo>
                    <a:pt x="3258" y="660"/>
                    <a:pt x="3406" y="787"/>
                    <a:pt x="3406" y="977"/>
                  </a:cubicBezTo>
                  <a:cubicBezTo>
                    <a:pt x="3406" y="1144"/>
                    <a:pt x="3263" y="1287"/>
                    <a:pt x="3096" y="1287"/>
                  </a:cubicBezTo>
                  <a:cubicBezTo>
                    <a:pt x="2810" y="1287"/>
                    <a:pt x="2668" y="953"/>
                    <a:pt x="2882" y="763"/>
                  </a:cubicBezTo>
                  <a:cubicBezTo>
                    <a:pt x="2945" y="691"/>
                    <a:pt x="3025" y="660"/>
                    <a:pt x="3102" y="660"/>
                  </a:cubicBezTo>
                  <a:close/>
                  <a:moveTo>
                    <a:pt x="4358" y="1279"/>
                  </a:moveTo>
                  <a:cubicBezTo>
                    <a:pt x="4520" y="1279"/>
                    <a:pt x="4668" y="1406"/>
                    <a:pt x="4668" y="1596"/>
                  </a:cubicBezTo>
                  <a:cubicBezTo>
                    <a:pt x="4668" y="1763"/>
                    <a:pt x="4525" y="1906"/>
                    <a:pt x="4358" y="1906"/>
                  </a:cubicBezTo>
                  <a:cubicBezTo>
                    <a:pt x="4073" y="1906"/>
                    <a:pt x="3930" y="1573"/>
                    <a:pt x="4120" y="1382"/>
                  </a:cubicBezTo>
                  <a:cubicBezTo>
                    <a:pt x="4192" y="1311"/>
                    <a:pt x="4276" y="1279"/>
                    <a:pt x="4358" y="1279"/>
                  </a:cubicBezTo>
                  <a:close/>
                  <a:moveTo>
                    <a:pt x="1286" y="1"/>
                  </a:moveTo>
                  <a:lnTo>
                    <a:pt x="453" y="1406"/>
                  </a:lnTo>
                  <a:cubicBezTo>
                    <a:pt x="0" y="2168"/>
                    <a:pt x="548" y="3144"/>
                    <a:pt x="1453" y="3144"/>
                  </a:cubicBezTo>
                  <a:lnTo>
                    <a:pt x="6025" y="3144"/>
                  </a:lnTo>
                  <a:cubicBezTo>
                    <a:pt x="6907" y="3144"/>
                    <a:pt x="7454" y="2168"/>
                    <a:pt x="7002" y="1406"/>
                  </a:cubicBezTo>
                  <a:lnTo>
                    <a:pt x="61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46" name="Google Shape;7846;p25"/>
            <p:cNvSpPr/>
            <p:nvPr/>
          </p:nvSpPr>
          <p:spPr>
            <a:xfrm>
              <a:off x="4961448" y="1807867"/>
              <a:ext cx="165266" cy="184233"/>
            </a:xfrm>
            <a:custGeom>
              <a:avLst/>
              <a:gdLst/>
              <a:ahLst/>
              <a:cxnLst/>
              <a:rect l="l" t="t" r="r" b="b"/>
              <a:pathLst>
                <a:path w="5073" h="5647" extrusionOk="0">
                  <a:moveTo>
                    <a:pt x="2786" y="3924"/>
                  </a:moveTo>
                  <a:cubicBezTo>
                    <a:pt x="2948" y="3924"/>
                    <a:pt x="3096" y="4051"/>
                    <a:pt x="3096" y="4242"/>
                  </a:cubicBezTo>
                  <a:cubicBezTo>
                    <a:pt x="3096" y="4408"/>
                    <a:pt x="2953" y="4551"/>
                    <a:pt x="2787" y="4551"/>
                  </a:cubicBezTo>
                  <a:cubicBezTo>
                    <a:pt x="2501" y="4551"/>
                    <a:pt x="2358" y="4218"/>
                    <a:pt x="2549" y="4027"/>
                  </a:cubicBezTo>
                  <a:cubicBezTo>
                    <a:pt x="2620" y="3956"/>
                    <a:pt x="2705" y="3924"/>
                    <a:pt x="2786" y="3924"/>
                  </a:cubicBezTo>
                  <a:close/>
                  <a:moveTo>
                    <a:pt x="1480" y="4382"/>
                  </a:moveTo>
                  <a:cubicBezTo>
                    <a:pt x="1494" y="4382"/>
                    <a:pt x="1509" y="4383"/>
                    <a:pt x="1525" y="4385"/>
                  </a:cubicBezTo>
                  <a:cubicBezTo>
                    <a:pt x="1906" y="4432"/>
                    <a:pt x="1906" y="4980"/>
                    <a:pt x="1525" y="5004"/>
                  </a:cubicBezTo>
                  <a:cubicBezTo>
                    <a:pt x="1509" y="5005"/>
                    <a:pt x="1494" y="5006"/>
                    <a:pt x="1480" y="5006"/>
                  </a:cubicBezTo>
                  <a:cubicBezTo>
                    <a:pt x="1063" y="5006"/>
                    <a:pt x="1063" y="4382"/>
                    <a:pt x="1480" y="4382"/>
                  </a:cubicBezTo>
                  <a:close/>
                  <a:moveTo>
                    <a:pt x="551" y="1"/>
                  </a:moveTo>
                  <a:cubicBezTo>
                    <a:pt x="134" y="1"/>
                    <a:pt x="134" y="624"/>
                    <a:pt x="551" y="624"/>
                  </a:cubicBezTo>
                  <a:cubicBezTo>
                    <a:pt x="566" y="624"/>
                    <a:pt x="580" y="623"/>
                    <a:pt x="596" y="622"/>
                  </a:cubicBezTo>
                  <a:lnTo>
                    <a:pt x="596" y="2980"/>
                  </a:lnTo>
                  <a:cubicBezTo>
                    <a:pt x="358" y="3122"/>
                    <a:pt x="167" y="3313"/>
                    <a:pt x="0" y="3527"/>
                  </a:cubicBezTo>
                  <a:lnTo>
                    <a:pt x="1263" y="5647"/>
                  </a:lnTo>
                  <a:lnTo>
                    <a:pt x="4954" y="5647"/>
                  </a:lnTo>
                  <a:cubicBezTo>
                    <a:pt x="5073" y="4599"/>
                    <a:pt x="4597" y="3575"/>
                    <a:pt x="3715" y="2980"/>
                  </a:cubicBezTo>
                  <a:lnTo>
                    <a:pt x="3715" y="622"/>
                  </a:lnTo>
                  <a:cubicBezTo>
                    <a:pt x="3730" y="623"/>
                    <a:pt x="3744" y="624"/>
                    <a:pt x="3758" y="624"/>
                  </a:cubicBezTo>
                  <a:cubicBezTo>
                    <a:pt x="4154" y="624"/>
                    <a:pt x="4154" y="1"/>
                    <a:pt x="3758" y="1"/>
                  </a:cubicBezTo>
                  <a:cubicBezTo>
                    <a:pt x="3744" y="1"/>
                    <a:pt x="3730" y="1"/>
                    <a:pt x="3715" y="3"/>
                  </a:cubicBezTo>
                  <a:lnTo>
                    <a:pt x="596" y="3"/>
                  </a:lnTo>
                  <a:cubicBezTo>
                    <a:pt x="580" y="1"/>
                    <a:pt x="566" y="1"/>
                    <a:pt x="55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47" name="Google Shape;7847;p25"/>
          <p:cNvSpPr/>
          <p:nvPr/>
        </p:nvSpPr>
        <p:spPr>
          <a:xfrm>
            <a:off x="5608469" y="1765976"/>
            <a:ext cx="188559" cy="346575"/>
          </a:xfrm>
          <a:custGeom>
            <a:avLst/>
            <a:gdLst/>
            <a:ahLst/>
            <a:cxnLst/>
            <a:rect l="l" t="t" r="r" b="b"/>
            <a:pathLst>
              <a:path w="5788" h="10623" extrusionOk="0">
                <a:moveTo>
                  <a:pt x="382" y="1"/>
                </a:moveTo>
                <a:cubicBezTo>
                  <a:pt x="1" y="25"/>
                  <a:pt x="1" y="572"/>
                  <a:pt x="382" y="620"/>
                </a:cubicBezTo>
                <a:lnTo>
                  <a:pt x="715" y="620"/>
                </a:lnTo>
                <a:lnTo>
                  <a:pt x="715" y="8503"/>
                </a:lnTo>
                <a:cubicBezTo>
                  <a:pt x="739" y="9693"/>
                  <a:pt x="1715" y="10622"/>
                  <a:pt x="2906" y="10622"/>
                </a:cubicBezTo>
                <a:cubicBezTo>
                  <a:pt x="4073" y="10622"/>
                  <a:pt x="5049" y="9693"/>
                  <a:pt x="5097" y="8503"/>
                </a:cubicBezTo>
                <a:lnTo>
                  <a:pt x="5097" y="7526"/>
                </a:lnTo>
                <a:lnTo>
                  <a:pt x="3740" y="7526"/>
                </a:lnTo>
                <a:cubicBezTo>
                  <a:pt x="3335" y="7526"/>
                  <a:pt x="3335" y="6907"/>
                  <a:pt x="3740" y="6907"/>
                </a:cubicBezTo>
                <a:lnTo>
                  <a:pt x="5097" y="6907"/>
                </a:lnTo>
                <a:lnTo>
                  <a:pt x="5097" y="6288"/>
                </a:lnTo>
                <a:lnTo>
                  <a:pt x="4168" y="6288"/>
                </a:lnTo>
                <a:cubicBezTo>
                  <a:pt x="3787" y="6240"/>
                  <a:pt x="3787" y="5692"/>
                  <a:pt x="4168" y="5645"/>
                </a:cubicBezTo>
                <a:lnTo>
                  <a:pt x="5097" y="5645"/>
                </a:lnTo>
                <a:lnTo>
                  <a:pt x="5097" y="5026"/>
                </a:lnTo>
                <a:lnTo>
                  <a:pt x="3740" y="5026"/>
                </a:lnTo>
                <a:cubicBezTo>
                  <a:pt x="3335" y="5026"/>
                  <a:pt x="3335" y="4383"/>
                  <a:pt x="3740" y="4383"/>
                </a:cubicBezTo>
                <a:lnTo>
                  <a:pt x="5097" y="4383"/>
                </a:lnTo>
                <a:lnTo>
                  <a:pt x="5097" y="3763"/>
                </a:lnTo>
                <a:lnTo>
                  <a:pt x="4168" y="3763"/>
                </a:lnTo>
                <a:cubicBezTo>
                  <a:pt x="3787" y="3740"/>
                  <a:pt x="3787" y="3168"/>
                  <a:pt x="4168" y="3144"/>
                </a:cubicBezTo>
                <a:lnTo>
                  <a:pt x="5097" y="3144"/>
                </a:lnTo>
                <a:lnTo>
                  <a:pt x="5097" y="2501"/>
                </a:lnTo>
                <a:lnTo>
                  <a:pt x="3740" y="2501"/>
                </a:lnTo>
                <a:cubicBezTo>
                  <a:pt x="3335" y="2501"/>
                  <a:pt x="3335" y="1882"/>
                  <a:pt x="3740" y="1882"/>
                </a:cubicBezTo>
                <a:lnTo>
                  <a:pt x="5097" y="1882"/>
                </a:lnTo>
                <a:lnTo>
                  <a:pt x="5097" y="620"/>
                </a:lnTo>
                <a:lnTo>
                  <a:pt x="5407" y="620"/>
                </a:lnTo>
                <a:cubicBezTo>
                  <a:pt x="5788" y="572"/>
                  <a:pt x="5788" y="25"/>
                  <a:pt x="54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48" name="Google Shape;7848;p25"/>
          <p:cNvGrpSpPr/>
          <p:nvPr/>
        </p:nvGrpSpPr>
        <p:grpSpPr>
          <a:xfrm>
            <a:off x="6268685" y="1765976"/>
            <a:ext cx="376661" cy="349675"/>
            <a:chOff x="6268685" y="1765976"/>
            <a:chExt cx="376661" cy="349675"/>
          </a:xfrm>
        </p:grpSpPr>
        <p:sp>
          <p:nvSpPr>
            <p:cNvPr id="7849" name="Google Shape;7849;p25"/>
            <p:cNvSpPr/>
            <p:nvPr/>
          </p:nvSpPr>
          <p:spPr>
            <a:xfrm>
              <a:off x="6523148" y="1924469"/>
              <a:ext cx="122198" cy="109685"/>
            </a:xfrm>
            <a:custGeom>
              <a:avLst/>
              <a:gdLst/>
              <a:ahLst/>
              <a:cxnLst/>
              <a:rect l="l" t="t" r="r" b="b"/>
              <a:pathLst>
                <a:path w="3751" h="3362" extrusionOk="0">
                  <a:moveTo>
                    <a:pt x="1335" y="1"/>
                  </a:moveTo>
                  <a:cubicBezTo>
                    <a:pt x="1049" y="596"/>
                    <a:pt x="573" y="1049"/>
                    <a:pt x="1" y="1335"/>
                  </a:cubicBezTo>
                  <a:lnTo>
                    <a:pt x="1739" y="3073"/>
                  </a:lnTo>
                  <a:cubicBezTo>
                    <a:pt x="1943" y="3277"/>
                    <a:pt x="2171" y="3362"/>
                    <a:pt x="2390" y="3362"/>
                  </a:cubicBezTo>
                  <a:cubicBezTo>
                    <a:pt x="3119" y="3362"/>
                    <a:pt x="3751" y="2417"/>
                    <a:pt x="3073" y="1739"/>
                  </a:cubicBezTo>
                  <a:lnTo>
                    <a:pt x="133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0" name="Google Shape;7850;p25"/>
            <p:cNvSpPr/>
            <p:nvPr/>
          </p:nvSpPr>
          <p:spPr>
            <a:xfrm>
              <a:off x="6405999" y="1807932"/>
              <a:ext cx="175397" cy="149683"/>
            </a:xfrm>
            <a:custGeom>
              <a:avLst/>
              <a:gdLst/>
              <a:ahLst/>
              <a:cxnLst/>
              <a:rect l="l" t="t" r="r" b="b"/>
              <a:pathLst>
                <a:path w="5384" h="4588" extrusionOk="0">
                  <a:moveTo>
                    <a:pt x="2311" y="1"/>
                  </a:moveTo>
                  <a:cubicBezTo>
                    <a:pt x="1049" y="1"/>
                    <a:pt x="1" y="1025"/>
                    <a:pt x="1" y="2287"/>
                  </a:cubicBezTo>
                  <a:cubicBezTo>
                    <a:pt x="1" y="3671"/>
                    <a:pt x="1133" y="4588"/>
                    <a:pt x="2315" y="4588"/>
                  </a:cubicBezTo>
                  <a:cubicBezTo>
                    <a:pt x="2881" y="4588"/>
                    <a:pt x="3460" y="4377"/>
                    <a:pt x="3930" y="3906"/>
                  </a:cubicBezTo>
                  <a:cubicBezTo>
                    <a:pt x="5383" y="2454"/>
                    <a:pt x="4359" y="1"/>
                    <a:pt x="23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1" name="Google Shape;7851;p25"/>
            <p:cNvSpPr/>
            <p:nvPr/>
          </p:nvSpPr>
          <p:spPr>
            <a:xfrm>
              <a:off x="6326119" y="1765976"/>
              <a:ext cx="152072" cy="205146"/>
            </a:xfrm>
            <a:custGeom>
              <a:avLst/>
              <a:gdLst/>
              <a:ahLst/>
              <a:cxnLst/>
              <a:rect l="l" t="t" r="r" b="b"/>
              <a:pathLst>
                <a:path w="4668" h="6288" extrusionOk="0">
                  <a:moveTo>
                    <a:pt x="810" y="1"/>
                  </a:moveTo>
                  <a:cubicBezTo>
                    <a:pt x="786" y="1"/>
                    <a:pt x="762" y="1"/>
                    <a:pt x="738" y="25"/>
                  </a:cubicBezTo>
                  <a:cubicBezTo>
                    <a:pt x="500" y="215"/>
                    <a:pt x="619" y="596"/>
                    <a:pt x="929" y="620"/>
                  </a:cubicBezTo>
                  <a:lnTo>
                    <a:pt x="1024" y="620"/>
                  </a:lnTo>
                  <a:lnTo>
                    <a:pt x="1024" y="4645"/>
                  </a:lnTo>
                  <a:lnTo>
                    <a:pt x="0" y="6288"/>
                  </a:lnTo>
                  <a:lnTo>
                    <a:pt x="3691" y="6288"/>
                  </a:lnTo>
                  <a:cubicBezTo>
                    <a:pt x="1000" y="5240"/>
                    <a:pt x="1310" y="1334"/>
                    <a:pt x="4144" y="715"/>
                  </a:cubicBezTo>
                  <a:lnTo>
                    <a:pt x="4144" y="620"/>
                  </a:lnTo>
                  <a:lnTo>
                    <a:pt x="4358" y="620"/>
                  </a:lnTo>
                  <a:cubicBezTo>
                    <a:pt x="4382" y="620"/>
                    <a:pt x="4406" y="620"/>
                    <a:pt x="4430" y="596"/>
                  </a:cubicBezTo>
                  <a:cubicBezTo>
                    <a:pt x="4668" y="406"/>
                    <a:pt x="4549" y="25"/>
                    <a:pt x="4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2" name="Google Shape;7852;p25"/>
            <p:cNvSpPr/>
            <p:nvPr/>
          </p:nvSpPr>
          <p:spPr>
            <a:xfrm>
              <a:off x="6268685" y="1992068"/>
              <a:ext cx="283229" cy="123583"/>
            </a:xfrm>
            <a:custGeom>
              <a:avLst/>
              <a:gdLst/>
              <a:ahLst/>
              <a:cxnLst/>
              <a:rect l="l" t="t" r="r" b="b"/>
              <a:pathLst>
                <a:path w="8694" h="3788" extrusionOk="0">
                  <a:moveTo>
                    <a:pt x="5461" y="623"/>
                  </a:moveTo>
                  <a:cubicBezTo>
                    <a:pt x="5616" y="623"/>
                    <a:pt x="5764" y="739"/>
                    <a:pt x="5764" y="930"/>
                  </a:cubicBezTo>
                  <a:cubicBezTo>
                    <a:pt x="5764" y="1096"/>
                    <a:pt x="5645" y="1239"/>
                    <a:pt x="5478" y="1263"/>
                  </a:cubicBezTo>
                  <a:lnTo>
                    <a:pt x="5454" y="1263"/>
                  </a:lnTo>
                  <a:cubicBezTo>
                    <a:pt x="5169" y="1263"/>
                    <a:pt x="5026" y="906"/>
                    <a:pt x="5240" y="715"/>
                  </a:cubicBezTo>
                  <a:cubicBezTo>
                    <a:pt x="5304" y="652"/>
                    <a:pt x="5383" y="623"/>
                    <a:pt x="5461" y="623"/>
                  </a:cubicBezTo>
                  <a:close/>
                  <a:moveTo>
                    <a:pt x="3575" y="953"/>
                  </a:moveTo>
                  <a:cubicBezTo>
                    <a:pt x="3889" y="953"/>
                    <a:pt x="4192" y="1203"/>
                    <a:pt x="4192" y="1573"/>
                  </a:cubicBezTo>
                  <a:cubicBezTo>
                    <a:pt x="4192" y="1906"/>
                    <a:pt x="3930" y="2192"/>
                    <a:pt x="3597" y="2192"/>
                  </a:cubicBezTo>
                  <a:cubicBezTo>
                    <a:pt x="3025" y="2192"/>
                    <a:pt x="2763" y="1525"/>
                    <a:pt x="3144" y="1144"/>
                  </a:cubicBezTo>
                  <a:cubicBezTo>
                    <a:pt x="3269" y="1012"/>
                    <a:pt x="3423" y="953"/>
                    <a:pt x="3575" y="953"/>
                  </a:cubicBezTo>
                  <a:close/>
                  <a:moveTo>
                    <a:pt x="1382" y="1"/>
                  </a:moveTo>
                  <a:lnTo>
                    <a:pt x="715" y="1072"/>
                  </a:lnTo>
                  <a:cubicBezTo>
                    <a:pt x="1" y="2263"/>
                    <a:pt x="834" y="3763"/>
                    <a:pt x="2239" y="3787"/>
                  </a:cubicBezTo>
                  <a:lnTo>
                    <a:pt x="6455" y="3787"/>
                  </a:lnTo>
                  <a:cubicBezTo>
                    <a:pt x="7836" y="3763"/>
                    <a:pt x="8693" y="2239"/>
                    <a:pt x="7979" y="1072"/>
                  </a:cubicBezTo>
                  <a:lnTo>
                    <a:pt x="731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53" name="Google Shape;7853;p25"/>
          <p:cNvGrpSpPr/>
          <p:nvPr/>
        </p:nvGrpSpPr>
        <p:grpSpPr>
          <a:xfrm>
            <a:off x="7059504" y="1766368"/>
            <a:ext cx="300788" cy="348500"/>
            <a:chOff x="7059504" y="1766368"/>
            <a:chExt cx="300788" cy="348500"/>
          </a:xfrm>
        </p:grpSpPr>
        <p:sp>
          <p:nvSpPr>
            <p:cNvPr id="7854" name="Google Shape;7854;p25"/>
            <p:cNvSpPr/>
            <p:nvPr/>
          </p:nvSpPr>
          <p:spPr>
            <a:xfrm>
              <a:off x="7177174" y="1951580"/>
              <a:ext cx="183118" cy="163288"/>
            </a:xfrm>
            <a:custGeom>
              <a:avLst/>
              <a:gdLst/>
              <a:ahLst/>
              <a:cxnLst/>
              <a:rect l="l" t="t" r="r" b="b"/>
              <a:pathLst>
                <a:path w="5621" h="5005" extrusionOk="0">
                  <a:moveTo>
                    <a:pt x="5270" y="1"/>
                  </a:moveTo>
                  <a:cubicBezTo>
                    <a:pt x="5104" y="1"/>
                    <a:pt x="5002" y="136"/>
                    <a:pt x="5002" y="313"/>
                  </a:cubicBezTo>
                  <a:lnTo>
                    <a:pt x="5002" y="2385"/>
                  </a:lnTo>
                  <a:cubicBezTo>
                    <a:pt x="5002" y="3480"/>
                    <a:pt x="4097" y="4385"/>
                    <a:pt x="3001" y="4385"/>
                  </a:cubicBezTo>
                  <a:lnTo>
                    <a:pt x="1858" y="4385"/>
                  </a:lnTo>
                  <a:cubicBezTo>
                    <a:pt x="1263" y="4385"/>
                    <a:pt x="763" y="3980"/>
                    <a:pt x="644" y="3409"/>
                  </a:cubicBezTo>
                  <a:cubicBezTo>
                    <a:pt x="536" y="3421"/>
                    <a:pt x="429" y="3427"/>
                    <a:pt x="322" y="3427"/>
                  </a:cubicBezTo>
                  <a:cubicBezTo>
                    <a:pt x="215" y="3427"/>
                    <a:pt x="108" y="3421"/>
                    <a:pt x="1" y="3409"/>
                  </a:cubicBezTo>
                  <a:lnTo>
                    <a:pt x="1" y="3409"/>
                  </a:lnTo>
                  <a:cubicBezTo>
                    <a:pt x="143" y="4338"/>
                    <a:pt x="929" y="5004"/>
                    <a:pt x="1858" y="5004"/>
                  </a:cubicBezTo>
                  <a:lnTo>
                    <a:pt x="3001" y="5004"/>
                  </a:lnTo>
                  <a:cubicBezTo>
                    <a:pt x="4454" y="5004"/>
                    <a:pt x="5621" y="3838"/>
                    <a:pt x="5621" y="2385"/>
                  </a:cubicBezTo>
                  <a:lnTo>
                    <a:pt x="5621" y="313"/>
                  </a:lnTo>
                  <a:cubicBezTo>
                    <a:pt x="5621" y="136"/>
                    <a:pt x="5498" y="1"/>
                    <a:pt x="5347" y="1"/>
                  </a:cubicBezTo>
                  <a:cubicBezTo>
                    <a:pt x="5336" y="1"/>
                    <a:pt x="5323" y="2"/>
                    <a:pt x="5311" y="3"/>
                  </a:cubicBezTo>
                  <a:cubicBezTo>
                    <a:pt x="5297" y="2"/>
                    <a:pt x="5284" y="1"/>
                    <a:pt x="527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5" name="Google Shape;7855;p25"/>
            <p:cNvSpPr/>
            <p:nvPr/>
          </p:nvSpPr>
          <p:spPr>
            <a:xfrm>
              <a:off x="7278816" y="1951613"/>
              <a:ext cx="34467" cy="20358"/>
            </a:xfrm>
            <a:custGeom>
              <a:avLst/>
              <a:gdLst/>
              <a:ahLst/>
              <a:cxnLst/>
              <a:rect l="l" t="t" r="r" b="b"/>
              <a:pathLst>
                <a:path w="1058" h="624" extrusionOk="0">
                  <a:moveTo>
                    <a:pt x="662" y="0"/>
                  </a:moveTo>
                  <a:cubicBezTo>
                    <a:pt x="648" y="0"/>
                    <a:pt x="634" y="1"/>
                    <a:pt x="619" y="2"/>
                  </a:cubicBezTo>
                  <a:lnTo>
                    <a:pt x="0" y="2"/>
                  </a:lnTo>
                  <a:lnTo>
                    <a:pt x="0" y="622"/>
                  </a:lnTo>
                  <a:lnTo>
                    <a:pt x="619" y="622"/>
                  </a:lnTo>
                  <a:cubicBezTo>
                    <a:pt x="634" y="623"/>
                    <a:pt x="648" y="624"/>
                    <a:pt x="662" y="624"/>
                  </a:cubicBezTo>
                  <a:cubicBezTo>
                    <a:pt x="1058" y="624"/>
                    <a:pt x="1058"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6" name="Google Shape;7856;p25"/>
            <p:cNvSpPr/>
            <p:nvPr/>
          </p:nvSpPr>
          <p:spPr>
            <a:xfrm>
              <a:off x="7226822" y="2044137"/>
              <a:ext cx="29450" cy="29982"/>
            </a:xfrm>
            <a:custGeom>
              <a:avLst/>
              <a:gdLst/>
              <a:ahLst/>
              <a:cxnLst/>
              <a:rect l="l" t="t" r="r" b="b"/>
              <a:pathLst>
                <a:path w="904" h="919" extrusionOk="0">
                  <a:moveTo>
                    <a:pt x="525" y="0"/>
                  </a:moveTo>
                  <a:cubicBezTo>
                    <a:pt x="358" y="119"/>
                    <a:pt x="191" y="238"/>
                    <a:pt x="1" y="334"/>
                  </a:cubicBezTo>
                  <a:lnTo>
                    <a:pt x="263" y="786"/>
                  </a:lnTo>
                  <a:cubicBezTo>
                    <a:pt x="327" y="879"/>
                    <a:pt x="415" y="918"/>
                    <a:pt x="501" y="918"/>
                  </a:cubicBezTo>
                  <a:cubicBezTo>
                    <a:pt x="705" y="918"/>
                    <a:pt x="903" y="703"/>
                    <a:pt x="787" y="453"/>
                  </a:cubicBezTo>
                  <a:lnTo>
                    <a:pt x="5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7" name="Google Shape;7857;p25"/>
            <p:cNvSpPr/>
            <p:nvPr/>
          </p:nvSpPr>
          <p:spPr>
            <a:xfrm>
              <a:off x="7264058" y="2002181"/>
              <a:ext cx="34956" cy="30374"/>
            </a:xfrm>
            <a:custGeom>
              <a:avLst/>
              <a:gdLst/>
              <a:ahLst/>
              <a:cxnLst/>
              <a:rect l="l" t="t" r="r" b="b"/>
              <a:pathLst>
                <a:path w="1073" h="931" extrusionOk="0">
                  <a:moveTo>
                    <a:pt x="263" y="0"/>
                  </a:moveTo>
                  <a:cubicBezTo>
                    <a:pt x="191" y="215"/>
                    <a:pt x="120" y="405"/>
                    <a:pt x="1" y="572"/>
                  </a:cubicBezTo>
                  <a:lnTo>
                    <a:pt x="549" y="882"/>
                  </a:lnTo>
                  <a:cubicBezTo>
                    <a:pt x="598" y="914"/>
                    <a:pt x="655" y="930"/>
                    <a:pt x="712" y="930"/>
                  </a:cubicBezTo>
                  <a:cubicBezTo>
                    <a:pt x="822" y="930"/>
                    <a:pt x="930" y="872"/>
                    <a:pt x="977" y="762"/>
                  </a:cubicBezTo>
                  <a:cubicBezTo>
                    <a:pt x="1072" y="620"/>
                    <a:pt x="1025" y="429"/>
                    <a:pt x="858" y="334"/>
                  </a:cubicBezTo>
                  <a:lnTo>
                    <a:pt x="2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8" name="Google Shape;7858;p25"/>
            <p:cNvSpPr/>
            <p:nvPr/>
          </p:nvSpPr>
          <p:spPr>
            <a:xfrm>
              <a:off x="7278816" y="1888679"/>
              <a:ext cx="34695" cy="21108"/>
            </a:xfrm>
            <a:custGeom>
              <a:avLst/>
              <a:gdLst/>
              <a:ahLst/>
              <a:cxnLst/>
              <a:rect l="l" t="t" r="r" b="b"/>
              <a:pathLst>
                <a:path w="1065" h="647" extrusionOk="0">
                  <a:moveTo>
                    <a:pt x="662" y="0"/>
                  </a:moveTo>
                  <a:cubicBezTo>
                    <a:pt x="648" y="0"/>
                    <a:pt x="634" y="1"/>
                    <a:pt x="619" y="2"/>
                  </a:cubicBezTo>
                  <a:lnTo>
                    <a:pt x="0" y="2"/>
                  </a:lnTo>
                  <a:lnTo>
                    <a:pt x="0" y="645"/>
                  </a:lnTo>
                  <a:lnTo>
                    <a:pt x="619" y="645"/>
                  </a:lnTo>
                  <a:cubicBezTo>
                    <a:pt x="627" y="646"/>
                    <a:pt x="634" y="646"/>
                    <a:pt x="641" y="646"/>
                  </a:cubicBezTo>
                  <a:cubicBezTo>
                    <a:pt x="1058" y="646"/>
                    <a:pt x="1065" y="0"/>
                    <a:pt x="6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59" name="Google Shape;7859;p25"/>
            <p:cNvSpPr/>
            <p:nvPr/>
          </p:nvSpPr>
          <p:spPr>
            <a:xfrm>
              <a:off x="7176392" y="1766368"/>
              <a:ext cx="20198" cy="31516"/>
            </a:xfrm>
            <a:custGeom>
              <a:avLst/>
              <a:gdLst/>
              <a:ahLst/>
              <a:cxnLst/>
              <a:rect l="l" t="t" r="r" b="b"/>
              <a:pathLst>
                <a:path w="620" h="966" extrusionOk="0">
                  <a:moveTo>
                    <a:pt x="310" y="1"/>
                  </a:moveTo>
                  <a:cubicBezTo>
                    <a:pt x="156" y="1"/>
                    <a:pt x="1" y="108"/>
                    <a:pt x="1" y="322"/>
                  </a:cubicBezTo>
                  <a:lnTo>
                    <a:pt x="1" y="965"/>
                  </a:lnTo>
                  <a:cubicBezTo>
                    <a:pt x="152" y="948"/>
                    <a:pt x="292" y="932"/>
                    <a:pt x="437" y="932"/>
                  </a:cubicBezTo>
                  <a:cubicBezTo>
                    <a:pt x="496" y="932"/>
                    <a:pt x="557" y="934"/>
                    <a:pt x="620" y="941"/>
                  </a:cubicBezTo>
                  <a:lnTo>
                    <a:pt x="620" y="322"/>
                  </a:lnTo>
                  <a:cubicBezTo>
                    <a:pt x="620" y="108"/>
                    <a:pt x="465" y="1"/>
                    <a:pt x="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0" name="Google Shape;7860;p25"/>
            <p:cNvSpPr/>
            <p:nvPr/>
          </p:nvSpPr>
          <p:spPr>
            <a:xfrm>
              <a:off x="7226822" y="1783431"/>
              <a:ext cx="31763" cy="33082"/>
            </a:xfrm>
            <a:custGeom>
              <a:avLst/>
              <a:gdLst/>
              <a:ahLst/>
              <a:cxnLst/>
              <a:rect l="l" t="t" r="r" b="b"/>
              <a:pathLst>
                <a:path w="975" h="1014" extrusionOk="0">
                  <a:moveTo>
                    <a:pt x="565" y="1"/>
                  </a:moveTo>
                  <a:cubicBezTo>
                    <a:pt x="474" y="1"/>
                    <a:pt x="382" y="40"/>
                    <a:pt x="310" y="133"/>
                  </a:cubicBezTo>
                  <a:lnTo>
                    <a:pt x="1" y="680"/>
                  </a:lnTo>
                  <a:cubicBezTo>
                    <a:pt x="191" y="776"/>
                    <a:pt x="358" y="895"/>
                    <a:pt x="525" y="1014"/>
                  </a:cubicBezTo>
                  <a:lnTo>
                    <a:pt x="858" y="466"/>
                  </a:lnTo>
                  <a:cubicBezTo>
                    <a:pt x="975" y="216"/>
                    <a:pt x="776" y="1"/>
                    <a:pt x="56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1" name="Google Shape;7861;p25"/>
            <p:cNvSpPr/>
            <p:nvPr/>
          </p:nvSpPr>
          <p:spPr>
            <a:xfrm>
              <a:off x="7264840" y="1828845"/>
              <a:ext cx="36682" cy="29624"/>
            </a:xfrm>
            <a:custGeom>
              <a:avLst/>
              <a:gdLst/>
              <a:ahLst/>
              <a:cxnLst/>
              <a:rect l="l" t="t" r="r" b="b"/>
              <a:pathLst>
                <a:path w="1126" h="908" extrusionOk="0">
                  <a:moveTo>
                    <a:pt x="679" y="0"/>
                  </a:moveTo>
                  <a:cubicBezTo>
                    <a:pt x="637" y="0"/>
                    <a:pt x="594" y="8"/>
                    <a:pt x="548" y="27"/>
                  </a:cubicBezTo>
                  <a:lnTo>
                    <a:pt x="1" y="336"/>
                  </a:lnTo>
                  <a:cubicBezTo>
                    <a:pt x="120" y="503"/>
                    <a:pt x="191" y="693"/>
                    <a:pt x="263" y="908"/>
                  </a:cubicBezTo>
                  <a:lnTo>
                    <a:pt x="834" y="574"/>
                  </a:lnTo>
                  <a:cubicBezTo>
                    <a:pt x="1125" y="387"/>
                    <a:pt x="962" y="0"/>
                    <a:pt x="6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2" name="Google Shape;7862;p25"/>
            <p:cNvSpPr/>
            <p:nvPr/>
          </p:nvSpPr>
          <p:spPr>
            <a:xfrm>
              <a:off x="7059699" y="1951613"/>
              <a:ext cx="35281" cy="20358"/>
            </a:xfrm>
            <a:custGeom>
              <a:avLst/>
              <a:gdLst/>
              <a:ahLst/>
              <a:cxnLst/>
              <a:rect l="l" t="t" r="r" b="b"/>
              <a:pathLst>
                <a:path w="1083" h="624" extrusionOk="0">
                  <a:moveTo>
                    <a:pt x="397" y="0"/>
                  </a:moveTo>
                  <a:cubicBezTo>
                    <a:pt x="1" y="0"/>
                    <a:pt x="1" y="624"/>
                    <a:pt x="397" y="624"/>
                  </a:cubicBezTo>
                  <a:cubicBezTo>
                    <a:pt x="411" y="624"/>
                    <a:pt x="425" y="623"/>
                    <a:pt x="439" y="622"/>
                  </a:cubicBezTo>
                  <a:lnTo>
                    <a:pt x="1058" y="622"/>
                  </a:lnTo>
                  <a:lnTo>
                    <a:pt x="1082" y="2"/>
                  </a:lnTo>
                  <a:lnTo>
                    <a:pt x="439" y="2"/>
                  </a:lnTo>
                  <a:cubicBezTo>
                    <a:pt x="425" y="1"/>
                    <a:pt x="411" y="0"/>
                    <a:pt x="3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3" name="Google Shape;7863;p25"/>
            <p:cNvSpPr/>
            <p:nvPr/>
          </p:nvSpPr>
          <p:spPr>
            <a:xfrm>
              <a:off x="7116743" y="2044137"/>
              <a:ext cx="29417" cy="29982"/>
            </a:xfrm>
            <a:custGeom>
              <a:avLst/>
              <a:gdLst/>
              <a:ahLst/>
              <a:cxnLst/>
              <a:rect l="l" t="t" r="r" b="b"/>
              <a:pathLst>
                <a:path w="903" h="919" extrusionOk="0">
                  <a:moveTo>
                    <a:pt x="379" y="0"/>
                  </a:moveTo>
                  <a:lnTo>
                    <a:pt x="117" y="453"/>
                  </a:lnTo>
                  <a:cubicBezTo>
                    <a:pt x="0" y="703"/>
                    <a:pt x="199" y="918"/>
                    <a:pt x="411" y="918"/>
                  </a:cubicBezTo>
                  <a:cubicBezTo>
                    <a:pt x="501" y="918"/>
                    <a:pt x="594" y="879"/>
                    <a:pt x="665" y="786"/>
                  </a:cubicBezTo>
                  <a:lnTo>
                    <a:pt x="903" y="334"/>
                  </a:lnTo>
                  <a:cubicBezTo>
                    <a:pt x="712" y="238"/>
                    <a:pt x="546" y="119"/>
                    <a:pt x="37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4" name="Google Shape;7864;p25"/>
            <p:cNvSpPr/>
            <p:nvPr/>
          </p:nvSpPr>
          <p:spPr>
            <a:xfrm>
              <a:off x="7071623" y="2002964"/>
              <a:ext cx="36552" cy="29069"/>
            </a:xfrm>
            <a:custGeom>
              <a:avLst/>
              <a:gdLst/>
              <a:ahLst/>
              <a:cxnLst/>
              <a:rect l="l" t="t" r="r" b="b"/>
              <a:pathLst>
                <a:path w="1122" h="891" extrusionOk="0">
                  <a:moveTo>
                    <a:pt x="859" y="0"/>
                  </a:moveTo>
                  <a:lnTo>
                    <a:pt x="288" y="310"/>
                  </a:lnTo>
                  <a:cubicBezTo>
                    <a:pt x="0" y="494"/>
                    <a:pt x="155" y="891"/>
                    <a:pt x="432" y="891"/>
                  </a:cubicBezTo>
                  <a:cubicBezTo>
                    <a:pt x="476" y="891"/>
                    <a:pt x="524" y="881"/>
                    <a:pt x="573" y="858"/>
                  </a:cubicBezTo>
                  <a:lnTo>
                    <a:pt x="1121" y="572"/>
                  </a:lnTo>
                  <a:cubicBezTo>
                    <a:pt x="1002" y="381"/>
                    <a:pt x="931" y="191"/>
                    <a:pt x="8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5" name="Google Shape;7865;p25"/>
            <p:cNvSpPr/>
            <p:nvPr/>
          </p:nvSpPr>
          <p:spPr>
            <a:xfrm>
              <a:off x="7059504" y="1888679"/>
              <a:ext cx="34695" cy="21108"/>
            </a:xfrm>
            <a:custGeom>
              <a:avLst/>
              <a:gdLst/>
              <a:ahLst/>
              <a:cxnLst/>
              <a:rect l="l" t="t" r="r" b="b"/>
              <a:pathLst>
                <a:path w="1065" h="647" extrusionOk="0">
                  <a:moveTo>
                    <a:pt x="403" y="0"/>
                  </a:moveTo>
                  <a:cubicBezTo>
                    <a:pt x="0" y="0"/>
                    <a:pt x="7" y="646"/>
                    <a:pt x="423" y="646"/>
                  </a:cubicBezTo>
                  <a:cubicBezTo>
                    <a:pt x="431" y="646"/>
                    <a:pt x="438" y="646"/>
                    <a:pt x="445" y="645"/>
                  </a:cubicBezTo>
                  <a:lnTo>
                    <a:pt x="1064" y="645"/>
                  </a:lnTo>
                  <a:lnTo>
                    <a:pt x="1064" y="2"/>
                  </a:lnTo>
                  <a:lnTo>
                    <a:pt x="445" y="2"/>
                  </a:lnTo>
                  <a:cubicBezTo>
                    <a:pt x="431" y="1"/>
                    <a:pt x="417" y="0"/>
                    <a:pt x="4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6" name="Google Shape;7866;p25"/>
            <p:cNvSpPr/>
            <p:nvPr/>
          </p:nvSpPr>
          <p:spPr>
            <a:xfrm>
              <a:off x="7114397" y="1783431"/>
              <a:ext cx="31763" cy="33865"/>
            </a:xfrm>
            <a:custGeom>
              <a:avLst/>
              <a:gdLst/>
              <a:ahLst/>
              <a:cxnLst/>
              <a:rect l="l" t="t" r="r" b="b"/>
              <a:pathLst>
                <a:path w="975" h="1038" extrusionOk="0">
                  <a:moveTo>
                    <a:pt x="411" y="1"/>
                  </a:moveTo>
                  <a:cubicBezTo>
                    <a:pt x="200" y="1"/>
                    <a:pt x="1" y="216"/>
                    <a:pt x="118" y="466"/>
                  </a:cubicBezTo>
                  <a:lnTo>
                    <a:pt x="451" y="1038"/>
                  </a:lnTo>
                  <a:cubicBezTo>
                    <a:pt x="618" y="895"/>
                    <a:pt x="784" y="776"/>
                    <a:pt x="975" y="680"/>
                  </a:cubicBezTo>
                  <a:lnTo>
                    <a:pt x="665" y="133"/>
                  </a:lnTo>
                  <a:cubicBezTo>
                    <a:pt x="594" y="40"/>
                    <a:pt x="501" y="1"/>
                    <a:pt x="4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7" name="Google Shape;7867;p25"/>
            <p:cNvSpPr/>
            <p:nvPr/>
          </p:nvSpPr>
          <p:spPr>
            <a:xfrm>
              <a:off x="7074001" y="1828845"/>
              <a:ext cx="34923" cy="29624"/>
            </a:xfrm>
            <a:custGeom>
              <a:avLst/>
              <a:gdLst/>
              <a:ahLst/>
              <a:cxnLst/>
              <a:rect l="l" t="t" r="r" b="b"/>
              <a:pathLst>
                <a:path w="1072" h="908" extrusionOk="0">
                  <a:moveTo>
                    <a:pt x="344" y="1"/>
                  </a:moveTo>
                  <a:cubicBezTo>
                    <a:pt x="237" y="1"/>
                    <a:pt x="142" y="53"/>
                    <a:pt x="96" y="146"/>
                  </a:cubicBezTo>
                  <a:cubicBezTo>
                    <a:pt x="0" y="312"/>
                    <a:pt x="48" y="503"/>
                    <a:pt x="215" y="574"/>
                  </a:cubicBezTo>
                  <a:lnTo>
                    <a:pt x="786" y="908"/>
                  </a:lnTo>
                  <a:cubicBezTo>
                    <a:pt x="858" y="717"/>
                    <a:pt x="953" y="527"/>
                    <a:pt x="1072" y="336"/>
                  </a:cubicBezTo>
                  <a:lnTo>
                    <a:pt x="524" y="50"/>
                  </a:lnTo>
                  <a:cubicBezTo>
                    <a:pt x="465" y="17"/>
                    <a:pt x="403" y="1"/>
                    <a:pt x="3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68" name="Google Shape;7868;p25"/>
            <p:cNvSpPr/>
            <p:nvPr/>
          </p:nvSpPr>
          <p:spPr>
            <a:xfrm>
              <a:off x="7115114" y="1817263"/>
              <a:ext cx="142787" cy="226907"/>
            </a:xfrm>
            <a:custGeom>
              <a:avLst/>
              <a:gdLst/>
              <a:ahLst/>
              <a:cxnLst/>
              <a:rect l="l" t="t" r="r" b="b"/>
              <a:pathLst>
                <a:path w="4383" h="6955" extrusionOk="0">
                  <a:moveTo>
                    <a:pt x="1790" y="1143"/>
                  </a:moveTo>
                  <a:cubicBezTo>
                    <a:pt x="2320" y="1143"/>
                    <a:pt x="2589" y="1817"/>
                    <a:pt x="2191" y="2215"/>
                  </a:cubicBezTo>
                  <a:cubicBezTo>
                    <a:pt x="2071" y="2336"/>
                    <a:pt x="1920" y="2390"/>
                    <a:pt x="1769" y="2390"/>
                  </a:cubicBezTo>
                  <a:cubicBezTo>
                    <a:pt x="1443" y="2390"/>
                    <a:pt x="1120" y="2137"/>
                    <a:pt x="1120" y="1763"/>
                  </a:cubicBezTo>
                  <a:cubicBezTo>
                    <a:pt x="1120" y="1406"/>
                    <a:pt x="1405" y="1144"/>
                    <a:pt x="1763" y="1144"/>
                  </a:cubicBezTo>
                  <a:cubicBezTo>
                    <a:pt x="1772" y="1143"/>
                    <a:pt x="1781" y="1143"/>
                    <a:pt x="1790" y="1143"/>
                  </a:cubicBezTo>
                  <a:close/>
                  <a:moveTo>
                    <a:pt x="3477" y="2858"/>
                  </a:moveTo>
                  <a:cubicBezTo>
                    <a:pt x="3739" y="2858"/>
                    <a:pt x="3882" y="3192"/>
                    <a:pt x="3692" y="3406"/>
                  </a:cubicBezTo>
                  <a:cubicBezTo>
                    <a:pt x="3624" y="3466"/>
                    <a:pt x="3545" y="3493"/>
                    <a:pt x="3469" y="3493"/>
                  </a:cubicBezTo>
                  <a:cubicBezTo>
                    <a:pt x="3301" y="3493"/>
                    <a:pt x="3144" y="3364"/>
                    <a:pt x="3144" y="3168"/>
                  </a:cubicBezTo>
                  <a:cubicBezTo>
                    <a:pt x="3144" y="3001"/>
                    <a:pt x="3287" y="2858"/>
                    <a:pt x="3477" y="2858"/>
                  </a:cubicBezTo>
                  <a:close/>
                  <a:moveTo>
                    <a:pt x="921" y="3499"/>
                  </a:moveTo>
                  <a:cubicBezTo>
                    <a:pt x="932" y="3499"/>
                    <a:pt x="942" y="3500"/>
                    <a:pt x="953" y="3501"/>
                  </a:cubicBezTo>
                  <a:cubicBezTo>
                    <a:pt x="1239" y="3501"/>
                    <a:pt x="1382" y="3835"/>
                    <a:pt x="1191" y="4025"/>
                  </a:cubicBezTo>
                  <a:cubicBezTo>
                    <a:pt x="1120" y="4097"/>
                    <a:pt x="1035" y="4128"/>
                    <a:pt x="954" y="4128"/>
                  </a:cubicBezTo>
                  <a:cubicBezTo>
                    <a:pt x="792" y="4128"/>
                    <a:pt x="643" y="4001"/>
                    <a:pt x="643" y="3811"/>
                  </a:cubicBezTo>
                  <a:cubicBezTo>
                    <a:pt x="643" y="3655"/>
                    <a:pt x="768" y="3499"/>
                    <a:pt x="921" y="3499"/>
                  </a:cubicBezTo>
                  <a:close/>
                  <a:moveTo>
                    <a:pt x="2739" y="4430"/>
                  </a:moveTo>
                  <a:cubicBezTo>
                    <a:pt x="3073" y="4430"/>
                    <a:pt x="3358" y="4716"/>
                    <a:pt x="3358" y="5049"/>
                  </a:cubicBezTo>
                  <a:cubicBezTo>
                    <a:pt x="3358" y="5436"/>
                    <a:pt x="3053" y="5691"/>
                    <a:pt x="2731" y="5691"/>
                  </a:cubicBezTo>
                  <a:cubicBezTo>
                    <a:pt x="2576" y="5691"/>
                    <a:pt x="2418" y="5633"/>
                    <a:pt x="2287" y="5502"/>
                  </a:cubicBezTo>
                  <a:cubicBezTo>
                    <a:pt x="1882" y="5097"/>
                    <a:pt x="2168" y="4430"/>
                    <a:pt x="2739" y="4430"/>
                  </a:cubicBezTo>
                  <a:close/>
                  <a:moveTo>
                    <a:pt x="2191" y="1"/>
                  </a:moveTo>
                  <a:cubicBezTo>
                    <a:pt x="977" y="1"/>
                    <a:pt x="0" y="977"/>
                    <a:pt x="0" y="2191"/>
                  </a:cubicBezTo>
                  <a:lnTo>
                    <a:pt x="0" y="4740"/>
                  </a:lnTo>
                  <a:cubicBezTo>
                    <a:pt x="0" y="5954"/>
                    <a:pt x="977" y="6931"/>
                    <a:pt x="2191" y="6954"/>
                  </a:cubicBezTo>
                  <a:cubicBezTo>
                    <a:pt x="3406" y="6931"/>
                    <a:pt x="4382" y="5954"/>
                    <a:pt x="4382" y="4740"/>
                  </a:cubicBezTo>
                  <a:lnTo>
                    <a:pt x="4382" y="2191"/>
                  </a:lnTo>
                  <a:cubicBezTo>
                    <a:pt x="4382" y="977"/>
                    <a:pt x="3406" y="1"/>
                    <a:pt x="21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69" name="Google Shape;7869;p25"/>
          <p:cNvGrpSpPr/>
          <p:nvPr/>
        </p:nvGrpSpPr>
        <p:grpSpPr>
          <a:xfrm>
            <a:off x="7776795" y="1766009"/>
            <a:ext cx="371742" cy="349120"/>
            <a:chOff x="7776795" y="1766009"/>
            <a:chExt cx="371742" cy="349120"/>
          </a:xfrm>
        </p:grpSpPr>
        <p:sp>
          <p:nvSpPr>
            <p:cNvPr id="7870" name="Google Shape;7870;p25"/>
            <p:cNvSpPr/>
            <p:nvPr/>
          </p:nvSpPr>
          <p:spPr>
            <a:xfrm>
              <a:off x="7897918" y="1889527"/>
              <a:ext cx="119494" cy="102475"/>
            </a:xfrm>
            <a:custGeom>
              <a:avLst/>
              <a:gdLst/>
              <a:ahLst/>
              <a:cxnLst/>
              <a:rect l="l" t="t" r="r" b="b"/>
              <a:pathLst>
                <a:path w="3668" h="3141" extrusionOk="0">
                  <a:moveTo>
                    <a:pt x="2096" y="0"/>
                  </a:moveTo>
                  <a:cubicBezTo>
                    <a:pt x="691" y="0"/>
                    <a:pt x="0" y="1691"/>
                    <a:pt x="977" y="2667"/>
                  </a:cubicBezTo>
                  <a:cubicBezTo>
                    <a:pt x="1303" y="2994"/>
                    <a:pt x="1704" y="3140"/>
                    <a:pt x="2095" y="3140"/>
                  </a:cubicBezTo>
                  <a:cubicBezTo>
                    <a:pt x="2901" y="3140"/>
                    <a:pt x="3668" y="2518"/>
                    <a:pt x="3668" y="1572"/>
                  </a:cubicBezTo>
                  <a:cubicBezTo>
                    <a:pt x="3668" y="715"/>
                    <a:pt x="2953" y="0"/>
                    <a:pt x="2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1" name="Google Shape;7871;p25"/>
            <p:cNvSpPr/>
            <p:nvPr/>
          </p:nvSpPr>
          <p:spPr>
            <a:xfrm>
              <a:off x="7776795" y="1766009"/>
              <a:ext cx="371742" cy="349120"/>
            </a:xfrm>
            <a:custGeom>
              <a:avLst/>
              <a:gdLst/>
              <a:ahLst/>
              <a:cxnLst/>
              <a:rect l="l" t="t" r="r" b="b"/>
              <a:pathLst>
                <a:path w="11411" h="10701" extrusionOk="0">
                  <a:moveTo>
                    <a:pt x="4123" y="2405"/>
                  </a:moveTo>
                  <a:cubicBezTo>
                    <a:pt x="4409" y="2453"/>
                    <a:pt x="4695" y="2524"/>
                    <a:pt x="4980" y="2596"/>
                  </a:cubicBezTo>
                  <a:cubicBezTo>
                    <a:pt x="4576" y="2786"/>
                    <a:pt x="4218" y="3000"/>
                    <a:pt x="3861" y="3239"/>
                  </a:cubicBezTo>
                  <a:cubicBezTo>
                    <a:pt x="3933" y="2953"/>
                    <a:pt x="4004" y="2667"/>
                    <a:pt x="4123" y="2405"/>
                  </a:cubicBezTo>
                  <a:close/>
                  <a:moveTo>
                    <a:pt x="8290" y="2332"/>
                  </a:moveTo>
                  <a:cubicBezTo>
                    <a:pt x="9976" y="2332"/>
                    <a:pt x="10504" y="3337"/>
                    <a:pt x="9586" y="4818"/>
                  </a:cubicBezTo>
                  <a:lnTo>
                    <a:pt x="9586" y="4818"/>
                  </a:lnTo>
                  <a:cubicBezTo>
                    <a:pt x="9257" y="4443"/>
                    <a:pt x="8905" y="4092"/>
                    <a:pt x="8529" y="3786"/>
                  </a:cubicBezTo>
                  <a:cubicBezTo>
                    <a:pt x="8457" y="3310"/>
                    <a:pt x="8338" y="2810"/>
                    <a:pt x="8172" y="2334"/>
                  </a:cubicBezTo>
                  <a:cubicBezTo>
                    <a:pt x="8211" y="2333"/>
                    <a:pt x="8251" y="2332"/>
                    <a:pt x="8290" y="2332"/>
                  </a:cubicBezTo>
                  <a:close/>
                  <a:moveTo>
                    <a:pt x="3336" y="2332"/>
                  </a:moveTo>
                  <a:cubicBezTo>
                    <a:pt x="3375" y="2332"/>
                    <a:pt x="3415" y="2333"/>
                    <a:pt x="3456" y="2334"/>
                  </a:cubicBezTo>
                  <a:cubicBezTo>
                    <a:pt x="3290" y="2810"/>
                    <a:pt x="3171" y="3310"/>
                    <a:pt x="3099" y="3786"/>
                  </a:cubicBezTo>
                  <a:cubicBezTo>
                    <a:pt x="2718" y="4096"/>
                    <a:pt x="2361" y="4453"/>
                    <a:pt x="2027" y="4834"/>
                  </a:cubicBezTo>
                  <a:cubicBezTo>
                    <a:pt x="1097" y="3322"/>
                    <a:pt x="1644" y="2332"/>
                    <a:pt x="3336" y="2332"/>
                  </a:cubicBezTo>
                  <a:close/>
                  <a:moveTo>
                    <a:pt x="8624" y="4715"/>
                  </a:moveTo>
                  <a:lnTo>
                    <a:pt x="8624" y="4715"/>
                  </a:lnTo>
                  <a:cubicBezTo>
                    <a:pt x="8838" y="4906"/>
                    <a:pt x="9029" y="5120"/>
                    <a:pt x="9219" y="5358"/>
                  </a:cubicBezTo>
                  <a:cubicBezTo>
                    <a:pt x="9029" y="5572"/>
                    <a:pt x="8838" y="5787"/>
                    <a:pt x="8624" y="6001"/>
                  </a:cubicBezTo>
                  <a:cubicBezTo>
                    <a:pt x="8648" y="5572"/>
                    <a:pt x="8648" y="5144"/>
                    <a:pt x="8624" y="4715"/>
                  </a:cubicBezTo>
                  <a:close/>
                  <a:moveTo>
                    <a:pt x="3861" y="7454"/>
                  </a:moveTo>
                  <a:cubicBezTo>
                    <a:pt x="4218" y="7692"/>
                    <a:pt x="4576" y="7906"/>
                    <a:pt x="4957" y="8097"/>
                  </a:cubicBezTo>
                  <a:cubicBezTo>
                    <a:pt x="4671" y="8192"/>
                    <a:pt x="4385" y="8240"/>
                    <a:pt x="4099" y="8287"/>
                  </a:cubicBezTo>
                  <a:cubicBezTo>
                    <a:pt x="4004" y="8025"/>
                    <a:pt x="3909" y="7739"/>
                    <a:pt x="3837" y="7478"/>
                  </a:cubicBezTo>
                  <a:lnTo>
                    <a:pt x="3861" y="7454"/>
                  </a:lnTo>
                  <a:close/>
                  <a:moveTo>
                    <a:pt x="7529" y="2405"/>
                  </a:moveTo>
                  <a:cubicBezTo>
                    <a:pt x="7981" y="3739"/>
                    <a:pt x="8124" y="5168"/>
                    <a:pt x="7933" y="6573"/>
                  </a:cubicBezTo>
                  <a:lnTo>
                    <a:pt x="7957" y="6573"/>
                  </a:lnTo>
                  <a:cubicBezTo>
                    <a:pt x="7529" y="6906"/>
                    <a:pt x="7076" y="7192"/>
                    <a:pt x="6600" y="7430"/>
                  </a:cubicBezTo>
                  <a:cubicBezTo>
                    <a:pt x="6886" y="7525"/>
                    <a:pt x="7171" y="7597"/>
                    <a:pt x="7481" y="7668"/>
                  </a:cubicBezTo>
                  <a:cubicBezTo>
                    <a:pt x="7576" y="7597"/>
                    <a:pt x="7695" y="7525"/>
                    <a:pt x="7767" y="7454"/>
                  </a:cubicBezTo>
                  <a:lnTo>
                    <a:pt x="7767" y="7454"/>
                  </a:lnTo>
                  <a:cubicBezTo>
                    <a:pt x="7695" y="7739"/>
                    <a:pt x="7624" y="8025"/>
                    <a:pt x="7505" y="8311"/>
                  </a:cubicBezTo>
                  <a:cubicBezTo>
                    <a:pt x="5528" y="7930"/>
                    <a:pt x="3718" y="6882"/>
                    <a:pt x="2408" y="5358"/>
                  </a:cubicBezTo>
                  <a:cubicBezTo>
                    <a:pt x="2599" y="5120"/>
                    <a:pt x="2789" y="4906"/>
                    <a:pt x="3004" y="4715"/>
                  </a:cubicBezTo>
                  <a:lnTo>
                    <a:pt x="3004" y="5072"/>
                  </a:lnTo>
                  <a:cubicBezTo>
                    <a:pt x="3194" y="5310"/>
                    <a:pt x="3409" y="5525"/>
                    <a:pt x="3623" y="5715"/>
                  </a:cubicBezTo>
                  <a:cubicBezTo>
                    <a:pt x="3599" y="5191"/>
                    <a:pt x="3647" y="4644"/>
                    <a:pt x="3718" y="4120"/>
                  </a:cubicBezTo>
                  <a:cubicBezTo>
                    <a:pt x="4361" y="3620"/>
                    <a:pt x="5076" y="3215"/>
                    <a:pt x="5814" y="2905"/>
                  </a:cubicBezTo>
                  <a:cubicBezTo>
                    <a:pt x="6314" y="3119"/>
                    <a:pt x="6767" y="3358"/>
                    <a:pt x="7219" y="3643"/>
                  </a:cubicBezTo>
                  <a:cubicBezTo>
                    <a:pt x="7171" y="3334"/>
                    <a:pt x="7076" y="3048"/>
                    <a:pt x="6981" y="2762"/>
                  </a:cubicBezTo>
                  <a:lnTo>
                    <a:pt x="6671" y="2596"/>
                  </a:lnTo>
                  <a:cubicBezTo>
                    <a:pt x="6957" y="2524"/>
                    <a:pt x="7243" y="2453"/>
                    <a:pt x="7529" y="2405"/>
                  </a:cubicBezTo>
                  <a:close/>
                  <a:moveTo>
                    <a:pt x="5814" y="8478"/>
                  </a:moveTo>
                  <a:cubicBezTo>
                    <a:pt x="6266" y="8644"/>
                    <a:pt x="6767" y="8787"/>
                    <a:pt x="7243" y="8883"/>
                  </a:cubicBezTo>
                  <a:cubicBezTo>
                    <a:pt x="6843" y="9632"/>
                    <a:pt x="6319" y="10073"/>
                    <a:pt x="5781" y="10073"/>
                  </a:cubicBezTo>
                  <a:cubicBezTo>
                    <a:pt x="5292" y="10073"/>
                    <a:pt x="4792" y="9710"/>
                    <a:pt x="4361" y="8883"/>
                  </a:cubicBezTo>
                  <a:lnTo>
                    <a:pt x="4385" y="8883"/>
                  </a:lnTo>
                  <a:cubicBezTo>
                    <a:pt x="4861" y="8787"/>
                    <a:pt x="5338" y="8644"/>
                    <a:pt x="5814" y="8478"/>
                  </a:cubicBezTo>
                  <a:close/>
                  <a:moveTo>
                    <a:pt x="5791" y="1"/>
                  </a:moveTo>
                  <a:cubicBezTo>
                    <a:pt x="5037" y="1"/>
                    <a:pt x="4275" y="559"/>
                    <a:pt x="3718" y="1738"/>
                  </a:cubicBezTo>
                  <a:cubicBezTo>
                    <a:pt x="3576" y="1727"/>
                    <a:pt x="3439" y="1721"/>
                    <a:pt x="3307" y="1721"/>
                  </a:cubicBezTo>
                  <a:cubicBezTo>
                    <a:pt x="389" y="1721"/>
                    <a:pt x="1" y="4423"/>
                    <a:pt x="3099" y="6906"/>
                  </a:cubicBezTo>
                  <a:cubicBezTo>
                    <a:pt x="3171" y="7406"/>
                    <a:pt x="3266" y="7882"/>
                    <a:pt x="3432" y="8359"/>
                  </a:cubicBezTo>
                  <a:cubicBezTo>
                    <a:pt x="3364" y="8362"/>
                    <a:pt x="3297" y="8364"/>
                    <a:pt x="3232" y="8364"/>
                  </a:cubicBezTo>
                  <a:cubicBezTo>
                    <a:pt x="1952" y="8364"/>
                    <a:pt x="1242" y="7701"/>
                    <a:pt x="1718" y="6477"/>
                  </a:cubicBezTo>
                  <a:cubicBezTo>
                    <a:pt x="1551" y="6311"/>
                    <a:pt x="1384" y="6096"/>
                    <a:pt x="1265" y="5953"/>
                  </a:cubicBezTo>
                  <a:lnTo>
                    <a:pt x="1265" y="5953"/>
                  </a:lnTo>
                  <a:cubicBezTo>
                    <a:pt x="416" y="7673"/>
                    <a:pt x="1307" y="8995"/>
                    <a:pt x="3288" y="8995"/>
                  </a:cubicBezTo>
                  <a:cubicBezTo>
                    <a:pt x="3419" y="8995"/>
                    <a:pt x="3554" y="8990"/>
                    <a:pt x="3694" y="8978"/>
                  </a:cubicBezTo>
                  <a:cubicBezTo>
                    <a:pt x="4243" y="10123"/>
                    <a:pt x="5025" y="10701"/>
                    <a:pt x="5806" y="10701"/>
                  </a:cubicBezTo>
                  <a:cubicBezTo>
                    <a:pt x="6958" y="10701"/>
                    <a:pt x="8108" y="9446"/>
                    <a:pt x="8505" y="6906"/>
                  </a:cubicBezTo>
                  <a:cubicBezTo>
                    <a:pt x="8886" y="6596"/>
                    <a:pt x="9243" y="6239"/>
                    <a:pt x="9577" y="5882"/>
                  </a:cubicBezTo>
                  <a:lnTo>
                    <a:pt x="9577" y="5882"/>
                  </a:lnTo>
                  <a:cubicBezTo>
                    <a:pt x="10315" y="7073"/>
                    <a:pt x="10196" y="8097"/>
                    <a:pt x="8815" y="8311"/>
                  </a:cubicBezTo>
                  <a:cubicBezTo>
                    <a:pt x="8743" y="8549"/>
                    <a:pt x="8672" y="8763"/>
                    <a:pt x="8576" y="8978"/>
                  </a:cubicBezTo>
                  <a:cubicBezTo>
                    <a:pt x="10482" y="8883"/>
                    <a:pt x="11410" y="7406"/>
                    <a:pt x="9981" y="5358"/>
                  </a:cubicBezTo>
                  <a:cubicBezTo>
                    <a:pt x="11345" y="3395"/>
                    <a:pt x="10558" y="1710"/>
                    <a:pt x="8309" y="1710"/>
                  </a:cubicBezTo>
                  <a:cubicBezTo>
                    <a:pt x="7611" y="1710"/>
                    <a:pt x="6773" y="1872"/>
                    <a:pt x="5814" y="2238"/>
                  </a:cubicBezTo>
                  <a:cubicBezTo>
                    <a:pt x="5338" y="2048"/>
                    <a:pt x="4861" y="1905"/>
                    <a:pt x="4385" y="1810"/>
                  </a:cubicBezTo>
                  <a:cubicBezTo>
                    <a:pt x="4773" y="1077"/>
                    <a:pt x="5274" y="621"/>
                    <a:pt x="5804" y="621"/>
                  </a:cubicBezTo>
                  <a:cubicBezTo>
                    <a:pt x="6152" y="621"/>
                    <a:pt x="6512" y="818"/>
                    <a:pt x="6862" y="1262"/>
                  </a:cubicBezTo>
                  <a:cubicBezTo>
                    <a:pt x="7100" y="1191"/>
                    <a:pt x="7314" y="1167"/>
                    <a:pt x="7552" y="1143"/>
                  </a:cubicBezTo>
                  <a:cubicBezTo>
                    <a:pt x="7053" y="394"/>
                    <a:pt x="6424" y="1"/>
                    <a:pt x="57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872" name="Google Shape;7872;p25"/>
          <p:cNvSpPr/>
          <p:nvPr/>
        </p:nvSpPr>
        <p:spPr>
          <a:xfrm>
            <a:off x="7853678" y="2325397"/>
            <a:ext cx="225045" cy="81595"/>
          </a:xfrm>
          <a:custGeom>
            <a:avLst/>
            <a:gdLst/>
            <a:ahLst/>
            <a:cxnLst/>
            <a:rect l="l" t="t" r="r" b="b"/>
            <a:pathLst>
              <a:path w="6908" h="2501" extrusionOk="0">
                <a:moveTo>
                  <a:pt x="310" y="0"/>
                </a:moveTo>
                <a:cubicBezTo>
                  <a:pt x="144" y="0"/>
                  <a:pt x="1" y="143"/>
                  <a:pt x="1" y="310"/>
                </a:cubicBezTo>
                <a:lnTo>
                  <a:pt x="1" y="2191"/>
                </a:lnTo>
                <a:cubicBezTo>
                  <a:pt x="1" y="2358"/>
                  <a:pt x="144" y="2501"/>
                  <a:pt x="310" y="2501"/>
                </a:cubicBezTo>
                <a:lnTo>
                  <a:pt x="6597" y="2501"/>
                </a:lnTo>
                <a:cubicBezTo>
                  <a:pt x="6764" y="2501"/>
                  <a:pt x="6907" y="2358"/>
                  <a:pt x="6907" y="2191"/>
                </a:cubicBezTo>
                <a:lnTo>
                  <a:pt x="6907" y="310"/>
                </a:lnTo>
                <a:cubicBezTo>
                  <a:pt x="6883" y="143"/>
                  <a:pt x="6764" y="0"/>
                  <a:pt x="6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3" name="Google Shape;7873;p25"/>
          <p:cNvSpPr/>
          <p:nvPr/>
        </p:nvSpPr>
        <p:spPr>
          <a:xfrm>
            <a:off x="7833513" y="2427155"/>
            <a:ext cx="265376" cy="247102"/>
          </a:xfrm>
          <a:custGeom>
            <a:avLst/>
            <a:gdLst/>
            <a:ahLst/>
            <a:cxnLst/>
            <a:rect l="l" t="t" r="r" b="b"/>
            <a:pathLst>
              <a:path w="8146" h="7574" extrusionOk="0">
                <a:moveTo>
                  <a:pt x="4049" y="1192"/>
                </a:moveTo>
                <a:cubicBezTo>
                  <a:pt x="5311" y="1192"/>
                  <a:pt x="6311" y="2216"/>
                  <a:pt x="6264" y="3454"/>
                </a:cubicBezTo>
                <a:lnTo>
                  <a:pt x="6264" y="4073"/>
                </a:lnTo>
                <a:cubicBezTo>
                  <a:pt x="6264" y="4478"/>
                  <a:pt x="6002" y="4835"/>
                  <a:pt x="5645" y="4978"/>
                </a:cubicBezTo>
                <a:lnTo>
                  <a:pt x="5645" y="5335"/>
                </a:lnTo>
                <a:cubicBezTo>
                  <a:pt x="5645" y="5859"/>
                  <a:pt x="5216" y="6288"/>
                  <a:pt x="4692" y="6288"/>
                </a:cubicBezTo>
                <a:lnTo>
                  <a:pt x="3454" y="6288"/>
                </a:lnTo>
                <a:cubicBezTo>
                  <a:pt x="2930" y="6288"/>
                  <a:pt x="2501" y="5859"/>
                  <a:pt x="2501" y="5335"/>
                </a:cubicBezTo>
                <a:lnTo>
                  <a:pt x="2501" y="4978"/>
                </a:lnTo>
                <a:cubicBezTo>
                  <a:pt x="2120" y="4835"/>
                  <a:pt x="1882" y="4478"/>
                  <a:pt x="1882" y="4073"/>
                </a:cubicBezTo>
                <a:lnTo>
                  <a:pt x="1882" y="3478"/>
                </a:lnTo>
                <a:cubicBezTo>
                  <a:pt x="1811" y="2239"/>
                  <a:pt x="2811" y="1192"/>
                  <a:pt x="4049" y="1192"/>
                </a:cubicBezTo>
                <a:close/>
                <a:moveTo>
                  <a:pt x="1144" y="1"/>
                </a:moveTo>
                <a:cubicBezTo>
                  <a:pt x="501" y="1"/>
                  <a:pt x="1" y="525"/>
                  <a:pt x="1" y="1144"/>
                </a:cubicBezTo>
                <a:lnTo>
                  <a:pt x="1" y="6431"/>
                </a:lnTo>
                <a:cubicBezTo>
                  <a:pt x="1" y="7050"/>
                  <a:pt x="501" y="7574"/>
                  <a:pt x="1144" y="7574"/>
                </a:cubicBezTo>
                <a:lnTo>
                  <a:pt x="7002" y="7574"/>
                </a:lnTo>
                <a:cubicBezTo>
                  <a:pt x="7621" y="7574"/>
                  <a:pt x="8145" y="7050"/>
                  <a:pt x="8145" y="6431"/>
                </a:cubicBezTo>
                <a:lnTo>
                  <a:pt x="8145" y="1168"/>
                </a:lnTo>
                <a:cubicBezTo>
                  <a:pt x="8145" y="525"/>
                  <a:pt x="7621" y="1"/>
                  <a:pt x="70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4" name="Google Shape;7874;p25"/>
          <p:cNvSpPr/>
          <p:nvPr/>
        </p:nvSpPr>
        <p:spPr>
          <a:xfrm>
            <a:off x="7912643" y="2486956"/>
            <a:ext cx="104737" cy="123616"/>
          </a:xfrm>
          <a:custGeom>
            <a:avLst/>
            <a:gdLst/>
            <a:ahLst/>
            <a:cxnLst/>
            <a:rect l="l" t="t" r="r" b="b"/>
            <a:pathLst>
              <a:path w="3215" h="3789" extrusionOk="0">
                <a:moveTo>
                  <a:pt x="986" y="1320"/>
                </a:moveTo>
                <a:cubicBezTo>
                  <a:pt x="1154" y="1320"/>
                  <a:pt x="1311" y="1449"/>
                  <a:pt x="1311" y="1645"/>
                </a:cubicBezTo>
                <a:cubicBezTo>
                  <a:pt x="1311" y="1788"/>
                  <a:pt x="1168" y="1930"/>
                  <a:pt x="1025" y="1930"/>
                </a:cubicBezTo>
                <a:lnTo>
                  <a:pt x="1025" y="1954"/>
                </a:lnTo>
                <a:cubicBezTo>
                  <a:pt x="739" y="1954"/>
                  <a:pt x="572" y="1621"/>
                  <a:pt x="763" y="1407"/>
                </a:cubicBezTo>
                <a:cubicBezTo>
                  <a:pt x="830" y="1347"/>
                  <a:pt x="909" y="1320"/>
                  <a:pt x="986" y="1320"/>
                </a:cubicBezTo>
                <a:close/>
                <a:moveTo>
                  <a:pt x="2256" y="1320"/>
                </a:moveTo>
                <a:cubicBezTo>
                  <a:pt x="2416" y="1320"/>
                  <a:pt x="2573" y="1449"/>
                  <a:pt x="2573" y="1645"/>
                </a:cubicBezTo>
                <a:cubicBezTo>
                  <a:pt x="2595" y="1799"/>
                  <a:pt x="2453" y="1933"/>
                  <a:pt x="2300" y="1933"/>
                </a:cubicBezTo>
                <a:cubicBezTo>
                  <a:pt x="2288" y="1933"/>
                  <a:pt x="2275" y="1932"/>
                  <a:pt x="2263" y="1930"/>
                </a:cubicBezTo>
                <a:lnTo>
                  <a:pt x="2263" y="1954"/>
                </a:lnTo>
                <a:cubicBezTo>
                  <a:pt x="1977" y="1954"/>
                  <a:pt x="1858" y="1597"/>
                  <a:pt x="2049" y="1407"/>
                </a:cubicBezTo>
                <a:cubicBezTo>
                  <a:pt x="2109" y="1347"/>
                  <a:pt x="2182" y="1320"/>
                  <a:pt x="2256" y="1320"/>
                </a:cubicBezTo>
                <a:close/>
                <a:moveTo>
                  <a:pt x="1643" y="2566"/>
                </a:moveTo>
                <a:cubicBezTo>
                  <a:pt x="1805" y="2566"/>
                  <a:pt x="1954" y="2693"/>
                  <a:pt x="1954" y="2883"/>
                </a:cubicBezTo>
                <a:cubicBezTo>
                  <a:pt x="1954" y="3050"/>
                  <a:pt x="1811" y="3193"/>
                  <a:pt x="1644" y="3193"/>
                </a:cubicBezTo>
                <a:cubicBezTo>
                  <a:pt x="1358" y="3193"/>
                  <a:pt x="1215" y="2859"/>
                  <a:pt x="1406" y="2669"/>
                </a:cubicBezTo>
                <a:cubicBezTo>
                  <a:pt x="1477" y="2597"/>
                  <a:pt x="1562" y="2566"/>
                  <a:pt x="1643" y="2566"/>
                </a:cubicBezTo>
                <a:close/>
                <a:moveTo>
                  <a:pt x="1639" y="1"/>
                </a:moveTo>
                <a:cubicBezTo>
                  <a:pt x="1625" y="1"/>
                  <a:pt x="1611" y="1"/>
                  <a:pt x="1596" y="2"/>
                </a:cubicBezTo>
                <a:cubicBezTo>
                  <a:pt x="715" y="2"/>
                  <a:pt x="1" y="740"/>
                  <a:pt x="48" y="1645"/>
                </a:cubicBezTo>
                <a:lnTo>
                  <a:pt x="72" y="1645"/>
                </a:lnTo>
                <a:lnTo>
                  <a:pt x="72" y="2240"/>
                </a:lnTo>
                <a:cubicBezTo>
                  <a:pt x="72" y="2407"/>
                  <a:pt x="215" y="2550"/>
                  <a:pt x="382" y="2550"/>
                </a:cubicBezTo>
                <a:cubicBezTo>
                  <a:pt x="548" y="2550"/>
                  <a:pt x="691" y="2693"/>
                  <a:pt x="691" y="2859"/>
                </a:cubicBezTo>
                <a:lnTo>
                  <a:pt x="691" y="3478"/>
                </a:lnTo>
                <a:cubicBezTo>
                  <a:pt x="691" y="3645"/>
                  <a:pt x="834" y="3788"/>
                  <a:pt x="1001" y="3788"/>
                </a:cubicBezTo>
                <a:lnTo>
                  <a:pt x="2263" y="3788"/>
                </a:lnTo>
                <a:cubicBezTo>
                  <a:pt x="2430" y="3788"/>
                  <a:pt x="2573" y="3645"/>
                  <a:pt x="2573" y="3478"/>
                </a:cubicBezTo>
                <a:lnTo>
                  <a:pt x="2573" y="2859"/>
                </a:lnTo>
                <a:cubicBezTo>
                  <a:pt x="2573" y="2693"/>
                  <a:pt x="2716" y="2550"/>
                  <a:pt x="2882" y="2550"/>
                </a:cubicBezTo>
                <a:cubicBezTo>
                  <a:pt x="3049" y="2550"/>
                  <a:pt x="3168" y="2407"/>
                  <a:pt x="3168" y="2240"/>
                </a:cubicBezTo>
                <a:lnTo>
                  <a:pt x="3168" y="1621"/>
                </a:lnTo>
                <a:cubicBezTo>
                  <a:pt x="3215" y="730"/>
                  <a:pt x="2524" y="1"/>
                  <a:pt x="16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875" name="Google Shape;7875;p25"/>
          <p:cNvGrpSpPr/>
          <p:nvPr/>
        </p:nvGrpSpPr>
        <p:grpSpPr>
          <a:xfrm>
            <a:off x="7079409" y="2324614"/>
            <a:ext cx="265376" cy="349642"/>
            <a:chOff x="7079409" y="2324614"/>
            <a:chExt cx="265376" cy="349642"/>
          </a:xfrm>
        </p:grpSpPr>
        <p:sp>
          <p:nvSpPr>
            <p:cNvPr id="7876" name="Google Shape;7876;p25"/>
            <p:cNvSpPr/>
            <p:nvPr/>
          </p:nvSpPr>
          <p:spPr>
            <a:xfrm>
              <a:off x="7079409" y="2510283"/>
              <a:ext cx="61343" cy="40455"/>
            </a:xfrm>
            <a:custGeom>
              <a:avLst/>
              <a:gdLst/>
              <a:ahLst/>
              <a:cxnLst/>
              <a:rect l="l" t="t" r="r" b="b"/>
              <a:pathLst>
                <a:path w="1883" h="1240" extrusionOk="0">
                  <a:moveTo>
                    <a:pt x="1" y="1"/>
                  </a:moveTo>
                  <a:lnTo>
                    <a:pt x="1" y="1239"/>
                  </a:lnTo>
                  <a:lnTo>
                    <a:pt x="1882" y="1239"/>
                  </a:lnTo>
                  <a:lnTo>
                    <a:pt x="18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7" name="Google Shape;7877;p25"/>
            <p:cNvSpPr/>
            <p:nvPr/>
          </p:nvSpPr>
          <p:spPr>
            <a:xfrm>
              <a:off x="7161667" y="2570900"/>
              <a:ext cx="40364" cy="41205"/>
            </a:xfrm>
            <a:custGeom>
              <a:avLst/>
              <a:gdLst/>
              <a:ahLst/>
              <a:cxnLst/>
              <a:rect l="l" t="t" r="r" b="b"/>
              <a:pathLst>
                <a:path w="1239" h="1263" extrusionOk="0">
                  <a:moveTo>
                    <a:pt x="0" y="0"/>
                  </a:moveTo>
                  <a:lnTo>
                    <a:pt x="0" y="1263"/>
                  </a:lnTo>
                  <a:lnTo>
                    <a:pt x="1239" y="1263"/>
                  </a:lnTo>
                  <a:lnTo>
                    <a:pt x="12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8" name="Google Shape;7878;p25"/>
            <p:cNvSpPr/>
            <p:nvPr/>
          </p:nvSpPr>
          <p:spPr>
            <a:xfrm>
              <a:off x="7079409" y="2570900"/>
              <a:ext cx="61343" cy="41205"/>
            </a:xfrm>
            <a:custGeom>
              <a:avLst/>
              <a:gdLst/>
              <a:ahLst/>
              <a:cxnLst/>
              <a:rect l="l" t="t" r="r" b="b"/>
              <a:pathLst>
                <a:path w="1883" h="1263" extrusionOk="0">
                  <a:moveTo>
                    <a:pt x="1" y="0"/>
                  </a:moveTo>
                  <a:lnTo>
                    <a:pt x="1" y="1263"/>
                  </a:lnTo>
                  <a:lnTo>
                    <a:pt x="1882" y="1263"/>
                  </a:lnTo>
                  <a:lnTo>
                    <a:pt x="18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79" name="Google Shape;7879;p25"/>
            <p:cNvSpPr/>
            <p:nvPr/>
          </p:nvSpPr>
          <p:spPr>
            <a:xfrm>
              <a:off x="7283474" y="2510283"/>
              <a:ext cx="61311" cy="40455"/>
            </a:xfrm>
            <a:custGeom>
              <a:avLst/>
              <a:gdLst/>
              <a:ahLst/>
              <a:cxnLst/>
              <a:rect l="l" t="t" r="r" b="b"/>
              <a:pathLst>
                <a:path w="1882" h="1240" extrusionOk="0">
                  <a:moveTo>
                    <a:pt x="0" y="1"/>
                  </a:moveTo>
                  <a:lnTo>
                    <a:pt x="0" y="1239"/>
                  </a:lnTo>
                  <a:lnTo>
                    <a:pt x="1882" y="1239"/>
                  </a:lnTo>
                  <a:lnTo>
                    <a:pt x="18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0" name="Google Shape;7880;p25"/>
            <p:cNvSpPr/>
            <p:nvPr/>
          </p:nvSpPr>
          <p:spPr>
            <a:xfrm>
              <a:off x="7263276" y="2386765"/>
              <a:ext cx="20980" cy="41205"/>
            </a:xfrm>
            <a:custGeom>
              <a:avLst/>
              <a:gdLst/>
              <a:ahLst/>
              <a:cxnLst/>
              <a:rect l="l" t="t" r="r" b="b"/>
              <a:pathLst>
                <a:path w="644" h="1263" extrusionOk="0">
                  <a:moveTo>
                    <a:pt x="192" y="0"/>
                  </a:moveTo>
                  <a:cubicBezTo>
                    <a:pt x="72" y="0"/>
                    <a:pt x="1" y="96"/>
                    <a:pt x="1" y="215"/>
                  </a:cubicBezTo>
                  <a:lnTo>
                    <a:pt x="1" y="1072"/>
                  </a:lnTo>
                  <a:cubicBezTo>
                    <a:pt x="1" y="1167"/>
                    <a:pt x="72" y="1263"/>
                    <a:pt x="192" y="1263"/>
                  </a:cubicBezTo>
                  <a:lnTo>
                    <a:pt x="453" y="1263"/>
                  </a:lnTo>
                  <a:cubicBezTo>
                    <a:pt x="549" y="1263"/>
                    <a:pt x="644" y="1167"/>
                    <a:pt x="644" y="1072"/>
                  </a:cubicBezTo>
                  <a:lnTo>
                    <a:pt x="644" y="215"/>
                  </a:lnTo>
                  <a:cubicBezTo>
                    <a:pt x="644" y="96"/>
                    <a:pt x="549" y="0"/>
                    <a:pt x="4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1" name="Google Shape;7881;p25"/>
            <p:cNvSpPr/>
            <p:nvPr/>
          </p:nvSpPr>
          <p:spPr>
            <a:xfrm>
              <a:off x="7079409" y="2324614"/>
              <a:ext cx="265376" cy="164724"/>
            </a:xfrm>
            <a:custGeom>
              <a:avLst/>
              <a:gdLst/>
              <a:ahLst/>
              <a:cxnLst/>
              <a:rect l="l" t="t" r="r" b="b"/>
              <a:pathLst>
                <a:path w="8146" h="5049" extrusionOk="0">
                  <a:moveTo>
                    <a:pt x="6097" y="1286"/>
                  </a:moveTo>
                  <a:cubicBezTo>
                    <a:pt x="6550" y="1286"/>
                    <a:pt x="6907" y="1667"/>
                    <a:pt x="6907" y="2120"/>
                  </a:cubicBezTo>
                  <a:lnTo>
                    <a:pt x="6907" y="2977"/>
                  </a:lnTo>
                  <a:cubicBezTo>
                    <a:pt x="6907" y="3430"/>
                    <a:pt x="6550" y="3787"/>
                    <a:pt x="6097" y="3811"/>
                  </a:cubicBezTo>
                  <a:lnTo>
                    <a:pt x="5836" y="3811"/>
                  </a:lnTo>
                  <a:cubicBezTo>
                    <a:pt x="5383" y="3787"/>
                    <a:pt x="5002" y="3430"/>
                    <a:pt x="5002" y="2977"/>
                  </a:cubicBezTo>
                  <a:lnTo>
                    <a:pt x="5026" y="2120"/>
                  </a:lnTo>
                  <a:cubicBezTo>
                    <a:pt x="5026" y="1667"/>
                    <a:pt x="5383" y="1286"/>
                    <a:pt x="5836" y="1286"/>
                  </a:cubicBezTo>
                  <a:close/>
                  <a:moveTo>
                    <a:pt x="930" y="0"/>
                  </a:moveTo>
                  <a:cubicBezTo>
                    <a:pt x="406" y="24"/>
                    <a:pt x="1" y="429"/>
                    <a:pt x="1" y="953"/>
                  </a:cubicBezTo>
                  <a:lnTo>
                    <a:pt x="1" y="5049"/>
                  </a:lnTo>
                  <a:lnTo>
                    <a:pt x="8146" y="5049"/>
                  </a:lnTo>
                  <a:lnTo>
                    <a:pt x="8146" y="953"/>
                  </a:lnTo>
                  <a:cubicBezTo>
                    <a:pt x="8146" y="429"/>
                    <a:pt x="7717" y="0"/>
                    <a:pt x="72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2" name="Google Shape;7882;p25"/>
            <p:cNvSpPr/>
            <p:nvPr/>
          </p:nvSpPr>
          <p:spPr>
            <a:xfrm>
              <a:off x="7222163" y="2570900"/>
              <a:ext cx="41145" cy="41205"/>
            </a:xfrm>
            <a:custGeom>
              <a:avLst/>
              <a:gdLst/>
              <a:ahLst/>
              <a:cxnLst/>
              <a:rect l="l" t="t" r="r" b="b"/>
              <a:pathLst>
                <a:path w="1263" h="1263" extrusionOk="0">
                  <a:moveTo>
                    <a:pt x="1" y="0"/>
                  </a:moveTo>
                  <a:lnTo>
                    <a:pt x="1" y="1263"/>
                  </a:lnTo>
                  <a:lnTo>
                    <a:pt x="1263" y="1263"/>
                  </a:lnTo>
                  <a:lnTo>
                    <a:pt x="12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3" name="Google Shape;7883;p25"/>
            <p:cNvSpPr/>
            <p:nvPr/>
          </p:nvSpPr>
          <p:spPr>
            <a:xfrm>
              <a:off x="7222163" y="2510283"/>
              <a:ext cx="41145" cy="40455"/>
            </a:xfrm>
            <a:custGeom>
              <a:avLst/>
              <a:gdLst/>
              <a:ahLst/>
              <a:cxnLst/>
              <a:rect l="l" t="t" r="r" b="b"/>
              <a:pathLst>
                <a:path w="1263" h="1240" extrusionOk="0">
                  <a:moveTo>
                    <a:pt x="1" y="1"/>
                  </a:moveTo>
                  <a:lnTo>
                    <a:pt x="1" y="1239"/>
                  </a:lnTo>
                  <a:lnTo>
                    <a:pt x="1263" y="1239"/>
                  </a:lnTo>
                  <a:lnTo>
                    <a:pt x="12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4" name="Google Shape;7884;p25"/>
            <p:cNvSpPr/>
            <p:nvPr/>
          </p:nvSpPr>
          <p:spPr>
            <a:xfrm>
              <a:off x="7079409" y="2633051"/>
              <a:ext cx="61343" cy="41205"/>
            </a:xfrm>
            <a:custGeom>
              <a:avLst/>
              <a:gdLst/>
              <a:ahLst/>
              <a:cxnLst/>
              <a:rect l="l" t="t" r="r" b="b"/>
              <a:pathLst>
                <a:path w="1883" h="1263" extrusionOk="0">
                  <a:moveTo>
                    <a:pt x="1" y="1"/>
                  </a:moveTo>
                  <a:lnTo>
                    <a:pt x="1" y="334"/>
                  </a:lnTo>
                  <a:cubicBezTo>
                    <a:pt x="1" y="834"/>
                    <a:pt x="406" y="1263"/>
                    <a:pt x="930" y="1263"/>
                  </a:cubicBezTo>
                  <a:lnTo>
                    <a:pt x="1882" y="1263"/>
                  </a:lnTo>
                  <a:lnTo>
                    <a:pt x="18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5" name="Google Shape;7885;p25"/>
            <p:cNvSpPr/>
            <p:nvPr/>
          </p:nvSpPr>
          <p:spPr>
            <a:xfrm>
              <a:off x="7161667" y="2510283"/>
              <a:ext cx="40364" cy="40455"/>
            </a:xfrm>
            <a:custGeom>
              <a:avLst/>
              <a:gdLst/>
              <a:ahLst/>
              <a:cxnLst/>
              <a:rect l="l" t="t" r="r" b="b"/>
              <a:pathLst>
                <a:path w="1239" h="1240" extrusionOk="0">
                  <a:moveTo>
                    <a:pt x="0" y="1"/>
                  </a:moveTo>
                  <a:lnTo>
                    <a:pt x="0" y="1239"/>
                  </a:lnTo>
                  <a:lnTo>
                    <a:pt x="1239" y="1239"/>
                  </a:lnTo>
                  <a:lnTo>
                    <a:pt x="123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6" name="Google Shape;7886;p25"/>
            <p:cNvSpPr/>
            <p:nvPr/>
          </p:nvSpPr>
          <p:spPr>
            <a:xfrm>
              <a:off x="7283474" y="2570900"/>
              <a:ext cx="61311" cy="103356"/>
            </a:xfrm>
            <a:custGeom>
              <a:avLst/>
              <a:gdLst/>
              <a:ahLst/>
              <a:cxnLst/>
              <a:rect l="l" t="t" r="r" b="b"/>
              <a:pathLst>
                <a:path w="1882" h="3168" extrusionOk="0">
                  <a:moveTo>
                    <a:pt x="0" y="0"/>
                  </a:moveTo>
                  <a:lnTo>
                    <a:pt x="0" y="3168"/>
                  </a:lnTo>
                  <a:lnTo>
                    <a:pt x="953" y="3168"/>
                  </a:lnTo>
                  <a:cubicBezTo>
                    <a:pt x="1453" y="3168"/>
                    <a:pt x="1882" y="2739"/>
                    <a:pt x="1882" y="2239"/>
                  </a:cubicBezTo>
                  <a:lnTo>
                    <a:pt x="18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7" name="Google Shape;7887;p25"/>
            <p:cNvSpPr/>
            <p:nvPr/>
          </p:nvSpPr>
          <p:spPr>
            <a:xfrm>
              <a:off x="7222163" y="2633051"/>
              <a:ext cx="41145" cy="41205"/>
            </a:xfrm>
            <a:custGeom>
              <a:avLst/>
              <a:gdLst/>
              <a:ahLst/>
              <a:cxnLst/>
              <a:rect l="l" t="t" r="r" b="b"/>
              <a:pathLst>
                <a:path w="1263" h="1263" extrusionOk="0">
                  <a:moveTo>
                    <a:pt x="1" y="1"/>
                  </a:moveTo>
                  <a:lnTo>
                    <a:pt x="1" y="1263"/>
                  </a:lnTo>
                  <a:lnTo>
                    <a:pt x="1263" y="1263"/>
                  </a:lnTo>
                  <a:lnTo>
                    <a:pt x="12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88" name="Google Shape;7888;p25"/>
            <p:cNvSpPr/>
            <p:nvPr/>
          </p:nvSpPr>
          <p:spPr>
            <a:xfrm>
              <a:off x="7161667" y="2633051"/>
              <a:ext cx="40364" cy="41205"/>
            </a:xfrm>
            <a:custGeom>
              <a:avLst/>
              <a:gdLst/>
              <a:ahLst/>
              <a:cxnLst/>
              <a:rect l="l" t="t" r="r" b="b"/>
              <a:pathLst>
                <a:path w="1239" h="1263" extrusionOk="0">
                  <a:moveTo>
                    <a:pt x="0" y="1"/>
                  </a:moveTo>
                  <a:lnTo>
                    <a:pt x="0" y="1263"/>
                  </a:lnTo>
                  <a:lnTo>
                    <a:pt x="1239" y="1263"/>
                  </a:lnTo>
                  <a:lnTo>
                    <a:pt x="123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89" name="Google Shape;7889;p25"/>
          <p:cNvGrpSpPr/>
          <p:nvPr/>
        </p:nvGrpSpPr>
        <p:grpSpPr>
          <a:xfrm>
            <a:off x="6281293" y="2325332"/>
            <a:ext cx="353433" cy="349120"/>
            <a:chOff x="6281293" y="2325332"/>
            <a:chExt cx="353433" cy="349120"/>
          </a:xfrm>
        </p:grpSpPr>
        <p:sp>
          <p:nvSpPr>
            <p:cNvPr id="7890" name="Google Shape;7890;p25"/>
            <p:cNvSpPr/>
            <p:nvPr/>
          </p:nvSpPr>
          <p:spPr>
            <a:xfrm>
              <a:off x="6416880" y="2509533"/>
              <a:ext cx="81476" cy="164919"/>
            </a:xfrm>
            <a:custGeom>
              <a:avLst/>
              <a:gdLst/>
              <a:ahLst/>
              <a:cxnLst/>
              <a:rect l="l" t="t" r="r" b="b"/>
              <a:pathLst>
                <a:path w="2501" h="5055" extrusionOk="0">
                  <a:moveTo>
                    <a:pt x="0" y="0"/>
                  </a:moveTo>
                  <a:lnTo>
                    <a:pt x="0" y="4739"/>
                  </a:lnTo>
                  <a:cubicBezTo>
                    <a:pt x="0" y="4926"/>
                    <a:pt x="148" y="5055"/>
                    <a:pt x="315" y="5055"/>
                  </a:cubicBezTo>
                  <a:cubicBezTo>
                    <a:pt x="360" y="5055"/>
                    <a:pt x="407" y="5045"/>
                    <a:pt x="453" y="5025"/>
                  </a:cubicBezTo>
                  <a:lnTo>
                    <a:pt x="2334" y="4072"/>
                  </a:lnTo>
                  <a:cubicBezTo>
                    <a:pt x="2429" y="4025"/>
                    <a:pt x="2501" y="3906"/>
                    <a:pt x="2501" y="3787"/>
                  </a:cubicBezTo>
                  <a:lnTo>
                    <a:pt x="250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1" name="Google Shape;7891;p25"/>
            <p:cNvSpPr/>
            <p:nvPr/>
          </p:nvSpPr>
          <p:spPr>
            <a:xfrm>
              <a:off x="6281293" y="2325332"/>
              <a:ext cx="353433" cy="163256"/>
            </a:xfrm>
            <a:custGeom>
              <a:avLst/>
              <a:gdLst/>
              <a:ahLst/>
              <a:cxnLst/>
              <a:rect l="l" t="t" r="r" b="b"/>
              <a:pathLst>
                <a:path w="10849" h="5004" extrusionOk="0">
                  <a:moveTo>
                    <a:pt x="371" y="1"/>
                  </a:moveTo>
                  <a:cubicBezTo>
                    <a:pt x="128" y="1"/>
                    <a:pt x="1" y="296"/>
                    <a:pt x="162" y="502"/>
                  </a:cubicBezTo>
                  <a:lnTo>
                    <a:pt x="3805" y="5003"/>
                  </a:lnTo>
                  <a:lnTo>
                    <a:pt x="7020" y="5003"/>
                  </a:lnTo>
                  <a:lnTo>
                    <a:pt x="10688" y="502"/>
                  </a:lnTo>
                  <a:cubicBezTo>
                    <a:pt x="10848" y="296"/>
                    <a:pt x="10699" y="1"/>
                    <a:pt x="10454" y="1"/>
                  </a:cubicBezTo>
                  <a:cubicBezTo>
                    <a:pt x="10445" y="1"/>
                    <a:pt x="10435" y="1"/>
                    <a:pt x="10426" y="2"/>
                  </a:cubicBezTo>
                  <a:lnTo>
                    <a:pt x="400" y="2"/>
                  </a:lnTo>
                  <a:cubicBezTo>
                    <a:pt x="390" y="1"/>
                    <a:pt x="381" y="1"/>
                    <a:pt x="37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2" name="Google Shape;7892;p25"/>
          <p:cNvGrpSpPr/>
          <p:nvPr/>
        </p:nvGrpSpPr>
        <p:grpSpPr>
          <a:xfrm>
            <a:off x="5522139" y="2324810"/>
            <a:ext cx="376466" cy="350425"/>
            <a:chOff x="5522139" y="2324810"/>
            <a:chExt cx="376466" cy="350425"/>
          </a:xfrm>
        </p:grpSpPr>
        <p:sp>
          <p:nvSpPr>
            <p:cNvPr id="7893" name="Google Shape;7893;p25"/>
            <p:cNvSpPr/>
            <p:nvPr/>
          </p:nvSpPr>
          <p:spPr>
            <a:xfrm>
              <a:off x="5655023" y="2428721"/>
              <a:ext cx="119494" cy="102475"/>
            </a:xfrm>
            <a:custGeom>
              <a:avLst/>
              <a:gdLst/>
              <a:ahLst/>
              <a:cxnLst/>
              <a:rect l="l" t="t" r="r" b="b"/>
              <a:pathLst>
                <a:path w="3668" h="3141" extrusionOk="0">
                  <a:moveTo>
                    <a:pt x="2096" y="0"/>
                  </a:moveTo>
                  <a:cubicBezTo>
                    <a:pt x="691" y="0"/>
                    <a:pt x="1" y="1691"/>
                    <a:pt x="1001" y="2668"/>
                  </a:cubicBezTo>
                  <a:cubicBezTo>
                    <a:pt x="1320" y="2994"/>
                    <a:pt x="1715" y="3141"/>
                    <a:pt x="2102" y="3141"/>
                  </a:cubicBezTo>
                  <a:cubicBezTo>
                    <a:pt x="2901" y="3141"/>
                    <a:pt x="3668" y="2518"/>
                    <a:pt x="3668" y="1572"/>
                  </a:cubicBezTo>
                  <a:cubicBezTo>
                    <a:pt x="3668" y="715"/>
                    <a:pt x="2954" y="0"/>
                    <a:pt x="2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4" name="Google Shape;7894;p25"/>
            <p:cNvSpPr/>
            <p:nvPr/>
          </p:nvSpPr>
          <p:spPr>
            <a:xfrm>
              <a:off x="5573449" y="2532827"/>
              <a:ext cx="118843" cy="121887"/>
            </a:xfrm>
            <a:custGeom>
              <a:avLst/>
              <a:gdLst/>
              <a:ahLst/>
              <a:cxnLst/>
              <a:rect l="l" t="t" r="r" b="b"/>
              <a:pathLst>
                <a:path w="3648" h="3736" extrusionOk="0">
                  <a:moveTo>
                    <a:pt x="3124" y="1"/>
                  </a:moveTo>
                  <a:lnTo>
                    <a:pt x="2219" y="1287"/>
                  </a:lnTo>
                  <a:cubicBezTo>
                    <a:pt x="2061" y="1229"/>
                    <a:pt x="1908" y="1203"/>
                    <a:pt x="1763" y="1203"/>
                  </a:cubicBezTo>
                  <a:cubicBezTo>
                    <a:pt x="643" y="1203"/>
                    <a:pt x="0" y="2763"/>
                    <a:pt x="1076" y="3501"/>
                  </a:cubicBezTo>
                  <a:cubicBezTo>
                    <a:pt x="1314" y="3665"/>
                    <a:pt x="1560" y="3736"/>
                    <a:pt x="1795" y="3736"/>
                  </a:cubicBezTo>
                  <a:cubicBezTo>
                    <a:pt x="2758" y="3736"/>
                    <a:pt x="3528" y="2544"/>
                    <a:pt x="2743" y="1644"/>
                  </a:cubicBezTo>
                  <a:lnTo>
                    <a:pt x="3648" y="358"/>
                  </a:lnTo>
                  <a:cubicBezTo>
                    <a:pt x="3457" y="263"/>
                    <a:pt x="3267" y="143"/>
                    <a:pt x="312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5" name="Google Shape;7895;p25"/>
            <p:cNvSpPr/>
            <p:nvPr/>
          </p:nvSpPr>
          <p:spPr>
            <a:xfrm>
              <a:off x="5763636" y="2324810"/>
              <a:ext cx="120081" cy="109392"/>
            </a:xfrm>
            <a:custGeom>
              <a:avLst/>
              <a:gdLst/>
              <a:ahLst/>
              <a:cxnLst/>
              <a:rect l="l" t="t" r="r" b="b"/>
              <a:pathLst>
                <a:path w="3686" h="3353" extrusionOk="0">
                  <a:moveTo>
                    <a:pt x="1923" y="1"/>
                  </a:moveTo>
                  <a:cubicBezTo>
                    <a:pt x="1029" y="1"/>
                    <a:pt x="244" y="1042"/>
                    <a:pt x="882" y="1971"/>
                  </a:cubicBezTo>
                  <a:lnTo>
                    <a:pt x="1" y="2947"/>
                  </a:lnTo>
                  <a:cubicBezTo>
                    <a:pt x="191" y="3066"/>
                    <a:pt x="334" y="3185"/>
                    <a:pt x="453" y="3352"/>
                  </a:cubicBezTo>
                  <a:lnTo>
                    <a:pt x="1358" y="2376"/>
                  </a:lnTo>
                  <a:cubicBezTo>
                    <a:pt x="1560" y="2479"/>
                    <a:pt x="1759" y="2524"/>
                    <a:pt x="1948" y="2524"/>
                  </a:cubicBezTo>
                  <a:cubicBezTo>
                    <a:pt x="2980" y="2524"/>
                    <a:pt x="3686" y="1153"/>
                    <a:pt x="2739" y="328"/>
                  </a:cubicBezTo>
                  <a:cubicBezTo>
                    <a:pt x="2482" y="99"/>
                    <a:pt x="2197" y="1"/>
                    <a:pt x="19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6" name="Google Shape;7896;p25"/>
            <p:cNvSpPr/>
            <p:nvPr/>
          </p:nvSpPr>
          <p:spPr>
            <a:xfrm>
              <a:off x="5522139" y="2387841"/>
              <a:ext cx="137575" cy="102540"/>
            </a:xfrm>
            <a:custGeom>
              <a:avLst/>
              <a:gdLst/>
              <a:ahLst/>
              <a:cxnLst/>
              <a:rect l="l" t="t" r="r" b="b"/>
              <a:pathLst>
                <a:path w="4223" h="3143" extrusionOk="0">
                  <a:moveTo>
                    <a:pt x="1773" y="1"/>
                  </a:moveTo>
                  <a:cubicBezTo>
                    <a:pt x="1116" y="1"/>
                    <a:pt x="462" y="382"/>
                    <a:pt x="269" y="1206"/>
                  </a:cubicBezTo>
                  <a:cubicBezTo>
                    <a:pt x="0" y="2358"/>
                    <a:pt x="915" y="3143"/>
                    <a:pt x="1833" y="3143"/>
                  </a:cubicBezTo>
                  <a:cubicBezTo>
                    <a:pt x="2376" y="3143"/>
                    <a:pt x="2921" y="2868"/>
                    <a:pt x="3222" y="2230"/>
                  </a:cubicBezTo>
                  <a:lnTo>
                    <a:pt x="4032" y="2420"/>
                  </a:lnTo>
                  <a:cubicBezTo>
                    <a:pt x="4056" y="2206"/>
                    <a:pt x="4127" y="1992"/>
                    <a:pt x="4222" y="1825"/>
                  </a:cubicBezTo>
                  <a:lnTo>
                    <a:pt x="3365" y="1611"/>
                  </a:lnTo>
                  <a:cubicBezTo>
                    <a:pt x="3391" y="574"/>
                    <a:pt x="2579" y="1"/>
                    <a:pt x="17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97" name="Google Shape;7897;p25"/>
            <p:cNvSpPr/>
            <p:nvPr/>
          </p:nvSpPr>
          <p:spPr>
            <a:xfrm>
              <a:off x="5753081" y="2528162"/>
              <a:ext cx="145524" cy="147074"/>
            </a:xfrm>
            <a:custGeom>
              <a:avLst/>
              <a:gdLst/>
              <a:ahLst/>
              <a:cxnLst/>
              <a:rect l="l" t="t" r="r" b="b"/>
              <a:pathLst>
                <a:path w="4467" h="4508" extrusionOk="0">
                  <a:moveTo>
                    <a:pt x="706" y="1"/>
                  </a:moveTo>
                  <a:cubicBezTo>
                    <a:pt x="563" y="144"/>
                    <a:pt x="396" y="286"/>
                    <a:pt x="229" y="406"/>
                  </a:cubicBezTo>
                  <a:lnTo>
                    <a:pt x="1110" y="1787"/>
                  </a:lnTo>
                  <a:cubicBezTo>
                    <a:pt x="1" y="2877"/>
                    <a:pt x="944" y="4508"/>
                    <a:pt x="2197" y="4508"/>
                  </a:cubicBezTo>
                  <a:cubicBezTo>
                    <a:pt x="2477" y="4508"/>
                    <a:pt x="2772" y="4427"/>
                    <a:pt x="3063" y="4240"/>
                  </a:cubicBezTo>
                  <a:cubicBezTo>
                    <a:pt x="4467" y="3339"/>
                    <a:pt x="3678" y="1333"/>
                    <a:pt x="2268" y="1333"/>
                  </a:cubicBezTo>
                  <a:cubicBezTo>
                    <a:pt x="2075" y="1333"/>
                    <a:pt x="1870" y="1370"/>
                    <a:pt x="1658" y="1453"/>
                  </a:cubicBezTo>
                  <a:lnTo>
                    <a:pt x="7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898" name="Google Shape;7898;p25"/>
          <p:cNvGrpSpPr/>
          <p:nvPr/>
        </p:nvGrpSpPr>
        <p:grpSpPr>
          <a:xfrm>
            <a:off x="4715520" y="2325397"/>
            <a:ext cx="408098" cy="349610"/>
            <a:chOff x="4715520" y="2325397"/>
            <a:chExt cx="408098" cy="349610"/>
          </a:xfrm>
        </p:grpSpPr>
        <p:sp>
          <p:nvSpPr>
            <p:cNvPr id="7899" name="Google Shape;7899;p25"/>
            <p:cNvSpPr/>
            <p:nvPr/>
          </p:nvSpPr>
          <p:spPr>
            <a:xfrm>
              <a:off x="4901701" y="2387156"/>
              <a:ext cx="94703" cy="73439"/>
            </a:xfrm>
            <a:custGeom>
              <a:avLst/>
              <a:gdLst/>
              <a:ahLst/>
              <a:cxnLst/>
              <a:rect l="l" t="t" r="r" b="b"/>
              <a:pathLst>
                <a:path w="2907" h="2251" extrusionOk="0">
                  <a:moveTo>
                    <a:pt x="1453" y="0"/>
                  </a:moveTo>
                  <a:cubicBezTo>
                    <a:pt x="959" y="0"/>
                    <a:pt x="465" y="108"/>
                    <a:pt x="1" y="322"/>
                  </a:cubicBezTo>
                  <a:lnTo>
                    <a:pt x="1120" y="2251"/>
                  </a:lnTo>
                  <a:cubicBezTo>
                    <a:pt x="1227" y="2215"/>
                    <a:pt x="1340" y="2197"/>
                    <a:pt x="1453" y="2197"/>
                  </a:cubicBezTo>
                  <a:cubicBezTo>
                    <a:pt x="1567" y="2197"/>
                    <a:pt x="1680" y="2215"/>
                    <a:pt x="1787" y="2251"/>
                  </a:cubicBezTo>
                  <a:lnTo>
                    <a:pt x="2906" y="322"/>
                  </a:lnTo>
                  <a:cubicBezTo>
                    <a:pt x="2442" y="108"/>
                    <a:pt x="1948" y="0"/>
                    <a:pt x="14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0" name="Google Shape;7900;p25"/>
            <p:cNvSpPr/>
            <p:nvPr/>
          </p:nvSpPr>
          <p:spPr>
            <a:xfrm>
              <a:off x="4837327" y="2509533"/>
              <a:ext cx="83040" cy="82378"/>
            </a:xfrm>
            <a:custGeom>
              <a:avLst/>
              <a:gdLst/>
              <a:ahLst/>
              <a:cxnLst/>
              <a:rect l="l" t="t" r="r" b="b"/>
              <a:pathLst>
                <a:path w="2549" h="2525" extrusionOk="0">
                  <a:moveTo>
                    <a:pt x="2215" y="0"/>
                  </a:moveTo>
                  <a:lnTo>
                    <a:pt x="0" y="24"/>
                  </a:lnTo>
                  <a:cubicBezTo>
                    <a:pt x="95" y="1024"/>
                    <a:pt x="619" y="1929"/>
                    <a:pt x="1429" y="2524"/>
                  </a:cubicBezTo>
                  <a:lnTo>
                    <a:pt x="2548" y="596"/>
                  </a:lnTo>
                  <a:cubicBezTo>
                    <a:pt x="2382" y="429"/>
                    <a:pt x="2262" y="214"/>
                    <a:pt x="22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1" name="Google Shape;7901;p25"/>
            <p:cNvSpPr/>
            <p:nvPr/>
          </p:nvSpPr>
          <p:spPr>
            <a:xfrm>
              <a:off x="4921866" y="2479224"/>
              <a:ext cx="47368" cy="41173"/>
            </a:xfrm>
            <a:custGeom>
              <a:avLst/>
              <a:gdLst/>
              <a:ahLst/>
              <a:cxnLst/>
              <a:rect l="l" t="t" r="r" b="b"/>
              <a:pathLst>
                <a:path w="1454" h="1262" extrusionOk="0">
                  <a:moveTo>
                    <a:pt x="834" y="0"/>
                  </a:moveTo>
                  <a:cubicBezTo>
                    <a:pt x="263" y="0"/>
                    <a:pt x="1" y="667"/>
                    <a:pt x="382" y="1072"/>
                  </a:cubicBezTo>
                  <a:cubicBezTo>
                    <a:pt x="513" y="1203"/>
                    <a:pt x="672" y="1262"/>
                    <a:pt x="826" y="1262"/>
                  </a:cubicBezTo>
                  <a:cubicBezTo>
                    <a:pt x="1149" y="1262"/>
                    <a:pt x="1454" y="1006"/>
                    <a:pt x="1454" y="620"/>
                  </a:cubicBezTo>
                  <a:cubicBezTo>
                    <a:pt x="1454" y="286"/>
                    <a:pt x="1168" y="0"/>
                    <a:pt x="8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2" name="Google Shape;7902;p25"/>
            <p:cNvSpPr/>
            <p:nvPr/>
          </p:nvSpPr>
          <p:spPr>
            <a:xfrm>
              <a:off x="4977736" y="2510283"/>
              <a:ext cx="83040" cy="81628"/>
            </a:xfrm>
            <a:custGeom>
              <a:avLst/>
              <a:gdLst/>
              <a:ahLst/>
              <a:cxnLst/>
              <a:rect l="l" t="t" r="r" b="b"/>
              <a:pathLst>
                <a:path w="2549" h="2502" extrusionOk="0">
                  <a:moveTo>
                    <a:pt x="358" y="1"/>
                  </a:moveTo>
                  <a:cubicBezTo>
                    <a:pt x="286" y="215"/>
                    <a:pt x="167" y="406"/>
                    <a:pt x="1" y="573"/>
                  </a:cubicBezTo>
                  <a:lnTo>
                    <a:pt x="1120" y="2501"/>
                  </a:lnTo>
                  <a:cubicBezTo>
                    <a:pt x="1930" y="1906"/>
                    <a:pt x="2453" y="1001"/>
                    <a:pt x="25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3" name="Google Shape;7903;p25"/>
            <p:cNvSpPr/>
            <p:nvPr/>
          </p:nvSpPr>
          <p:spPr>
            <a:xfrm>
              <a:off x="4715520" y="2325397"/>
              <a:ext cx="408098" cy="349610"/>
            </a:xfrm>
            <a:custGeom>
              <a:avLst/>
              <a:gdLst/>
              <a:ahLst/>
              <a:cxnLst/>
              <a:rect l="l" t="t" r="r" b="b"/>
              <a:pathLst>
                <a:path w="12527" h="10716" extrusionOk="0">
                  <a:moveTo>
                    <a:pt x="7168" y="1256"/>
                  </a:moveTo>
                  <a:cubicBezTo>
                    <a:pt x="7877" y="1256"/>
                    <a:pt x="8585" y="1441"/>
                    <a:pt x="9216" y="1810"/>
                  </a:cubicBezTo>
                  <a:cubicBezTo>
                    <a:pt x="9359" y="1881"/>
                    <a:pt x="9407" y="2072"/>
                    <a:pt x="9312" y="2239"/>
                  </a:cubicBezTo>
                  <a:lnTo>
                    <a:pt x="8050" y="4430"/>
                  </a:lnTo>
                  <a:cubicBezTo>
                    <a:pt x="8216" y="4596"/>
                    <a:pt x="8335" y="4811"/>
                    <a:pt x="8383" y="5025"/>
                  </a:cubicBezTo>
                  <a:lnTo>
                    <a:pt x="10931" y="5025"/>
                  </a:lnTo>
                  <a:cubicBezTo>
                    <a:pt x="11098" y="5025"/>
                    <a:pt x="11241" y="5168"/>
                    <a:pt x="11241" y="5358"/>
                  </a:cubicBezTo>
                  <a:cubicBezTo>
                    <a:pt x="11241" y="6811"/>
                    <a:pt x="10455" y="8145"/>
                    <a:pt x="9216" y="8883"/>
                  </a:cubicBezTo>
                  <a:cubicBezTo>
                    <a:pt x="9165" y="8905"/>
                    <a:pt x="9111" y="8916"/>
                    <a:pt x="9059" y="8916"/>
                  </a:cubicBezTo>
                  <a:cubicBezTo>
                    <a:pt x="8943" y="8916"/>
                    <a:pt x="8837" y="8862"/>
                    <a:pt x="8788" y="8764"/>
                  </a:cubicBezTo>
                  <a:lnTo>
                    <a:pt x="7502" y="6549"/>
                  </a:lnTo>
                  <a:cubicBezTo>
                    <a:pt x="7395" y="6585"/>
                    <a:pt x="7282" y="6603"/>
                    <a:pt x="7168" y="6603"/>
                  </a:cubicBezTo>
                  <a:cubicBezTo>
                    <a:pt x="7055" y="6603"/>
                    <a:pt x="6942" y="6585"/>
                    <a:pt x="6835" y="6549"/>
                  </a:cubicBezTo>
                  <a:lnTo>
                    <a:pt x="5549" y="8788"/>
                  </a:lnTo>
                  <a:cubicBezTo>
                    <a:pt x="5503" y="8880"/>
                    <a:pt x="5407" y="8932"/>
                    <a:pt x="5300" y="8932"/>
                  </a:cubicBezTo>
                  <a:cubicBezTo>
                    <a:pt x="5241" y="8932"/>
                    <a:pt x="5179" y="8917"/>
                    <a:pt x="5120" y="8883"/>
                  </a:cubicBezTo>
                  <a:cubicBezTo>
                    <a:pt x="3858" y="8168"/>
                    <a:pt x="3096" y="6811"/>
                    <a:pt x="3096" y="5358"/>
                  </a:cubicBezTo>
                  <a:cubicBezTo>
                    <a:pt x="3096" y="5192"/>
                    <a:pt x="3239" y="5049"/>
                    <a:pt x="3406" y="5049"/>
                  </a:cubicBezTo>
                  <a:lnTo>
                    <a:pt x="5954" y="5049"/>
                  </a:lnTo>
                  <a:cubicBezTo>
                    <a:pt x="6001" y="4811"/>
                    <a:pt x="6121" y="4620"/>
                    <a:pt x="6287" y="4453"/>
                  </a:cubicBezTo>
                  <a:lnTo>
                    <a:pt x="5025" y="2239"/>
                  </a:lnTo>
                  <a:cubicBezTo>
                    <a:pt x="4930" y="2072"/>
                    <a:pt x="4977" y="1881"/>
                    <a:pt x="5120" y="1810"/>
                  </a:cubicBezTo>
                  <a:cubicBezTo>
                    <a:pt x="5751" y="1441"/>
                    <a:pt x="6460" y="1256"/>
                    <a:pt x="7168" y="1256"/>
                  </a:cubicBezTo>
                  <a:close/>
                  <a:moveTo>
                    <a:pt x="7168" y="0"/>
                  </a:moveTo>
                  <a:cubicBezTo>
                    <a:pt x="2382" y="0"/>
                    <a:pt x="0" y="5763"/>
                    <a:pt x="3382" y="9145"/>
                  </a:cubicBezTo>
                  <a:cubicBezTo>
                    <a:pt x="4474" y="10230"/>
                    <a:pt x="5815" y="10715"/>
                    <a:pt x="7130" y="10715"/>
                  </a:cubicBezTo>
                  <a:cubicBezTo>
                    <a:pt x="9886" y="10715"/>
                    <a:pt x="12527" y="8583"/>
                    <a:pt x="12527" y="5358"/>
                  </a:cubicBezTo>
                  <a:cubicBezTo>
                    <a:pt x="12527" y="2382"/>
                    <a:pt x="10121" y="0"/>
                    <a:pt x="71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04" name="Google Shape;7904;p25"/>
          <p:cNvGrpSpPr/>
          <p:nvPr/>
        </p:nvGrpSpPr>
        <p:grpSpPr>
          <a:xfrm>
            <a:off x="4020381" y="2336261"/>
            <a:ext cx="348384" cy="327131"/>
            <a:chOff x="4020381" y="2336261"/>
            <a:chExt cx="348384" cy="327131"/>
          </a:xfrm>
        </p:grpSpPr>
        <p:sp>
          <p:nvSpPr>
            <p:cNvPr id="7905" name="Google Shape;7905;p25"/>
            <p:cNvSpPr/>
            <p:nvPr/>
          </p:nvSpPr>
          <p:spPr>
            <a:xfrm>
              <a:off x="4041329" y="2336261"/>
              <a:ext cx="307238" cy="80845"/>
            </a:xfrm>
            <a:custGeom>
              <a:avLst/>
              <a:gdLst/>
              <a:ahLst/>
              <a:cxnLst/>
              <a:rect l="l" t="t" r="r" b="b"/>
              <a:pathLst>
                <a:path w="9431" h="2478" extrusionOk="0">
                  <a:moveTo>
                    <a:pt x="334" y="1"/>
                  </a:moveTo>
                  <a:cubicBezTo>
                    <a:pt x="143" y="1"/>
                    <a:pt x="0" y="120"/>
                    <a:pt x="0" y="310"/>
                  </a:cubicBezTo>
                  <a:lnTo>
                    <a:pt x="0" y="1548"/>
                  </a:lnTo>
                  <a:cubicBezTo>
                    <a:pt x="0" y="1739"/>
                    <a:pt x="143" y="1882"/>
                    <a:pt x="310" y="1882"/>
                  </a:cubicBezTo>
                  <a:lnTo>
                    <a:pt x="3144" y="1882"/>
                  </a:lnTo>
                  <a:lnTo>
                    <a:pt x="3144" y="2477"/>
                  </a:lnTo>
                  <a:lnTo>
                    <a:pt x="6287" y="2477"/>
                  </a:lnTo>
                  <a:lnTo>
                    <a:pt x="6287" y="1882"/>
                  </a:lnTo>
                  <a:lnTo>
                    <a:pt x="9098" y="1882"/>
                  </a:lnTo>
                  <a:cubicBezTo>
                    <a:pt x="9288" y="1882"/>
                    <a:pt x="9431" y="1739"/>
                    <a:pt x="9431" y="1548"/>
                  </a:cubicBezTo>
                  <a:lnTo>
                    <a:pt x="9431" y="310"/>
                  </a:lnTo>
                  <a:cubicBezTo>
                    <a:pt x="9431" y="120"/>
                    <a:pt x="9288" y="1"/>
                    <a:pt x="90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6" name="Google Shape;7906;p25"/>
            <p:cNvSpPr/>
            <p:nvPr/>
          </p:nvSpPr>
          <p:spPr>
            <a:xfrm>
              <a:off x="4112706" y="2488555"/>
              <a:ext cx="143569" cy="123159"/>
            </a:xfrm>
            <a:custGeom>
              <a:avLst/>
              <a:gdLst/>
              <a:ahLst/>
              <a:cxnLst/>
              <a:rect l="l" t="t" r="r" b="b"/>
              <a:pathLst>
                <a:path w="4407" h="3775" extrusionOk="0">
                  <a:moveTo>
                    <a:pt x="3191" y="906"/>
                  </a:moveTo>
                  <a:cubicBezTo>
                    <a:pt x="3431" y="906"/>
                    <a:pt x="3644" y="1215"/>
                    <a:pt x="3406" y="1453"/>
                  </a:cubicBezTo>
                  <a:lnTo>
                    <a:pt x="2763" y="2120"/>
                  </a:lnTo>
                  <a:cubicBezTo>
                    <a:pt x="2705" y="2159"/>
                    <a:pt x="2646" y="2197"/>
                    <a:pt x="2575" y="2197"/>
                  </a:cubicBezTo>
                  <a:cubicBezTo>
                    <a:pt x="2559" y="2197"/>
                    <a:pt x="2542" y="2195"/>
                    <a:pt x="2525" y="2191"/>
                  </a:cubicBezTo>
                  <a:cubicBezTo>
                    <a:pt x="2512" y="2195"/>
                    <a:pt x="2498" y="2197"/>
                    <a:pt x="2483" y="2197"/>
                  </a:cubicBezTo>
                  <a:cubicBezTo>
                    <a:pt x="2420" y="2197"/>
                    <a:pt x="2349" y="2159"/>
                    <a:pt x="2310" y="2120"/>
                  </a:cubicBezTo>
                  <a:cubicBezTo>
                    <a:pt x="2167" y="2001"/>
                    <a:pt x="2167" y="1786"/>
                    <a:pt x="2310" y="1667"/>
                  </a:cubicBezTo>
                  <a:lnTo>
                    <a:pt x="2977" y="1000"/>
                  </a:lnTo>
                  <a:cubicBezTo>
                    <a:pt x="3043" y="934"/>
                    <a:pt x="3118" y="906"/>
                    <a:pt x="3191" y="906"/>
                  </a:cubicBezTo>
                  <a:close/>
                  <a:moveTo>
                    <a:pt x="2525" y="0"/>
                  </a:moveTo>
                  <a:cubicBezTo>
                    <a:pt x="834" y="0"/>
                    <a:pt x="0" y="2024"/>
                    <a:pt x="1191" y="3215"/>
                  </a:cubicBezTo>
                  <a:cubicBezTo>
                    <a:pt x="1577" y="3601"/>
                    <a:pt x="2052" y="3775"/>
                    <a:pt x="2516" y="3775"/>
                  </a:cubicBezTo>
                  <a:cubicBezTo>
                    <a:pt x="3482" y="3775"/>
                    <a:pt x="4406" y="3024"/>
                    <a:pt x="4406" y="1881"/>
                  </a:cubicBezTo>
                  <a:cubicBezTo>
                    <a:pt x="4406" y="857"/>
                    <a:pt x="3549" y="0"/>
                    <a:pt x="25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7" name="Google Shape;7907;p25"/>
            <p:cNvSpPr/>
            <p:nvPr/>
          </p:nvSpPr>
          <p:spPr>
            <a:xfrm>
              <a:off x="4020381" y="2437268"/>
              <a:ext cx="348384" cy="226124"/>
            </a:xfrm>
            <a:custGeom>
              <a:avLst/>
              <a:gdLst/>
              <a:ahLst/>
              <a:cxnLst/>
              <a:rect l="l" t="t" r="r" b="b"/>
              <a:pathLst>
                <a:path w="10694" h="6931" extrusionOk="0">
                  <a:moveTo>
                    <a:pt x="5345" y="941"/>
                  </a:moveTo>
                  <a:cubicBezTo>
                    <a:pt x="6633" y="941"/>
                    <a:pt x="7859" y="1942"/>
                    <a:pt x="7859" y="3453"/>
                  </a:cubicBezTo>
                  <a:cubicBezTo>
                    <a:pt x="7859" y="4835"/>
                    <a:pt x="6740" y="5978"/>
                    <a:pt x="5359" y="5978"/>
                  </a:cubicBezTo>
                  <a:cubicBezTo>
                    <a:pt x="3120" y="5978"/>
                    <a:pt x="2001" y="3263"/>
                    <a:pt x="3573" y="1691"/>
                  </a:cubicBezTo>
                  <a:cubicBezTo>
                    <a:pt x="4091" y="1173"/>
                    <a:pt x="4725" y="941"/>
                    <a:pt x="5345" y="941"/>
                  </a:cubicBezTo>
                  <a:close/>
                  <a:moveTo>
                    <a:pt x="1644" y="0"/>
                  </a:moveTo>
                  <a:lnTo>
                    <a:pt x="48" y="2382"/>
                  </a:lnTo>
                  <a:cubicBezTo>
                    <a:pt x="24" y="2429"/>
                    <a:pt x="0" y="2477"/>
                    <a:pt x="0" y="2549"/>
                  </a:cubicBezTo>
                  <a:lnTo>
                    <a:pt x="0" y="6621"/>
                  </a:lnTo>
                  <a:cubicBezTo>
                    <a:pt x="0" y="6788"/>
                    <a:pt x="143" y="6930"/>
                    <a:pt x="310" y="6930"/>
                  </a:cubicBezTo>
                  <a:lnTo>
                    <a:pt x="10384" y="6930"/>
                  </a:lnTo>
                  <a:cubicBezTo>
                    <a:pt x="10550" y="6930"/>
                    <a:pt x="10693" y="6788"/>
                    <a:pt x="10693" y="6621"/>
                  </a:cubicBezTo>
                  <a:lnTo>
                    <a:pt x="10693" y="2596"/>
                  </a:lnTo>
                  <a:cubicBezTo>
                    <a:pt x="10693" y="2549"/>
                    <a:pt x="10693" y="2477"/>
                    <a:pt x="10669" y="2429"/>
                  </a:cubicBezTo>
                  <a:lnTo>
                    <a:pt x="907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08" name="Google Shape;7908;p25"/>
          <p:cNvSpPr/>
          <p:nvPr/>
        </p:nvSpPr>
        <p:spPr>
          <a:xfrm>
            <a:off x="3265496" y="2448850"/>
            <a:ext cx="20980" cy="101888"/>
          </a:xfrm>
          <a:custGeom>
            <a:avLst/>
            <a:gdLst/>
            <a:ahLst/>
            <a:cxnLst/>
            <a:rect l="l" t="t" r="r" b="b"/>
            <a:pathLst>
              <a:path w="644" h="3123" extrusionOk="0">
                <a:moveTo>
                  <a:pt x="251" y="0"/>
                </a:moveTo>
                <a:cubicBezTo>
                  <a:pt x="103" y="0"/>
                  <a:pt x="1" y="136"/>
                  <a:pt x="1" y="312"/>
                </a:cubicBezTo>
                <a:lnTo>
                  <a:pt x="1" y="2813"/>
                </a:lnTo>
                <a:cubicBezTo>
                  <a:pt x="1" y="2979"/>
                  <a:pt x="120" y="3122"/>
                  <a:pt x="287" y="3122"/>
                </a:cubicBezTo>
                <a:lnTo>
                  <a:pt x="644" y="3122"/>
                </a:lnTo>
                <a:cubicBezTo>
                  <a:pt x="644" y="3027"/>
                  <a:pt x="620" y="2908"/>
                  <a:pt x="644" y="2813"/>
                </a:cubicBezTo>
                <a:lnTo>
                  <a:pt x="644" y="312"/>
                </a:lnTo>
                <a:cubicBezTo>
                  <a:pt x="620" y="193"/>
                  <a:pt x="644" y="98"/>
                  <a:pt x="644" y="3"/>
                </a:cubicBezTo>
                <a:lnTo>
                  <a:pt x="287" y="3"/>
                </a:lnTo>
                <a:cubicBezTo>
                  <a:pt x="275" y="1"/>
                  <a:pt x="263" y="0"/>
                  <a:pt x="25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09" name="Google Shape;7909;p25"/>
          <p:cNvSpPr/>
          <p:nvPr/>
        </p:nvSpPr>
        <p:spPr>
          <a:xfrm>
            <a:off x="3592118" y="2448850"/>
            <a:ext cx="21762" cy="101888"/>
          </a:xfrm>
          <a:custGeom>
            <a:avLst/>
            <a:gdLst/>
            <a:ahLst/>
            <a:cxnLst/>
            <a:rect l="l" t="t" r="r" b="b"/>
            <a:pathLst>
              <a:path w="668" h="3123" extrusionOk="0">
                <a:moveTo>
                  <a:pt x="394" y="0"/>
                </a:moveTo>
                <a:cubicBezTo>
                  <a:pt x="382" y="0"/>
                  <a:pt x="370" y="1"/>
                  <a:pt x="358" y="3"/>
                </a:cubicBezTo>
                <a:lnTo>
                  <a:pt x="1" y="3"/>
                </a:lnTo>
                <a:cubicBezTo>
                  <a:pt x="1" y="98"/>
                  <a:pt x="25" y="193"/>
                  <a:pt x="25" y="312"/>
                </a:cubicBezTo>
                <a:lnTo>
                  <a:pt x="25" y="2813"/>
                </a:lnTo>
                <a:cubicBezTo>
                  <a:pt x="25" y="2908"/>
                  <a:pt x="1" y="3027"/>
                  <a:pt x="1" y="3122"/>
                </a:cubicBezTo>
                <a:lnTo>
                  <a:pt x="358" y="3122"/>
                </a:lnTo>
                <a:cubicBezTo>
                  <a:pt x="525" y="3122"/>
                  <a:pt x="668" y="2979"/>
                  <a:pt x="668" y="2813"/>
                </a:cubicBezTo>
                <a:lnTo>
                  <a:pt x="668" y="312"/>
                </a:lnTo>
                <a:cubicBezTo>
                  <a:pt x="668" y="136"/>
                  <a:pt x="545" y="0"/>
                  <a:pt x="3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0" name="Google Shape;7910;p25"/>
          <p:cNvSpPr/>
          <p:nvPr/>
        </p:nvSpPr>
        <p:spPr>
          <a:xfrm>
            <a:off x="3306641" y="2407743"/>
            <a:ext cx="265344" cy="184951"/>
          </a:xfrm>
          <a:custGeom>
            <a:avLst/>
            <a:gdLst/>
            <a:ahLst/>
            <a:cxnLst/>
            <a:rect l="l" t="t" r="r" b="b"/>
            <a:pathLst>
              <a:path w="8145" h="5669" extrusionOk="0">
                <a:moveTo>
                  <a:pt x="1572" y="0"/>
                </a:moveTo>
                <a:cubicBezTo>
                  <a:pt x="691" y="0"/>
                  <a:pt x="0" y="715"/>
                  <a:pt x="0" y="1572"/>
                </a:cubicBezTo>
                <a:lnTo>
                  <a:pt x="0" y="4073"/>
                </a:lnTo>
                <a:cubicBezTo>
                  <a:pt x="0" y="4954"/>
                  <a:pt x="691" y="5644"/>
                  <a:pt x="1572" y="5644"/>
                </a:cubicBezTo>
                <a:lnTo>
                  <a:pt x="2644" y="5644"/>
                </a:lnTo>
                <a:cubicBezTo>
                  <a:pt x="3120" y="5644"/>
                  <a:pt x="3572" y="5335"/>
                  <a:pt x="3715" y="4859"/>
                </a:cubicBezTo>
                <a:lnTo>
                  <a:pt x="3953" y="4192"/>
                </a:lnTo>
                <a:cubicBezTo>
                  <a:pt x="3977" y="4132"/>
                  <a:pt x="4025" y="4102"/>
                  <a:pt x="4072" y="4102"/>
                </a:cubicBezTo>
                <a:cubicBezTo>
                  <a:pt x="4120" y="4102"/>
                  <a:pt x="4168" y="4132"/>
                  <a:pt x="4191" y="4192"/>
                </a:cubicBezTo>
                <a:lnTo>
                  <a:pt x="4430" y="4859"/>
                </a:lnTo>
                <a:cubicBezTo>
                  <a:pt x="4573" y="5335"/>
                  <a:pt x="5001" y="5644"/>
                  <a:pt x="5501" y="5668"/>
                </a:cubicBezTo>
                <a:lnTo>
                  <a:pt x="6573" y="5668"/>
                </a:lnTo>
                <a:cubicBezTo>
                  <a:pt x="7430" y="5668"/>
                  <a:pt x="8145" y="4954"/>
                  <a:pt x="8145" y="4097"/>
                </a:cubicBezTo>
                <a:lnTo>
                  <a:pt x="8145" y="1572"/>
                </a:lnTo>
                <a:cubicBezTo>
                  <a:pt x="8145" y="715"/>
                  <a:pt x="7454" y="0"/>
                  <a:pt x="65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11" name="Google Shape;7911;p25"/>
          <p:cNvGrpSpPr/>
          <p:nvPr/>
        </p:nvGrpSpPr>
        <p:grpSpPr>
          <a:xfrm>
            <a:off x="2508329" y="2325397"/>
            <a:ext cx="397250" cy="348663"/>
            <a:chOff x="2508329" y="2325397"/>
            <a:chExt cx="397250" cy="348663"/>
          </a:xfrm>
        </p:grpSpPr>
        <p:sp>
          <p:nvSpPr>
            <p:cNvPr id="7912" name="Google Shape;7912;p25"/>
            <p:cNvSpPr/>
            <p:nvPr/>
          </p:nvSpPr>
          <p:spPr>
            <a:xfrm>
              <a:off x="2578143" y="2535176"/>
              <a:ext cx="72941" cy="73047"/>
            </a:xfrm>
            <a:custGeom>
              <a:avLst/>
              <a:gdLst/>
              <a:ahLst/>
              <a:cxnLst/>
              <a:rect l="l" t="t" r="r" b="b"/>
              <a:pathLst>
                <a:path w="2239" h="2239" extrusionOk="0">
                  <a:moveTo>
                    <a:pt x="453" y="0"/>
                  </a:moveTo>
                  <a:lnTo>
                    <a:pt x="0" y="452"/>
                  </a:lnTo>
                  <a:lnTo>
                    <a:pt x="1786" y="2239"/>
                  </a:lnTo>
                  <a:lnTo>
                    <a:pt x="2239" y="1786"/>
                  </a:lnTo>
                  <a:cubicBezTo>
                    <a:pt x="1501" y="1357"/>
                    <a:pt x="881" y="738"/>
                    <a:pt x="4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3" name="Google Shape;7913;p25"/>
            <p:cNvSpPr/>
            <p:nvPr/>
          </p:nvSpPr>
          <p:spPr>
            <a:xfrm>
              <a:off x="2508329" y="2564669"/>
              <a:ext cx="112523" cy="109392"/>
            </a:xfrm>
            <a:custGeom>
              <a:avLst/>
              <a:gdLst/>
              <a:ahLst/>
              <a:cxnLst/>
              <a:rect l="l" t="t" r="r" b="b"/>
              <a:pathLst>
                <a:path w="3454" h="3353" extrusionOk="0">
                  <a:moveTo>
                    <a:pt x="1667" y="1"/>
                  </a:moveTo>
                  <a:lnTo>
                    <a:pt x="476" y="1192"/>
                  </a:lnTo>
                  <a:cubicBezTo>
                    <a:pt x="0" y="1692"/>
                    <a:pt x="0" y="2478"/>
                    <a:pt x="476" y="2978"/>
                  </a:cubicBezTo>
                  <a:cubicBezTo>
                    <a:pt x="726" y="3228"/>
                    <a:pt x="1054" y="3353"/>
                    <a:pt x="1378" y="3353"/>
                  </a:cubicBezTo>
                  <a:cubicBezTo>
                    <a:pt x="1703" y="3353"/>
                    <a:pt x="2024" y="3228"/>
                    <a:pt x="2262" y="2978"/>
                  </a:cubicBezTo>
                  <a:lnTo>
                    <a:pt x="3453" y="1787"/>
                  </a:lnTo>
                  <a:lnTo>
                    <a:pt x="16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4" name="Google Shape;7914;p25"/>
            <p:cNvSpPr/>
            <p:nvPr/>
          </p:nvSpPr>
          <p:spPr>
            <a:xfrm>
              <a:off x="2634763" y="2366570"/>
              <a:ext cx="215728" cy="185049"/>
            </a:xfrm>
            <a:custGeom>
              <a:avLst/>
              <a:gdLst/>
              <a:ahLst/>
              <a:cxnLst/>
              <a:rect l="l" t="t" r="r" b="b"/>
              <a:pathLst>
                <a:path w="6622" h="5672" extrusionOk="0">
                  <a:moveTo>
                    <a:pt x="2835" y="0"/>
                  </a:moveTo>
                  <a:cubicBezTo>
                    <a:pt x="1263" y="0"/>
                    <a:pt x="1" y="1262"/>
                    <a:pt x="1" y="2834"/>
                  </a:cubicBezTo>
                  <a:cubicBezTo>
                    <a:pt x="1" y="4542"/>
                    <a:pt x="1395" y="5671"/>
                    <a:pt x="2850" y="5671"/>
                  </a:cubicBezTo>
                  <a:cubicBezTo>
                    <a:pt x="3547" y="5671"/>
                    <a:pt x="4257" y="5413"/>
                    <a:pt x="4835" y="4835"/>
                  </a:cubicBezTo>
                  <a:cubicBezTo>
                    <a:pt x="6621" y="3049"/>
                    <a:pt x="5359" y="0"/>
                    <a:pt x="28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5" name="Google Shape;7915;p25"/>
            <p:cNvSpPr/>
            <p:nvPr/>
          </p:nvSpPr>
          <p:spPr>
            <a:xfrm>
              <a:off x="2593650" y="2325397"/>
              <a:ext cx="311930" cy="267623"/>
            </a:xfrm>
            <a:custGeom>
              <a:avLst/>
              <a:gdLst/>
              <a:ahLst/>
              <a:cxnLst/>
              <a:rect l="l" t="t" r="r" b="b"/>
              <a:pathLst>
                <a:path w="9575" h="8203" extrusionOk="0">
                  <a:moveTo>
                    <a:pt x="4121" y="617"/>
                  </a:moveTo>
                  <a:cubicBezTo>
                    <a:pt x="4972" y="617"/>
                    <a:pt x="5840" y="934"/>
                    <a:pt x="6550" y="1643"/>
                  </a:cubicBezTo>
                  <a:cubicBezTo>
                    <a:pt x="8741" y="3834"/>
                    <a:pt x="7193" y="7549"/>
                    <a:pt x="4097" y="7573"/>
                  </a:cubicBezTo>
                  <a:cubicBezTo>
                    <a:pt x="2192" y="7573"/>
                    <a:pt x="620" y="6025"/>
                    <a:pt x="620" y="4096"/>
                  </a:cubicBezTo>
                  <a:lnTo>
                    <a:pt x="644" y="4096"/>
                  </a:lnTo>
                  <a:cubicBezTo>
                    <a:pt x="644" y="2002"/>
                    <a:pt x="2343" y="617"/>
                    <a:pt x="4121" y="617"/>
                  </a:cubicBezTo>
                  <a:close/>
                  <a:moveTo>
                    <a:pt x="4097" y="0"/>
                  </a:moveTo>
                  <a:cubicBezTo>
                    <a:pt x="1834" y="0"/>
                    <a:pt x="1" y="1834"/>
                    <a:pt x="1" y="4096"/>
                  </a:cubicBezTo>
                  <a:cubicBezTo>
                    <a:pt x="1" y="6565"/>
                    <a:pt x="2023" y="8202"/>
                    <a:pt x="4134" y="8202"/>
                  </a:cubicBezTo>
                  <a:cubicBezTo>
                    <a:pt x="5139" y="8202"/>
                    <a:pt x="6165" y="7831"/>
                    <a:pt x="7002" y="7002"/>
                  </a:cubicBezTo>
                  <a:cubicBezTo>
                    <a:pt x="9574" y="4406"/>
                    <a:pt x="7740" y="0"/>
                    <a:pt x="40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16" name="Google Shape;7916;p25"/>
          <p:cNvGrpSpPr/>
          <p:nvPr/>
        </p:nvGrpSpPr>
        <p:grpSpPr>
          <a:xfrm>
            <a:off x="1787585" y="2325006"/>
            <a:ext cx="294077" cy="347522"/>
            <a:chOff x="1787585" y="2325006"/>
            <a:chExt cx="294077" cy="347522"/>
          </a:xfrm>
        </p:grpSpPr>
        <p:sp>
          <p:nvSpPr>
            <p:cNvPr id="7917" name="Google Shape;7917;p25"/>
            <p:cNvSpPr/>
            <p:nvPr/>
          </p:nvSpPr>
          <p:spPr>
            <a:xfrm>
              <a:off x="1966794" y="2325006"/>
              <a:ext cx="114868" cy="109946"/>
            </a:xfrm>
            <a:custGeom>
              <a:avLst/>
              <a:gdLst/>
              <a:ahLst/>
              <a:cxnLst/>
              <a:rect l="l" t="t" r="r" b="b"/>
              <a:pathLst>
                <a:path w="3526" h="3370" extrusionOk="0">
                  <a:moveTo>
                    <a:pt x="1799" y="0"/>
                  </a:moveTo>
                  <a:cubicBezTo>
                    <a:pt x="1400" y="0"/>
                    <a:pt x="1001" y="155"/>
                    <a:pt x="691" y="465"/>
                  </a:cubicBezTo>
                  <a:lnTo>
                    <a:pt x="1" y="1155"/>
                  </a:lnTo>
                  <a:lnTo>
                    <a:pt x="2215" y="3370"/>
                  </a:lnTo>
                  <a:lnTo>
                    <a:pt x="2906" y="2679"/>
                  </a:lnTo>
                  <a:cubicBezTo>
                    <a:pt x="3525" y="2060"/>
                    <a:pt x="3525" y="1060"/>
                    <a:pt x="2906" y="465"/>
                  </a:cubicBezTo>
                  <a:cubicBezTo>
                    <a:pt x="2596" y="155"/>
                    <a:pt x="2197" y="0"/>
                    <a:pt x="179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8" name="Google Shape;7918;p25"/>
            <p:cNvSpPr/>
            <p:nvPr/>
          </p:nvSpPr>
          <p:spPr>
            <a:xfrm>
              <a:off x="1810845" y="2366766"/>
              <a:ext cx="224264" cy="223188"/>
            </a:xfrm>
            <a:custGeom>
              <a:avLst/>
              <a:gdLst/>
              <a:ahLst/>
              <a:cxnLst/>
              <a:rect l="l" t="t" r="r" b="b"/>
              <a:pathLst>
                <a:path w="6884" h="6841" extrusionOk="0">
                  <a:moveTo>
                    <a:pt x="3871" y="0"/>
                  </a:moveTo>
                  <a:cubicBezTo>
                    <a:pt x="3787" y="0"/>
                    <a:pt x="3704" y="30"/>
                    <a:pt x="3644" y="90"/>
                  </a:cubicBezTo>
                  <a:lnTo>
                    <a:pt x="2763" y="995"/>
                  </a:lnTo>
                  <a:cubicBezTo>
                    <a:pt x="2644" y="1114"/>
                    <a:pt x="2644" y="1304"/>
                    <a:pt x="2763" y="1423"/>
                  </a:cubicBezTo>
                  <a:lnTo>
                    <a:pt x="2978" y="1661"/>
                  </a:lnTo>
                  <a:lnTo>
                    <a:pt x="787" y="3852"/>
                  </a:lnTo>
                  <a:cubicBezTo>
                    <a:pt x="739" y="3900"/>
                    <a:pt x="787" y="3805"/>
                    <a:pt x="48" y="5495"/>
                  </a:cubicBezTo>
                  <a:cubicBezTo>
                    <a:pt x="1" y="5614"/>
                    <a:pt x="25" y="5757"/>
                    <a:pt x="120" y="5853"/>
                  </a:cubicBezTo>
                  <a:lnTo>
                    <a:pt x="1001" y="6758"/>
                  </a:lnTo>
                  <a:cubicBezTo>
                    <a:pt x="1063" y="6804"/>
                    <a:pt x="1145" y="6841"/>
                    <a:pt x="1228" y="6841"/>
                  </a:cubicBezTo>
                  <a:cubicBezTo>
                    <a:pt x="1272" y="6841"/>
                    <a:pt x="1317" y="6830"/>
                    <a:pt x="1358" y="6805"/>
                  </a:cubicBezTo>
                  <a:cubicBezTo>
                    <a:pt x="3073" y="6067"/>
                    <a:pt x="2954" y="6138"/>
                    <a:pt x="3025" y="6067"/>
                  </a:cubicBezTo>
                  <a:lnTo>
                    <a:pt x="3430" y="5662"/>
                  </a:lnTo>
                  <a:lnTo>
                    <a:pt x="2787" y="4995"/>
                  </a:lnTo>
                  <a:cubicBezTo>
                    <a:pt x="2547" y="4774"/>
                    <a:pt x="2765" y="4452"/>
                    <a:pt x="3009" y="4452"/>
                  </a:cubicBezTo>
                  <a:cubicBezTo>
                    <a:pt x="3079" y="4452"/>
                    <a:pt x="3152" y="4479"/>
                    <a:pt x="3216" y="4543"/>
                  </a:cubicBezTo>
                  <a:lnTo>
                    <a:pt x="3883" y="5210"/>
                  </a:lnTo>
                  <a:lnTo>
                    <a:pt x="4335" y="4757"/>
                  </a:lnTo>
                  <a:lnTo>
                    <a:pt x="3668" y="4114"/>
                  </a:lnTo>
                  <a:cubicBezTo>
                    <a:pt x="3430" y="3876"/>
                    <a:pt x="3643" y="3568"/>
                    <a:pt x="3883" y="3568"/>
                  </a:cubicBezTo>
                  <a:cubicBezTo>
                    <a:pt x="3956" y="3568"/>
                    <a:pt x="4031" y="3596"/>
                    <a:pt x="4097" y="3662"/>
                  </a:cubicBezTo>
                  <a:lnTo>
                    <a:pt x="4764" y="4329"/>
                  </a:lnTo>
                  <a:lnTo>
                    <a:pt x="5216" y="3876"/>
                  </a:lnTo>
                  <a:lnTo>
                    <a:pt x="5431" y="4090"/>
                  </a:lnTo>
                  <a:cubicBezTo>
                    <a:pt x="5490" y="4150"/>
                    <a:pt x="5567" y="4180"/>
                    <a:pt x="5648" y="4180"/>
                  </a:cubicBezTo>
                  <a:cubicBezTo>
                    <a:pt x="5728" y="4180"/>
                    <a:pt x="5812" y="4150"/>
                    <a:pt x="5883" y="4090"/>
                  </a:cubicBezTo>
                  <a:lnTo>
                    <a:pt x="6764" y="3209"/>
                  </a:lnTo>
                  <a:cubicBezTo>
                    <a:pt x="6883" y="3090"/>
                    <a:pt x="6883" y="2876"/>
                    <a:pt x="6764" y="2757"/>
                  </a:cubicBezTo>
                  <a:lnTo>
                    <a:pt x="4097" y="90"/>
                  </a:lnTo>
                  <a:cubicBezTo>
                    <a:pt x="4037" y="30"/>
                    <a:pt x="3954" y="0"/>
                    <a:pt x="38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19" name="Google Shape;7919;p25"/>
            <p:cNvSpPr/>
            <p:nvPr/>
          </p:nvSpPr>
          <p:spPr>
            <a:xfrm>
              <a:off x="1787585" y="2593640"/>
              <a:ext cx="61311" cy="78887"/>
            </a:xfrm>
            <a:custGeom>
              <a:avLst/>
              <a:gdLst/>
              <a:ahLst/>
              <a:cxnLst/>
              <a:rect l="l" t="t" r="r" b="b"/>
              <a:pathLst>
                <a:path w="1882" h="2418" extrusionOk="0">
                  <a:moveTo>
                    <a:pt x="941" y="0"/>
                  </a:moveTo>
                  <a:cubicBezTo>
                    <a:pt x="870" y="0"/>
                    <a:pt x="798" y="30"/>
                    <a:pt x="739" y="89"/>
                  </a:cubicBezTo>
                  <a:cubicBezTo>
                    <a:pt x="643" y="161"/>
                    <a:pt x="0" y="804"/>
                    <a:pt x="0" y="1542"/>
                  </a:cubicBezTo>
                  <a:cubicBezTo>
                    <a:pt x="36" y="2125"/>
                    <a:pt x="489" y="2417"/>
                    <a:pt x="941" y="2417"/>
                  </a:cubicBezTo>
                  <a:cubicBezTo>
                    <a:pt x="1394" y="2417"/>
                    <a:pt x="1846" y="2125"/>
                    <a:pt x="1882" y="1542"/>
                  </a:cubicBezTo>
                  <a:cubicBezTo>
                    <a:pt x="1882" y="804"/>
                    <a:pt x="1239" y="161"/>
                    <a:pt x="1143" y="89"/>
                  </a:cubicBezTo>
                  <a:cubicBezTo>
                    <a:pt x="1084" y="30"/>
                    <a:pt x="1012" y="0"/>
                    <a:pt x="94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20" name="Google Shape;7920;p25"/>
          <p:cNvSpPr/>
          <p:nvPr/>
        </p:nvSpPr>
        <p:spPr>
          <a:xfrm>
            <a:off x="1000903" y="2369996"/>
            <a:ext cx="356137" cy="259206"/>
          </a:xfrm>
          <a:custGeom>
            <a:avLst/>
            <a:gdLst/>
            <a:ahLst/>
            <a:cxnLst/>
            <a:rect l="l" t="t" r="r" b="b"/>
            <a:pathLst>
              <a:path w="10932" h="7945" extrusionOk="0">
                <a:moveTo>
                  <a:pt x="7364" y="3436"/>
                </a:moveTo>
                <a:cubicBezTo>
                  <a:pt x="7534" y="3436"/>
                  <a:pt x="7693" y="3563"/>
                  <a:pt x="7693" y="3753"/>
                </a:cubicBezTo>
                <a:cubicBezTo>
                  <a:pt x="7693" y="3944"/>
                  <a:pt x="7526" y="4087"/>
                  <a:pt x="7359" y="4087"/>
                </a:cubicBezTo>
                <a:cubicBezTo>
                  <a:pt x="7073" y="4087"/>
                  <a:pt x="6930" y="3729"/>
                  <a:pt x="7121" y="3539"/>
                </a:cubicBezTo>
                <a:cubicBezTo>
                  <a:pt x="7192" y="3467"/>
                  <a:pt x="7280" y="3436"/>
                  <a:pt x="7364" y="3436"/>
                </a:cubicBezTo>
                <a:close/>
                <a:moveTo>
                  <a:pt x="7661" y="1"/>
                </a:moveTo>
                <a:cubicBezTo>
                  <a:pt x="7045" y="1"/>
                  <a:pt x="6427" y="364"/>
                  <a:pt x="6240" y="1134"/>
                </a:cubicBezTo>
                <a:cubicBezTo>
                  <a:pt x="6216" y="1110"/>
                  <a:pt x="4716" y="229"/>
                  <a:pt x="3311" y="229"/>
                </a:cubicBezTo>
                <a:cubicBezTo>
                  <a:pt x="1310" y="229"/>
                  <a:pt x="0" y="1491"/>
                  <a:pt x="72" y="3229"/>
                </a:cubicBezTo>
                <a:cubicBezTo>
                  <a:pt x="120" y="3944"/>
                  <a:pt x="334" y="4634"/>
                  <a:pt x="715" y="5254"/>
                </a:cubicBezTo>
                <a:cubicBezTo>
                  <a:pt x="1906" y="7230"/>
                  <a:pt x="4978" y="7945"/>
                  <a:pt x="7478" y="7945"/>
                </a:cubicBezTo>
                <a:cubicBezTo>
                  <a:pt x="7645" y="7945"/>
                  <a:pt x="7788" y="7825"/>
                  <a:pt x="7812" y="7659"/>
                </a:cubicBezTo>
                <a:cubicBezTo>
                  <a:pt x="7835" y="7492"/>
                  <a:pt x="7693" y="7325"/>
                  <a:pt x="7502" y="7325"/>
                </a:cubicBezTo>
                <a:cubicBezTo>
                  <a:pt x="5549" y="7325"/>
                  <a:pt x="2882" y="6849"/>
                  <a:pt x="1596" y="5373"/>
                </a:cubicBezTo>
                <a:lnTo>
                  <a:pt x="3954" y="5373"/>
                </a:lnTo>
                <a:cubicBezTo>
                  <a:pt x="4097" y="4587"/>
                  <a:pt x="3644" y="3801"/>
                  <a:pt x="2882" y="3539"/>
                </a:cubicBezTo>
                <a:cubicBezTo>
                  <a:pt x="2541" y="3411"/>
                  <a:pt x="2658" y="2922"/>
                  <a:pt x="2975" y="2922"/>
                </a:cubicBezTo>
                <a:cubicBezTo>
                  <a:pt x="3013" y="2922"/>
                  <a:pt x="3054" y="2928"/>
                  <a:pt x="3096" y="2944"/>
                </a:cubicBezTo>
                <a:cubicBezTo>
                  <a:pt x="4120" y="3277"/>
                  <a:pt x="4740" y="4301"/>
                  <a:pt x="4597" y="5373"/>
                </a:cubicBezTo>
                <a:lnTo>
                  <a:pt x="10312" y="5373"/>
                </a:lnTo>
                <a:cubicBezTo>
                  <a:pt x="10717" y="5325"/>
                  <a:pt x="10931" y="4825"/>
                  <a:pt x="10622" y="4515"/>
                </a:cubicBezTo>
                <a:cubicBezTo>
                  <a:pt x="9955" y="3848"/>
                  <a:pt x="9240" y="3206"/>
                  <a:pt x="8478" y="2610"/>
                </a:cubicBezTo>
                <a:cubicBezTo>
                  <a:pt x="8883" y="2348"/>
                  <a:pt x="9121" y="1896"/>
                  <a:pt x="9121" y="1419"/>
                </a:cubicBezTo>
                <a:cubicBezTo>
                  <a:pt x="9096" y="496"/>
                  <a:pt x="8379" y="1"/>
                  <a:pt x="76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21" name="Google Shape;7921;p25"/>
          <p:cNvGrpSpPr/>
          <p:nvPr/>
        </p:nvGrpSpPr>
        <p:grpSpPr>
          <a:xfrm>
            <a:off x="1002467" y="2883611"/>
            <a:ext cx="350697" cy="350327"/>
            <a:chOff x="1002467" y="2883611"/>
            <a:chExt cx="350697" cy="350327"/>
          </a:xfrm>
        </p:grpSpPr>
        <p:sp>
          <p:nvSpPr>
            <p:cNvPr id="7922" name="Google Shape;7922;p25"/>
            <p:cNvSpPr/>
            <p:nvPr/>
          </p:nvSpPr>
          <p:spPr>
            <a:xfrm>
              <a:off x="1298043" y="2883611"/>
              <a:ext cx="55121" cy="54027"/>
            </a:xfrm>
            <a:custGeom>
              <a:avLst/>
              <a:gdLst/>
              <a:ahLst/>
              <a:cxnLst/>
              <a:rect l="l" t="t" r="r" b="b"/>
              <a:pathLst>
                <a:path w="1692" h="1656" extrusionOk="0">
                  <a:moveTo>
                    <a:pt x="1346" y="1"/>
                  </a:moveTo>
                  <a:cubicBezTo>
                    <a:pt x="1263" y="1"/>
                    <a:pt x="1179" y="36"/>
                    <a:pt x="1120" y="108"/>
                  </a:cubicBezTo>
                  <a:lnTo>
                    <a:pt x="0" y="1227"/>
                  </a:lnTo>
                  <a:lnTo>
                    <a:pt x="453" y="1656"/>
                  </a:lnTo>
                  <a:lnTo>
                    <a:pt x="1572" y="537"/>
                  </a:lnTo>
                  <a:cubicBezTo>
                    <a:pt x="1691" y="418"/>
                    <a:pt x="1691" y="227"/>
                    <a:pt x="1572" y="108"/>
                  </a:cubicBezTo>
                  <a:cubicBezTo>
                    <a:pt x="1513" y="36"/>
                    <a:pt x="1429" y="1"/>
                    <a:pt x="13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3" name="Google Shape;7923;p25"/>
            <p:cNvSpPr/>
            <p:nvPr/>
          </p:nvSpPr>
          <p:spPr>
            <a:xfrm>
              <a:off x="1002467" y="3145263"/>
              <a:ext cx="93237" cy="88675"/>
            </a:xfrm>
            <a:custGeom>
              <a:avLst/>
              <a:gdLst/>
              <a:ahLst/>
              <a:cxnLst/>
              <a:rect l="l" t="t" r="r" b="b"/>
              <a:pathLst>
                <a:path w="2862" h="2718" extrusionOk="0">
                  <a:moveTo>
                    <a:pt x="336" y="0"/>
                  </a:moveTo>
                  <a:cubicBezTo>
                    <a:pt x="256" y="0"/>
                    <a:pt x="179" y="30"/>
                    <a:pt x="119" y="90"/>
                  </a:cubicBezTo>
                  <a:cubicBezTo>
                    <a:pt x="0" y="209"/>
                    <a:pt x="0" y="423"/>
                    <a:pt x="119" y="542"/>
                  </a:cubicBezTo>
                  <a:cubicBezTo>
                    <a:pt x="191" y="613"/>
                    <a:pt x="2096" y="2519"/>
                    <a:pt x="2191" y="2614"/>
                  </a:cubicBezTo>
                  <a:cubicBezTo>
                    <a:pt x="2265" y="2687"/>
                    <a:pt x="2345" y="2718"/>
                    <a:pt x="2421" y="2718"/>
                  </a:cubicBezTo>
                  <a:cubicBezTo>
                    <a:pt x="2664" y="2718"/>
                    <a:pt x="2861" y="2403"/>
                    <a:pt x="2644" y="2185"/>
                  </a:cubicBezTo>
                  <a:lnTo>
                    <a:pt x="2262" y="1780"/>
                  </a:lnTo>
                  <a:lnTo>
                    <a:pt x="2715" y="1352"/>
                  </a:lnTo>
                  <a:lnTo>
                    <a:pt x="1381" y="18"/>
                  </a:lnTo>
                  <a:lnTo>
                    <a:pt x="929" y="471"/>
                  </a:lnTo>
                  <a:lnTo>
                    <a:pt x="572" y="90"/>
                  </a:lnTo>
                  <a:cubicBezTo>
                    <a:pt x="500" y="30"/>
                    <a:pt x="417" y="0"/>
                    <a:pt x="33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4" name="Google Shape;7924;p25"/>
            <p:cNvSpPr/>
            <p:nvPr/>
          </p:nvSpPr>
          <p:spPr>
            <a:xfrm>
              <a:off x="1018039" y="3029282"/>
              <a:ext cx="188493" cy="184821"/>
            </a:xfrm>
            <a:custGeom>
              <a:avLst/>
              <a:gdLst/>
              <a:ahLst/>
              <a:cxnLst/>
              <a:rect l="l" t="t" r="r" b="b"/>
              <a:pathLst>
                <a:path w="5786" h="5665" extrusionOk="0">
                  <a:moveTo>
                    <a:pt x="2689" y="1"/>
                  </a:moveTo>
                  <a:lnTo>
                    <a:pt x="903" y="1787"/>
                  </a:lnTo>
                  <a:lnTo>
                    <a:pt x="665" y="1573"/>
                  </a:lnTo>
                  <a:cubicBezTo>
                    <a:pt x="597" y="1499"/>
                    <a:pt x="520" y="1469"/>
                    <a:pt x="446" y="1469"/>
                  </a:cubicBezTo>
                  <a:cubicBezTo>
                    <a:pt x="207" y="1469"/>
                    <a:pt x="0" y="1783"/>
                    <a:pt x="237" y="2001"/>
                  </a:cubicBezTo>
                  <a:lnTo>
                    <a:pt x="3785" y="5574"/>
                  </a:lnTo>
                  <a:cubicBezTo>
                    <a:pt x="3849" y="5638"/>
                    <a:pt x="3922" y="5665"/>
                    <a:pt x="3992" y="5665"/>
                  </a:cubicBezTo>
                  <a:cubicBezTo>
                    <a:pt x="4237" y="5665"/>
                    <a:pt x="4459" y="5343"/>
                    <a:pt x="4237" y="5121"/>
                  </a:cubicBezTo>
                  <a:lnTo>
                    <a:pt x="3999" y="4907"/>
                  </a:lnTo>
                  <a:lnTo>
                    <a:pt x="4904" y="4002"/>
                  </a:lnTo>
                  <a:lnTo>
                    <a:pt x="4237" y="3335"/>
                  </a:lnTo>
                  <a:cubicBezTo>
                    <a:pt x="4118" y="3216"/>
                    <a:pt x="4118" y="3025"/>
                    <a:pt x="4237" y="2906"/>
                  </a:cubicBezTo>
                  <a:cubicBezTo>
                    <a:pt x="4297" y="2847"/>
                    <a:pt x="4374" y="2817"/>
                    <a:pt x="4455" y="2817"/>
                  </a:cubicBezTo>
                  <a:cubicBezTo>
                    <a:pt x="4535" y="2817"/>
                    <a:pt x="4618" y="2847"/>
                    <a:pt x="4690" y="2906"/>
                  </a:cubicBezTo>
                  <a:lnTo>
                    <a:pt x="5333" y="3573"/>
                  </a:lnTo>
                  <a:lnTo>
                    <a:pt x="5785" y="3121"/>
                  </a:lnTo>
                  <a:lnTo>
                    <a:pt x="268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5" name="Google Shape;7925;p25"/>
            <p:cNvSpPr/>
            <p:nvPr/>
          </p:nvSpPr>
          <p:spPr>
            <a:xfrm>
              <a:off x="1119616" y="2927720"/>
              <a:ext cx="189308" cy="189388"/>
            </a:xfrm>
            <a:custGeom>
              <a:avLst/>
              <a:gdLst/>
              <a:ahLst/>
              <a:cxnLst/>
              <a:rect l="l" t="t" r="r" b="b"/>
              <a:pathLst>
                <a:path w="5811" h="5805" extrusionOk="0">
                  <a:moveTo>
                    <a:pt x="4596" y="0"/>
                  </a:moveTo>
                  <a:cubicBezTo>
                    <a:pt x="4519" y="0"/>
                    <a:pt x="4441" y="30"/>
                    <a:pt x="4382" y="90"/>
                  </a:cubicBezTo>
                  <a:lnTo>
                    <a:pt x="3548" y="923"/>
                  </a:lnTo>
                  <a:cubicBezTo>
                    <a:pt x="3296" y="694"/>
                    <a:pt x="2977" y="580"/>
                    <a:pt x="2659" y="580"/>
                  </a:cubicBezTo>
                  <a:cubicBezTo>
                    <a:pt x="2316" y="580"/>
                    <a:pt x="1974" y="711"/>
                    <a:pt x="1715" y="971"/>
                  </a:cubicBezTo>
                  <a:lnTo>
                    <a:pt x="0" y="2685"/>
                  </a:lnTo>
                  <a:lnTo>
                    <a:pt x="3096" y="5805"/>
                  </a:lnTo>
                  <a:lnTo>
                    <a:pt x="3548" y="5353"/>
                  </a:lnTo>
                  <a:lnTo>
                    <a:pt x="2882" y="4686"/>
                  </a:lnTo>
                  <a:cubicBezTo>
                    <a:pt x="2763" y="4567"/>
                    <a:pt x="2763" y="4376"/>
                    <a:pt x="2882" y="4233"/>
                  </a:cubicBezTo>
                  <a:cubicBezTo>
                    <a:pt x="2941" y="4174"/>
                    <a:pt x="3025" y="4144"/>
                    <a:pt x="3108" y="4144"/>
                  </a:cubicBezTo>
                  <a:cubicBezTo>
                    <a:pt x="3191" y="4144"/>
                    <a:pt x="3275" y="4174"/>
                    <a:pt x="3334" y="4233"/>
                  </a:cubicBezTo>
                  <a:lnTo>
                    <a:pt x="4001" y="4900"/>
                  </a:lnTo>
                  <a:lnTo>
                    <a:pt x="4430" y="4448"/>
                  </a:lnTo>
                  <a:lnTo>
                    <a:pt x="3787" y="3805"/>
                  </a:lnTo>
                  <a:cubicBezTo>
                    <a:pt x="3668" y="3662"/>
                    <a:pt x="3668" y="3471"/>
                    <a:pt x="3787" y="3352"/>
                  </a:cubicBezTo>
                  <a:cubicBezTo>
                    <a:pt x="3846" y="3293"/>
                    <a:pt x="3924" y="3263"/>
                    <a:pt x="4001" y="3263"/>
                  </a:cubicBezTo>
                  <a:cubicBezTo>
                    <a:pt x="4078" y="3263"/>
                    <a:pt x="4156" y="3293"/>
                    <a:pt x="4215" y="3352"/>
                  </a:cubicBezTo>
                  <a:lnTo>
                    <a:pt x="4882" y="4019"/>
                  </a:lnTo>
                  <a:cubicBezTo>
                    <a:pt x="5311" y="3495"/>
                    <a:pt x="5311" y="2757"/>
                    <a:pt x="4882" y="2257"/>
                  </a:cubicBezTo>
                  <a:lnTo>
                    <a:pt x="5692" y="1423"/>
                  </a:lnTo>
                  <a:cubicBezTo>
                    <a:pt x="5811" y="1304"/>
                    <a:pt x="5811" y="1114"/>
                    <a:pt x="5716" y="994"/>
                  </a:cubicBezTo>
                  <a:lnTo>
                    <a:pt x="4811" y="90"/>
                  </a:lnTo>
                  <a:cubicBezTo>
                    <a:pt x="4751" y="30"/>
                    <a:pt x="4674" y="0"/>
                    <a:pt x="45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26" name="Google Shape;7926;p25"/>
          <p:cNvGrpSpPr/>
          <p:nvPr/>
        </p:nvGrpSpPr>
        <p:grpSpPr>
          <a:xfrm>
            <a:off x="1754682" y="2888864"/>
            <a:ext cx="353336" cy="340638"/>
            <a:chOff x="1754682" y="2888864"/>
            <a:chExt cx="353336" cy="340638"/>
          </a:xfrm>
        </p:grpSpPr>
        <p:sp>
          <p:nvSpPr>
            <p:cNvPr id="7927" name="Google Shape;7927;p25"/>
            <p:cNvSpPr/>
            <p:nvPr/>
          </p:nvSpPr>
          <p:spPr>
            <a:xfrm>
              <a:off x="2031623" y="2888864"/>
              <a:ext cx="76394" cy="115460"/>
            </a:xfrm>
            <a:custGeom>
              <a:avLst/>
              <a:gdLst/>
              <a:ahLst/>
              <a:cxnLst/>
              <a:rect l="l" t="t" r="r" b="b"/>
              <a:pathLst>
                <a:path w="2345" h="3539" extrusionOk="0">
                  <a:moveTo>
                    <a:pt x="385" y="0"/>
                  </a:moveTo>
                  <a:cubicBezTo>
                    <a:pt x="190" y="0"/>
                    <a:pt x="0" y="201"/>
                    <a:pt x="82" y="447"/>
                  </a:cubicBezTo>
                  <a:lnTo>
                    <a:pt x="1702" y="3376"/>
                  </a:lnTo>
                  <a:cubicBezTo>
                    <a:pt x="1767" y="3474"/>
                    <a:pt x="1877" y="3539"/>
                    <a:pt x="1986" y="3539"/>
                  </a:cubicBezTo>
                  <a:cubicBezTo>
                    <a:pt x="2036" y="3539"/>
                    <a:pt x="2086" y="3525"/>
                    <a:pt x="2130" y="3495"/>
                  </a:cubicBezTo>
                  <a:cubicBezTo>
                    <a:pt x="2297" y="3424"/>
                    <a:pt x="2345" y="3209"/>
                    <a:pt x="2249" y="3067"/>
                  </a:cubicBezTo>
                  <a:lnTo>
                    <a:pt x="630" y="137"/>
                  </a:lnTo>
                  <a:cubicBezTo>
                    <a:pt x="563" y="41"/>
                    <a:pt x="474" y="0"/>
                    <a:pt x="38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8" name="Google Shape;7928;p25"/>
            <p:cNvSpPr/>
            <p:nvPr/>
          </p:nvSpPr>
          <p:spPr>
            <a:xfrm>
              <a:off x="1754682" y="3052608"/>
              <a:ext cx="88024" cy="88903"/>
            </a:xfrm>
            <a:custGeom>
              <a:avLst/>
              <a:gdLst/>
              <a:ahLst/>
              <a:cxnLst/>
              <a:rect l="l" t="t" r="r" b="b"/>
              <a:pathLst>
                <a:path w="2702" h="2725" extrusionOk="0">
                  <a:moveTo>
                    <a:pt x="1772" y="0"/>
                  </a:moveTo>
                  <a:lnTo>
                    <a:pt x="677" y="596"/>
                  </a:lnTo>
                  <a:cubicBezTo>
                    <a:pt x="616" y="481"/>
                    <a:pt x="517" y="432"/>
                    <a:pt x="418" y="432"/>
                  </a:cubicBezTo>
                  <a:cubicBezTo>
                    <a:pt x="210" y="432"/>
                    <a:pt x="0" y="647"/>
                    <a:pt x="129" y="905"/>
                  </a:cubicBezTo>
                  <a:lnTo>
                    <a:pt x="1058" y="2572"/>
                  </a:lnTo>
                  <a:cubicBezTo>
                    <a:pt x="1107" y="2671"/>
                    <a:pt x="1213" y="2724"/>
                    <a:pt x="1321" y="2724"/>
                  </a:cubicBezTo>
                  <a:cubicBezTo>
                    <a:pt x="1370" y="2724"/>
                    <a:pt x="1419" y="2714"/>
                    <a:pt x="1463" y="2691"/>
                  </a:cubicBezTo>
                  <a:cubicBezTo>
                    <a:pt x="1630" y="2596"/>
                    <a:pt x="1677" y="2406"/>
                    <a:pt x="1606" y="2263"/>
                  </a:cubicBezTo>
                  <a:lnTo>
                    <a:pt x="2701" y="1644"/>
                  </a:lnTo>
                  <a:lnTo>
                    <a:pt x="17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29" name="Google Shape;7929;p25"/>
            <p:cNvSpPr/>
            <p:nvPr/>
          </p:nvSpPr>
          <p:spPr>
            <a:xfrm>
              <a:off x="1823257" y="2915877"/>
              <a:ext cx="244429" cy="194902"/>
            </a:xfrm>
            <a:custGeom>
              <a:avLst/>
              <a:gdLst/>
              <a:ahLst/>
              <a:cxnLst/>
              <a:rect l="l" t="t" r="r" b="b"/>
              <a:pathLst>
                <a:path w="7503" h="5974" extrusionOk="0">
                  <a:moveTo>
                    <a:pt x="5978" y="0"/>
                  </a:moveTo>
                  <a:lnTo>
                    <a:pt x="191" y="3191"/>
                  </a:lnTo>
                  <a:cubicBezTo>
                    <a:pt x="48" y="3263"/>
                    <a:pt x="1" y="3453"/>
                    <a:pt x="72" y="3596"/>
                  </a:cubicBezTo>
                  <a:lnTo>
                    <a:pt x="1287" y="5811"/>
                  </a:lnTo>
                  <a:cubicBezTo>
                    <a:pt x="1352" y="5909"/>
                    <a:pt x="1462" y="5973"/>
                    <a:pt x="1571" y="5973"/>
                  </a:cubicBezTo>
                  <a:cubicBezTo>
                    <a:pt x="1621" y="5973"/>
                    <a:pt x="1671" y="5960"/>
                    <a:pt x="1715" y="5930"/>
                  </a:cubicBezTo>
                  <a:lnTo>
                    <a:pt x="2549" y="5477"/>
                  </a:lnTo>
                  <a:cubicBezTo>
                    <a:pt x="2049" y="4572"/>
                    <a:pt x="2382" y="3429"/>
                    <a:pt x="3287" y="2929"/>
                  </a:cubicBezTo>
                  <a:cubicBezTo>
                    <a:pt x="3578" y="2761"/>
                    <a:pt x="3893" y="2681"/>
                    <a:pt x="4204" y="2681"/>
                  </a:cubicBezTo>
                  <a:cubicBezTo>
                    <a:pt x="4860" y="2681"/>
                    <a:pt x="5496" y="3037"/>
                    <a:pt x="5835" y="3667"/>
                  </a:cubicBezTo>
                  <a:lnTo>
                    <a:pt x="7502" y="2739"/>
                  </a:lnTo>
                  <a:lnTo>
                    <a:pt x="597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0" name="Google Shape;7930;p25"/>
            <p:cNvSpPr/>
            <p:nvPr/>
          </p:nvSpPr>
          <p:spPr>
            <a:xfrm>
              <a:off x="1854173" y="3023866"/>
              <a:ext cx="210776" cy="205635"/>
            </a:xfrm>
            <a:custGeom>
              <a:avLst/>
              <a:gdLst/>
              <a:ahLst/>
              <a:cxnLst/>
              <a:rect l="l" t="t" r="r" b="b"/>
              <a:pathLst>
                <a:path w="6470" h="6303" extrusionOk="0">
                  <a:moveTo>
                    <a:pt x="3241" y="620"/>
                  </a:moveTo>
                  <a:cubicBezTo>
                    <a:pt x="3570" y="620"/>
                    <a:pt x="3886" y="876"/>
                    <a:pt x="3886" y="1262"/>
                  </a:cubicBezTo>
                  <a:cubicBezTo>
                    <a:pt x="3886" y="1620"/>
                    <a:pt x="3600" y="1882"/>
                    <a:pt x="3243" y="1882"/>
                  </a:cubicBezTo>
                  <a:cubicBezTo>
                    <a:pt x="2672" y="1882"/>
                    <a:pt x="2410" y="1215"/>
                    <a:pt x="2791" y="810"/>
                  </a:cubicBezTo>
                  <a:cubicBezTo>
                    <a:pt x="2922" y="679"/>
                    <a:pt x="3083" y="620"/>
                    <a:pt x="3241" y="620"/>
                  </a:cubicBezTo>
                  <a:close/>
                  <a:moveTo>
                    <a:pt x="3243" y="0"/>
                  </a:moveTo>
                  <a:cubicBezTo>
                    <a:pt x="2124" y="0"/>
                    <a:pt x="1576" y="1358"/>
                    <a:pt x="2362" y="2144"/>
                  </a:cubicBezTo>
                  <a:lnTo>
                    <a:pt x="147" y="5835"/>
                  </a:lnTo>
                  <a:cubicBezTo>
                    <a:pt x="0" y="6080"/>
                    <a:pt x="212" y="6303"/>
                    <a:pt x="429" y="6303"/>
                  </a:cubicBezTo>
                  <a:cubicBezTo>
                    <a:pt x="528" y="6303"/>
                    <a:pt x="628" y="6256"/>
                    <a:pt x="695" y="6144"/>
                  </a:cubicBezTo>
                  <a:lnTo>
                    <a:pt x="2886" y="2477"/>
                  </a:lnTo>
                  <a:cubicBezTo>
                    <a:pt x="3005" y="2513"/>
                    <a:pt x="3124" y="2531"/>
                    <a:pt x="3243" y="2531"/>
                  </a:cubicBezTo>
                  <a:cubicBezTo>
                    <a:pt x="3362" y="2531"/>
                    <a:pt x="3481" y="2513"/>
                    <a:pt x="3600" y="2477"/>
                  </a:cubicBezTo>
                  <a:lnTo>
                    <a:pt x="5791" y="6144"/>
                  </a:lnTo>
                  <a:cubicBezTo>
                    <a:pt x="5851" y="6256"/>
                    <a:pt x="5946" y="6303"/>
                    <a:pt x="6042" y="6303"/>
                  </a:cubicBezTo>
                  <a:cubicBezTo>
                    <a:pt x="6253" y="6303"/>
                    <a:pt x="6470" y="6080"/>
                    <a:pt x="6339" y="5835"/>
                  </a:cubicBezTo>
                  <a:lnTo>
                    <a:pt x="4148" y="2144"/>
                  </a:lnTo>
                  <a:cubicBezTo>
                    <a:pt x="4910" y="1358"/>
                    <a:pt x="4362" y="0"/>
                    <a:pt x="32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31" name="Google Shape;7931;p25"/>
          <p:cNvGrpSpPr/>
          <p:nvPr/>
        </p:nvGrpSpPr>
        <p:grpSpPr>
          <a:xfrm>
            <a:off x="2510642" y="2884883"/>
            <a:ext cx="356137" cy="347130"/>
            <a:chOff x="2510642" y="2884883"/>
            <a:chExt cx="356137" cy="347130"/>
          </a:xfrm>
        </p:grpSpPr>
        <p:sp>
          <p:nvSpPr>
            <p:cNvPr id="7932" name="Google Shape;7932;p25"/>
            <p:cNvSpPr/>
            <p:nvPr/>
          </p:nvSpPr>
          <p:spPr>
            <a:xfrm>
              <a:off x="2510642" y="3074369"/>
              <a:ext cx="169924" cy="157644"/>
            </a:xfrm>
            <a:custGeom>
              <a:avLst/>
              <a:gdLst/>
              <a:ahLst/>
              <a:cxnLst/>
              <a:rect l="l" t="t" r="r" b="b"/>
              <a:pathLst>
                <a:path w="5216" h="4832" extrusionOk="0">
                  <a:moveTo>
                    <a:pt x="3382" y="0"/>
                  </a:moveTo>
                  <a:lnTo>
                    <a:pt x="120" y="3691"/>
                  </a:lnTo>
                  <a:cubicBezTo>
                    <a:pt x="0" y="3834"/>
                    <a:pt x="24" y="4025"/>
                    <a:pt x="143" y="4144"/>
                  </a:cubicBezTo>
                  <a:cubicBezTo>
                    <a:pt x="668" y="4603"/>
                    <a:pt x="1323" y="4831"/>
                    <a:pt x="1977" y="4831"/>
                  </a:cubicBezTo>
                  <a:cubicBezTo>
                    <a:pt x="2748" y="4831"/>
                    <a:pt x="3519" y="4513"/>
                    <a:pt x="4073" y="3882"/>
                  </a:cubicBezTo>
                  <a:lnTo>
                    <a:pt x="4954" y="2906"/>
                  </a:lnTo>
                  <a:cubicBezTo>
                    <a:pt x="5002" y="2834"/>
                    <a:pt x="5025" y="2763"/>
                    <a:pt x="5025" y="2667"/>
                  </a:cubicBezTo>
                  <a:lnTo>
                    <a:pt x="4978" y="1905"/>
                  </a:lnTo>
                  <a:lnTo>
                    <a:pt x="5216" y="1643"/>
                  </a:lnTo>
                  <a:lnTo>
                    <a:pt x="33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3" name="Google Shape;7933;p25"/>
            <p:cNvSpPr/>
            <p:nvPr/>
          </p:nvSpPr>
          <p:spPr>
            <a:xfrm>
              <a:off x="2633981" y="2884883"/>
              <a:ext cx="232799" cy="240772"/>
            </a:xfrm>
            <a:custGeom>
              <a:avLst/>
              <a:gdLst/>
              <a:ahLst/>
              <a:cxnLst/>
              <a:rect l="l" t="t" r="r" b="b"/>
              <a:pathLst>
                <a:path w="7146" h="7380" extrusionOk="0">
                  <a:moveTo>
                    <a:pt x="5398" y="1253"/>
                  </a:moveTo>
                  <a:cubicBezTo>
                    <a:pt x="5471" y="1253"/>
                    <a:pt x="5544" y="1277"/>
                    <a:pt x="5597" y="1331"/>
                  </a:cubicBezTo>
                  <a:cubicBezTo>
                    <a:pt x="5740" y="1450"/>
                    <a:pt x="5740" y="1641"/>
                    <a:pt x="5621" y="1784"/>
                  </a:cubicBezTo>
                  <a:lnTo>
                    <a:pt x="4383" y="3189"/>
                  </a:lnTo>
                  <a:cubicBezTo>
                    <a:pt x="4313" y="3252"/>
                    <a:pt x="4237" y="3279"/>
                    <a:pt x="4164" y="3279"/>
                  </a:cubicBezTo>
                  <a:cubicBezTo>
                    <a:pt x="3937" y="3279"/>
                    <a:pt x="3744" y="3018"/>
                    <a:pt x="3907" y="2784"/>
                  </a:cubicBezTo>
                  <a:lnTo>
                    <a:pt x="5169" y="1355"/>
                  </a:lnTo>
                  <a:cubicBezTo>
                    <a:pt x="5221" y="1289"/>
                    <a:pt x="5309" y="1253"/>
                    <a:pt x="5398" y="1253"/>
                  </a:cubicBezTo>
                  <a:close/>
                  <a:moveTo>
                    <a:pt x="5416" y="1"/>
                  </a:moveTo>
                  <a:cubicBezTo>
                    <a:pt x="4987" y="1"/>
                    <a:pt x="4560" y="174"/>
                    <a:pt x="4264" y="521"/>
                  </a:cubicBezTo>
                  <a:lnTo>
                    <a:pt x="1" y="5332"/>
                  </a:lnTo>
                  <a:lnTo>
                    <a:pt x="2335" y="7380"/>
                  </a:lnTo>
                  <a:lnTo>
                    <a:pt x="6574" y="2569"/>
                  </a:lnTo>
                  <a:cubicBezTo>
                    <a:pt x="7145" y="1926"/>
                    <a:pt x="7074" y="950"/>
                    <a:pt x="6431" y="379"/>
                  </a:cubicBezTo>
                  <a:cubicBezTo>
                    <a:pt x="6146" y="127"/>
                    <a:pt x="5781" y="1"/>
                    <a:pt x="54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34" name="Google Shape;7934;p25"/>
          <p:cNvSpPr/>
          <p:nvPr/>
        </p:nvSpPr>
        <p:spPr>
          <a:xfrm>
            <a:off x="3416004" y="2884100"/>
            <a:ext cx="166862" cy="124236"/>
          </a:xfrm>
          <a:custGeom>
            <a:avLst/>
            <a:gdLst/>
            <a:ahLst/>
            <a:cxnLst/>
            <a:rect l="l" t="t" r="r" b="b"/>
            <a:pathLst>
              <a:path w="5122" h="3808" extrusionOk="0">
                <a:moveTo>
                  <a:pt x="3214" y="0"/>
                </a:moveTo>
                <a:cubicBezTo>
                  <a:pt x="2369" y="0"/>
                  <a:pt x="1596" y="710"/>
                  <a:pt x="1668" y="1665"/>
                </a:cubicBezTo>
                <a:lnTo>
                  <a:pt x="1" y="3808"/>
                </a:lnTo>
                <a:lnTo>
                  <a:pt x="3478" y="3808"/>
                </a:lnTo>
                <a:lnTo>
                  <a:pt x="3835" y="2998"/>
                </a:lnTo>
                <a:cubicBezTo>
                  <a:pt x="5002" y="2498"/>
                  <a:pt x="5121" y="903"/>
                  <a:pt x="4026" y="236"/>
                </a:cubicBezTo>
                <a:cubicBezTo>
                  <a:pt x="3765" y="74"/>
                  <a:pt x="3486" y="0"/>
                  <a:pt x="321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5" name="Google Shape;7935;p25"/>
          <p:cNvSpPr/>
          <p:nvPr/>
        </p:nvSpPr>
        <p:spPr>
          <a:xfrm>
            <a:off x="3286443" y="3027748"/>
            <a:ext cx="306489" cy="122768"/>
          </a:xfrm>
          <a:custGeom>
            <a:avLst/>
            <a:gdLst/>
            <a:ahLst/>
            <a:cxnLst/>
            <a:rect l="l" t="t" r="r" b="b"/>
            <a:pathLst>
              <a:path w="9408" h="3763" extrusionOk="0">
                <a:moveTo>
                  <a:pt x="311" y="0"/>
                </a:moveTo>
                <a:cubicBezTo>
                  <a:pt x="144" y="0"/>
                  <a:pt x="1" y="143"/>
                  <a:pt x="1" y="334"/>
                </a:cubicBezTo>
                <a:lnTo>
                  <a:pt x="1" y="1786"/>
                </a:lnTo>
                <a:cubicBezTo>
                  <a:pt x="1" y="2501"/>
                  <a:pt x="239" y="3215"/>
                  <a:pt x="692" y="3763"/>
                </a:cubicBezTo>
                <a:lnTo>
                  <a:pt x="8717" y="3763"/>
                </a:lnTo>
                <a:cubicBezTo>
                  <a:pt x="9170" y="3215"/>
                  <a:pt x="9408" y="2501"/>
                  <a:pt x="9408" y="1786"/>
                </a:cubicBezTo>
                <a:lnTo>
                  <a:pt x="9408" y="334"/>
                </a:lnTo>
                <a:cubicBezTo>
                  <a:pt x="9408" y="143"/>
                  <a:pt x="9241" y="0"/>
                  <a:pt x="90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6" name="Google Shape;7936;p25"/>
          <p:cNvSpPr/>
          <p:nvPr/>
        </p:nvSpPr>
        <p:spPr>
          <a:xfrm>
            <a:off x="3307390" y="3171396"/>
            <a:ext cx="264594" cy="61498"/>
          </a:xfrm>
          <a:custGeom>
            <a:avLst/>
            <a:gdLst/>
            <a:ahLst/>
            <a:cxnLst/>
            <a:rect l="l" t="t" r="r" b="b"/>
            <a:pathLst>
              <a:path w="8122" h="1885" extrusionOk="0">
                <a:moveTo>
                  <a:pt x="7848" y="0"/>
                </a:moveTo>
                <a:cubicBezTo>
                  <a:pt x="7836" y="0"/>
                  <a:pt x="7824" y="1"/>
                  <a:pt x="7812" y="3"/>
                </a:cubicBezTo>
                <a:lnTo>
                  <a:pt x="287" y="3"/>
                </a:lnTo>
                <a:cubicBezTo>
                  <a:pt x="120" y="3"/>
                  <a:pt x="1" y="146"/>
                  <a:pt x="1" y="313"/>
                </a:cubicBezTo>
                <a:lnTo>
                  <a:pt x="1" y="1575"/>
                </a:lnTo>
                <a:cubicBezTo>
                  <a:pt x="1" y="1741"/>
                  <a:pt x="120" y="1884"/>
                  <a:pt x="287" y="1884"/>
                </a:cubicBezTo>
                <a:lnTo>
                  <a:pt x="7812" y="1884"/>
                </a:lnTo>
                <a:cubicBezTo>
                  <a:pt x="7979" y="1884"/>
                  <a:pt x="8122" y="1741"/>
                  <a:pt x="8122" y="1575"/>
                </a:cubicBezTo>
                <a:lnTo>
                  <a:pt x="8122" y="313"/>
                </a:lnTo>
                <a:cubicBezTo>
                  <a:pt x="8122" y="136"/>
                  <a:pt x="7999" y="0"/>
                  <a:pt x="78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7" name="Google Shape;7937;p25"/>
          <p:cNvSpPr/>
          <p:nvPr/>
        </p:nvSpPr>
        <p:spPr>
          <a:xfrm>
            <a:off x="4130559" y="2883839"/>
            <a:ext cx="129593" cy="164299"/>
          </a:xfrm>
          <a:custGeom>
            <a:avLst/>
            <a:gdLst/>
            <a:ahLst/>
            <a:cxnLst/>
            <a:rect l="l" t="t" r="r" b="b"/>
            <a:pathLst>
              <a:path w="3978" h="5036" extrusionOk="0">
                <a:moveTo>
                  <a:pt x="2926" y="0"/>
                </a:moveTo>
                <a:cubicBezTo>
                  <a:pt x="2855" y="0"/>
                  <a:pt x="2781" y="24"/>
                  <a:pt x="2715" y="77"/>
                </a:cubicBezTo>
                <a:lnTo>
                  <a:pt x="214" y="2292"/>
                </a:lnTo>
                <a:cubicBezTo>
                  <a:pt x="0" y="2482"/>
                  <a:pt x="119" y="2840"/>
                  <a:pt x="405" y="2840"/>
                </a:cubicBezTo>
                <a:lnTo>
                  <a:pt x="1000" y="2840"/>
                </a:lnTo>
                <a:lnTo>
                  <a:pt x="738" y="4673"/>
                </a:lnTo>
                <a:cubicBezTo>
                  <a:pt x="704" y="4879"/>
                  <a:pt x="868" y="5036"/>
                  <a:pt x="1051" y="5036"/>
                </a:cubicBezTo>
                <a:cubicBezTo>
                  <a:pt x="1122" y="5036"/>
                  <a:pt x="1196" y="5012"/>
                  <a:pt x="1262" y="4959"/>
                </a:cubicBezTo>
                <a:lnTo>
                  <a:pt x="3763" y="2768"/>
                </a:lnTo>
                <a:cubicBezTo>
                  <a:pt x="3977" y="2578"/>
                  <a:pt x="3858" y="2220"/>
                  <a:pt x="3548" y="2220"/>
                </a:cubicBezTo>
                <a:lnTo>
                  <a:pt x="2977" y="2220"/>
                </a:lnTo>
                <a:lnTo>
                  <a:pt x="3239" y="363"/>
                </a:lnTo>
                <a:cubicBezTo>
                  <a:pt x="3273" y="157"/>
                  <a:pt x="3110" y="0"/>
                  <a:pt x="29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8" name="Google Shape;7938;p25"/>
          <p:cNvSpPr/>
          <p:nvPr/>
        </p:nvSpPr>
        <p:spPr>
          <a:xfrm>
            <a:off x="4041329" y="2987326"/>
            <a:ext cx="82258" cy="61433"/>
          </a:xfrm>
          <a:custGeom>
            <a:avLst/>
            <a:gdLst/>
            <a:ahLst/>
            <a:cxnLst/>
            <a:rect l="l" t="t" r="r" b="b"/>
            <a:pathLst>
              <a:path w="2525" h="1883" extrusionOk="0">
                <a:moveTo>
                  <a:pt x="334" y="1"/>
                </a:moveTo>
                <a:cubicBezTo>
                  <a:pt x="143" y="1"/>
                  <a:pt x="0" y="144"/>
                  <a:pt x="0" y="311"/>
                </a:cubicBezTo>
                <a:lnTo>
                  <a:pt x="0" y="1882"/>
                </a:lnTo>
                <a:lnTo>
                  <a:pt x="2525" y="1882"/>
                </a:lnTo>
                <a:lnTo>
                  <a:pt x="2525" y="311"/>
                </a:lnTo>
                <a:cubicBezTo>
                  <a:pt x="2525" y="144"/>
                  <a:pt x="2382" y="1"/>
                  <a:pt x="22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39" name="Google Shape;7939;p25"/>
          <p:cNvSpPr/>
          <p:nvPr/>
        </p:nvSpPr>
        <p:spPr>
          <a:xfrm>
            <a:off x="4266309" y="2987326"/>
            <a:ext cx="82258" cy="61433"/>
          </a:xfrm>
          <a:custGeom>
            <a:avLst/>
            <a:gdLst/>
            <a:ahLst/>
            <a:cxnLst/>
            <a:rect l="l" t="t" r="r" b="b"/>
            <a:pathLst>
              <a:path w="2525" h="1883" extrusionOk="0">
                <a:moveTo>
                  <a:pt x="310" y="1"/>
                </a:moveTo>
                <a:cubicBezTo>
                  <a:pt x="144" y="1"/>
                  <a:pt x="1" y="144"/>
                  <a:pt x="1" y="311"/>
                </a:cubicBezTo>
                <a:lnTo>
                  <a:pt x="1" y="1882"/>
                </a:lnTo>
                <a:lnTo>
                  <a:pt x="2525" y="1882"/>
                </a:lnTo>
                <a:lnTo>
                  <a:pt x="2525" y="311"/>
                </a:lnTo>
                <a:cubicBezTo>
                  <a:pt x="2501" y="144"/>
                  <a:pt x="2358" y="1"/>
                  <a:pt x="21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0" name="Google Shape;7940;p25"/>
          <p:cNvSpPr/>
          <p:nvPr/>
        </p:nvSpPr>
        <p:spPr>
          <a:xfrm>
            <a:off x="4041329" y="3069704"/>
            <a:ext cx="307238" cy="163973"/>
          </a:xfrm>
          <a:custGeom>
            <a:avLst/>
            <a:gdLst/>
            <a:ahLst/>
            <a:cxnLst/>
            <a:rect l="l" t="t" r="r" b="b"/>
            <a:pathLst>
              <a:path w="9431" h="5026" extrusionOk="0">
                <a:moveTo>
                  <a:pt x="0" y="0"/>
                </a:moveTo>
                <a:lnTo>
                  <a:pt x="0" y="310"/>
                </a:lnTo>
                <a:cubicBezTo>
                  <a:pt x="0" y="2915"/>
                  <a:pt x="2120" y="5025"/>
                  <a:pt x="4743" y="5025"/>
                </a:cubicBezTo>
                <a:cubicBezTo>
                  <a:pt x="4758" y="5025"/>
                  <a:pt x="4772" y="5025"/>
                  <a:pt x="4787" y="5025"/>
                </a:cubicBezTo>
                <a:cubicBezTo>
                  <a:pt x="7359" y="4954"/>
                  <a:pt x="9407" y="2834"/>
                  <a:pt x="9431" y="262"/>
                </a:cubicBezTo>
                <a:lnTo>
                  <a:pt x="9431" y="0"/>
                </a:lnTo>
                <a:lnTo>
                  <a:pt x="6907" y="0"/>
                </a:lnTo>
                <a:lnTo>
                  <a:pt x="6907" y="286"/>
                </a:lnTo>
                <a:cubicBezTo>
                  <a:pt x="6907" y="1501"/>
                  <a:pt x="5930" y="2477"/>
                  <a:pt x="4716" y="2477"/>
                </a:cubicBezTo>
                <a:cubicBezTo>
                  <a:pt x="4701" y="2477"/>
                  <a:pt x="4687" y="2477"/>
                  <a:pt x="4672" y="2477"/>
                </a:cubicBezTo>
                <a:cubicBezTo>
                  <a:pt x="3478" y="2477"/>
                  <a:pt x="2525" y="1510"/>
                  <a:pt x="2525" y="310"/>
                </a:cubicBezTo>
                <a:lnTo>
                  <a:pt x="25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41" name="Google Shape;7941;p25"/>
          <p:cNvGrpSpPr/>
          <p:nvPr/>
        </p:nvGrpSpPr>
        <p:grpSpPr>
          <a:xfrm>
            <a:off x="4789992" y="2884002"/>
            <a:ext cx="317891" cy="348892"/>
            <a:chOff x="4789992" y="2884002"/>
            <a:chExt cx="317891" cy="348892"/>
          </a:xfrm>
        </p:grpSpPr>
        <p:sp>
          <p:nvSpPr>
            <p:cNvPr id="7942" name="Google Shape;7942;p25"/>
            <p:cNvSpPr/>
            <p:nvPr/>
          </p:nvSpPr>
          <p:spPr>
            <a:xfrm>
              <a:off x="4877658" y="3109311"/>
              <a:ext cx="142787" cy="21010"/>
            </a:xfrm>
            <a:custGeom>
              <a:avLst/>
              <a:gdLst/>
              <a:ahLst/>
              <a:cxnLst/>
              <a:rect l="l" t="t" r="r" b="b"/>
              <a:pathLst>
                <a:path w="4383" h="644" extrusionOk="0">
                  <a:moveTo>
                    <a:pt x="0" y="1"/>
                  </a:moveTo>
                  <a:lnTo>
                    <a:pt x="0" y="644"/>
                  </a:lnTo>
                  <a:lnTo>
                    <a:pt x="4382" y="644"/>
                  </a:lnTo>
                  <a:lnTo>
                    <a:pt x="43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3" name="Google Shape;7943;p25"/>
            <p:cNvSpPr/>
            <p:nvPr/>
          </p:nvSpPr>
          <p:spPr>
            <a:xfrm>
              <a:off x="4921117" y="3004421"/>
              <a:ext cx="55870" cy="84727"/>
            </a:xfrm>
            <a:custGeom>
              <a:avLst/>
              <a:gdLst/>
              <a:ahLst/>
              <a:cxnLst/>
              <a:rect l="l" t="t" r="r" b="b"/>
              <a:pathLst>
                <a:path w="1715" h="2597" extrusionOk="0">
                  <a:moveTo>
                    <a:pt x="857" y="1"/>
                  </a:moveTo>
                  <a:cubicBezTo>
                    <a:pt x="453" y="140"/>
                    <a:pt x="326" y="198"/>
                    <a:pt x="233" y="198"/>
                  </a:cubicBezTo>
                  <a:cubicBezTo>
                    <a:pt x="167" y="198"/>
                    <a:pt x="118" y="169"/>
                    <a:pt x="0" y="120"/>
                  </a:cubicBezTo>
                  <a:lnTo>
                    <a:pt x="0" y="120"/>
                  </a:lnTo>
                  <a:lnTo>
                    <a:pt x="476" y="2597"/>
                  </a:lnTo>
                  <a:lnTo>
                    <a:pt x="1238" y="2597"/>
                  </a:lnTo>
                  <a:lnTo>
                    <a:pt x="1715" y="120"/>
                  </a:lnTo>
                  <a:lnTo>
                    <a:pt x="1715" y="120"/>
                  </a:lnTo>
                  <a:cubicBezTo>
                    <a:pt x="1593" y="160"/>
                    <a:pt x="1545" y="188"/>
                    <a:pt x="1476" y="188"/>
                  </a:cubicBezTo>
                  <a:cubicBezTo>
                    <a:pt x="1384" y="188"/>
                    <a:pt x="1254" y="138"/>
                    <a:pt x="85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4" name="Google Shape;7944;p25"/>
            <p:cNvSpPr/>
            <p:nvPr/>
          </p:nvSpPr>
          <p:spPr>
            <a:xfrm>
              <a:off x="4789992" y="2884002"/>
              <a:ext cx="317891" cy="205146"/>
            </a:xfrm>
            <a:custGeom>
              <a:avLst/>
              <a:gdLst/>
              <a:ahLst/>
              <a:cxnLst/>
              <a:rect l="l" t="t" r="r" b="b"/>
              <a:pathLst>
                <a:path w="9758" h="6288" extrusionOk="0">
                  <a:moveTo>
                    <a:pt x="4911" y="1"/>
                  </a:moveTo>
                  <a:cubicBezTo>
                    <a:pt x="4902" y="1"/>
                    <a:pt x="4892" y="1"/>
                    <a:pt x="4882" y="1"/>
                  </a:cubicBezTo>
                  <a:cubicBezTo>
                    <a:pt x="1572" y="1"/>
                    <a:pt x="0" y="4049"/>
                    <a:pt x="2453" y="6288"/>
                  </a:cubicBezTo>
                  <a:lnTo>
                    <a:pt x="3882" y="6288"/>
                  </a:lnTo>
                  <a:cubicBezTo>
                    <a:pt x="3263" y="3192"/>
                    <a:pt x="3311" y="3549"/>
                    <a:pt x="3311" y="3358"/>
                  </a:cubicBezTo>
                  <a:cubicBezTo>
                    <a:pt x="3311" y="3179"/>
                    <a:pt x="3462" y="3032"/>
                    <a:pt x="3623" y="3032"/>
                  </a:cubicBezTo>
                  <a:cubicBezTo>
                    <a:pt x="3654" y="3032"/>
                    <a:pt x="3685" y="3037"/>
                    <a:pt x="3715" y="3049"/>
                  </a:cubicBezTo>
                  <a:lnTo>
                    <a:pt x="4263" y="3239"/>
                  </a:lnTo>
                  <a:cubicBezTo>
                    <a:pt x="4454" y="3144"/>
                    <a:pt x="4668" y="3097"/>
                    <a:pt x="4882" y="3049"/>
                  </a:cubicBezTo>
                  <a:cubicBezTo>
                    <a:pt x="4954" y="3049"/>
                    <a:pt x="4930" y="3049"/>
                    <a:pt x="5502" y="3239"/>
                  </a:cubicBezTo>
                  <a:lnTo>
                    <a:pt x="6049" y="3049"/>
                  </a:lnTo>
                  <a:cubicBezTo>
                    <a:pt x="6074" y="3043"/>
                    <a:pt x="6099" y="3040"/>
                    <a:pt x="6124" y="3040"/>
                  </a:cubicBezTo>
                  <a:cubicBezTo>
                    <a:pt x="6292" y="3040"/>
                    <a:pt x="6454" y="3172"/>
                    <a:pt x="6454" y="3358"/>
                  </a:cubicBezTo>
                  <a:cubicBezTo>
                    <a:pt x="6454" y="3549"/>
                    <a:pt x="6502" y="3192"/>
                    <a:pt x="5883" y="6288"/>
                  </a:cubicBezTo>
                  <a:lnTo>
                    <a:pt x="7311" y="6288"/>
                  </a:lnTo>
                  <a:cubicBezTo>
                    <a:pt x="9757" y="4056"/>
                    <a:pt x="8202" y="1"/>
                    <a:pt x="49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5" name="Google Shape;7945;p25"/>
            <p:cNvSpPr/>
            <p:nvPr/>
          </p:nvSpPr>
          <p:spPr>
            <a:xfrm>
              <a:off x="4877658" y="3150483"/>
              <a:ext cx="142787" cy="20260"/>
            </a:xfrm>
            <a:custGeom>
              <a:avLst/>
              <a:gdLst/>
              <a:ahLst/>
              <a:cxnLst/>
              <a:rect l="l" t="t" r="r" b="b"/>
              <a:pathLst>
                <a:path w="4383" h="621" extrusionOk="0">
                  <a:moveTo>
                    <a:pt x="0" y="1"/>
                  </a:moveTo>
                  <a:lnTo>
                    <a:pt x="0" y="620"/>
                  </a:lnTo>
                  <a:lnTo>
                    <a:pt x="4382" y="620"/>
                  </a:lnTo>
                  <a:lnTo>
                    <a:pt x="43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6" name="Google Shape;7946;p25"/>
            <p:cNvSpPr/>
            <p:nvPr/>
          </p:nvSpPr>
          <p:spPr>
            <a:xfrm>
              <a:off x="4867559" y="3130289"/>
              <a:ext cx="10132" cy="20228"/>
            </a:xfrm>
            <a:custGeom>
              <a:avLst/>
              <a:gdLst/>
              <a:ahLst/>
              <a:cxnLst/>
              <a:rect l="l" t="t" r="r" b="b"/>
              <a:pathLst>
                <a:path w="311" h="620" extrusionOk="0">
                  <a:moveTo>
                    <a:pt x="310" y="1"/>
                  </a:moveTo>
                  <a:cubicBezTo>
                    <a:pt x="120" y="1"/>
                    <a:pt x="1" y="144"/>
                    <a:pt x="1" y="310"/>
                  </a:cubicBezTo>
                  <a:cubicBezTo>
                    <a:pt x="1" y="477"/>
                    <a:pt x="120" y="620"/>
                    <a:pt x="310" y="620"/>
                  </a:cubicBezTo>
                  <a:lnTo>
                    <a:pt x="31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7" name="Google Shape;7947;p25"/>
            <p:cNvSpPr/>
            <p:nvPr/>
          </p:nvSpPr>
          <p:spPr>
            <a:xfrm>
              <a:off x="5020413" y="3130289"/>
              <a:ext cx="13976" cy="20228"/>
            </a:xfrm>
            <a:custGeom>
              <a:avLst/>
              <a:gdLst/>
              <a:ahLst/>
              <a:cxnLst/>
              <a:rect l="l" t="t" r="r" b="b"/>
              <a:pathLst>
                <a:path w="429" h="620" extrusionOk="0">
                  <a:moveTo>
                    <a:pt x="0" y="1"/>
                  </a:moveTo>
                  <a:lnTo>
                    <a:pt x="0" y="620"/>
                  </a:lnTo>
                  <a:cubicBezTo>
                    <a:pt x="429" y="620"/>
                    <a:pt x="429" y="1"/>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48" name="Google Shape;7948;p25"/>
            <p:cNvSpPr/>
            <p:nvPr/>
          </p:nvSpPr>
          <p:spPr>
            <a:xfrm>
              <a:off x="4862608" y="3170613"/>
              <a:ext cx="172889" cy="62281"/>
            </a:xfrm>
            <a:custGeom>
              <a:avLst/>
              <a:gdLst/>
              <a:ahLst/>
              <a:cxnLst/>
              <a:rect l="l" t="t" r="r" b="b"/>
              <a:pathLst>
                <a:path w="5307" h="1909" extrusionOk="0">
                  <a:moveTo>
                    <a:pt x="419" y="1"/>
                  </a:moveTo>
                  <a:cubicBezTo>
                    <a:pt x="1" y="1"/>
                    <a:pt x="1" y="648"/>
                    <a:pt x="419" y="648"/>
                  </a:cubicBezTo>
                  <a:cubicBezTo>
                    <a:pt x="433" y="648"/>
                    <a:pt x="448" y="648"/>
                    <a:pt x="462" y="646"/>
                  </a:cubicBezTo>
                  <a:lnTo>
                    <a:pt x="462" y="646"/>
                  </a:lnTo>
                  <a:cubicBezTo>
                    <a:pt x="462" y="980"/>
                    <a:pt x="439" y="1075"/>
                    <a:pt x="558" y="1194"/>
                  </a:cubicBezTo>
                  <a:lnTo>
                    <a:pt x="1177" y="1837"/>
                  </a:lnTo>
                  <a:cubicBezTo>
                    <a:pt x="1225" y="1885"/>
                    <a:pt x="1320" y="1908"/>
                    <a:pt x="1391" y="1908"/>
                  </a:cubicBezTo>
                  <a:lnTo>
                    <a:pt x="3916" y="1908"/>
                  </a:lnTo>
                  <a:cubicBezTo>
                    <a:pt x="3987" y="1908"/>
                    <a:pt x="4058" y="1885"/>
                    <a:pt x="4130" y="1837"/>
                  </a:cubicBezTo>
                  <a:lnTo>
                    <a:pt x="4749" y="1194"/>
                  </a:lnTo>
                  <a:cubicBezTo>
                    <a:pt x="4868" y="1075"/>
                    <a:pt x="4844" y="980"/>
                    <a:pt x="4844" y="646"/>
                  </a:cubicBezTo>
                  <a:lnTo>
                    <a:pt x="4844" y="646"/>
                  </a:lnTo>
                  <a:cubicBezTo>
                    <a:pt x="4859" y="648"/>
                    <a:pt x="4874" y="648"/>
                    <a:pt x="4888" y="648"/>
                  </a:cubicBezTo>
                  <a:cubicBezTo>
                    <a:pt x="5306" y="648"/>
                    <a:pt x="5306" y="1"/>
                    <a:pt x="4888" y="1"/>
                  </a:cubicBezTo>
                  <a:cubicBezTo>
                    <a:pt x="4874" y="1"/>
                    <a:pt x="4859" y="2"/>
                    <a:pt x="4844" y="3"/>
                  </a:cubicBezTo>
                  <a:lnTo>
                    <a:pt x="4844" y="646"/>
                  </a:lnTo>
                  <a:lnTo>
                    <a:pt x="462" y="646"/>
                  </a:lnTo>
                  <a:lnTo>
                    <a:pt x="462" y="3"/>
                  </a:lnTo>
                  <a:cubicBezTo>
                    <a:pt x="448" y="2"/>
                    <a:pt x="433" y="1"/>
                    <a:pt x="4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49" name="Google Shape;7949;p25"/>
          <p:cNvGrpSpPr/>
          <p:nvPr/>
        </p:nvGrpSpPr>
        <p:grpSpPr>
          <a:xfrm>
            <a:off x="5580551" y="2885177"/>
            <a:ext cx="245178" cy="346934"/>
            <a:chOff x="5580551" y="2885177"/>
            <a:chExt cx="245178" cy="346934"/>
          </a:xfrm>
        </p:grpSpPr>
        <p:sp>
          <p:nvSpPr>
            <p:cNvPr id="7950" name="Google Shape;7950;p25"/>
            <p:cNvSpPr/>
            <p:nvPr/>
          </p:nvSpPr>
          <p:spPr>
            <a:xfrm>
              <a:off x="5580551" y="3190906"/>
              <a:ext cx="224231" cy="41205"/>
            </a:xfrm>
            <a:custGeom>
              <a:avLst/>
              <a:gdLst/>
              <a:ahLst/>
              <a:cxnLst/>
              <a:rect l="l" t="t" r="r" b="b"/>
              <a:pathLst>
                <a:path w="6883" h="1263" extrusionOk="0">
                  <a:moveTo>
                    <a:pt x="0" y="0"/>
                  </a:moveTo>
                  <a:lnTo>
                    <a:pt x="0" y="953"/>
                  </a:lnTo>
                  <a:cubicBezTo>
                    <a:pt x="0" y="1143"/>
                    <a:pt x="143" y="1263"/>
                    <a:pt x="310" y="1263"/>
                  </a:cubicBezTo>
                  <a:lnTo>
                    <a:pt x="6573" y="1263"/>
                  </a:lnTo>
                  <a:cubicBezTo>
                    <a:pt x="6740" y="1263"/>
                    <a:pt x="6883" y="1120"/>
                    <a:pt x="6859" y="953"/>
                  </a:cubicBezTo>
                  <a:lnTo>
                    <a:pt x="68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1" name="Google Shape;7951;p25"/>
            <p:cNvSpPr/>
            <p:nvPr/>
          </p:nvSpPr>
          <p:spPr>
            <a:xfrm>
              <a:off x="5601498" y="3047943"/>
              <a:ext cx="224231" cy="123094"/>
            </a:xfrm>
            <a:custGeom>
              <a:avLst/>
              <a:gdLst/>
              <a:ahLst/>
              <a:cxnLst/>
              <a:rect l="l" t="t" r="r" b="b"/>
              <a:pathLst>
                <a:path w="6883" h="3773" extrusionOk="0">
                  <a:moveTo>
                    <a:pt x="2191" y="1"/>
                  </a:moveTo>
                  <a:cubicBezTo>
                    <a:pt x="2025" y="1"/>
                    <a:pt x="1882" y="143"/>
                    <a:pt x="1882" y="334"/>
                  </a:cubicBezTo>
                  <a:lnTo>
                    <a:pt x="1882" y="1263"/>
                  </a:lnTo>
                  <a:lnTo>
                    <a:pt x="1358" y="1263"/>
                  </a:lnTo>
                  <a:cubicBezTo>
                    <a:pt x="620" y="1263"/>
                    <a:pt x="0" y="1882"/>
                    <a:pt x="0" y="2620"/>
                  </a:cubicBezTo>
                  <a:lnTo>
                    <a:pt x="0" y="3763"/>
                  </a:lnTo>
                  <a:lnTo>
                    <a:pt x="5621" y="3763"/>
                  </a:lnTo>
                  <a:lnTo>
                    <a:pt x="5621" y="3168"/>
                  </a:lnTo>
                  <a:lnTo>
                    <a:pt x="6240" y="3168"/>
                  </a:lnTo>
                  <a:lnTo>
                    <a:pt x="6240" y="3454"/>
                  </a:lnTo>
                  <a:cubicBezTo>
                    <a:pt x="6240" y="3596"/>
                    <a:pt x="6335" y="3739"/>
                    <a:pt x="6502" y="3763"/>
                  </a:cubicBezTo>
                  <a:cubicBezTo>
                    <a:pt x="6527" y="3769"/>
                    <a:pt x="6551" y="3772"/>
                    <a:pt x="6575" y="3772"/>
                  </a:cubicBezTo>
                  <a:cubicBezTo>
                    <a:pt x="6733" y="3772"/>
                    <a:pt x="6859" y="3643"/>
                    <a:pt x="6859" y="3477"/>
                  </a:cubicBezTo>
                  <a:lnTo>
                    <a:pt x="6859" y="2239"/>
                  </a:lnTo>
                  <a:cubicBezTo>
                    <a:pt x="6883" y="2072"/>
                    <a:pt x="6764" y="1929"/>
                    <a:pt x="6621" y="1906"/>
                  </a:cubicBezTo>
                  <a:cubicBezTo>
                    <a:pt x="6596" y="1899"/>
                    <a:pt x="6571" y="1896"/>
                    <a:pt x="6546" y="1896"/>
                  </a:cubicBezTo>
                  <a:cubicBezTo>
                    <a:pt x="6383" y="1896"/>
                    <a:pt x="6240" y="2026"/>
                    <a:pt x="6240" y="2191"/>
                  </a:cubicBezTo>
                  <a:lnTo>
                    <a:pt x="6240" y="2501"/>
                  </a:lnTo>
                  <a:lnTo>
                    <a:pt x="5621" y="2501"/>
                  </a:lnTo>
                  <a:cubicBezTo>
                    <a:pt x="5549" y="1810"/>
                    <a:pt x="4954" y="1263"/>
                    <a:pt x="4263" y="1263"/>
                  </a:cubicBezTo>
                  <a:lnTo>
                    <a:pt x="3763" y="1263"/>
                  </a:lnTo>
                  <a:lnTo>
                    <a:pt x="3763" y="334"/>
                  </a:lnTo>
                  <a:cubicBezTo>
                    <a:pt x="3763" y="143"/>
                    <a:pt x="3620" y="1"/>
                    <a:pt x="34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2" name="Google Shape;7952;p25"/>
            <p:cNvSpPr/>
            <p:nvPr/>
          </p:nvSpPr>
          <p:spPr>
            <a:xfrm>
              <a:off x="5634857" y="2885177"/>
              <a:ext cx="119494" cy="142604"/>
            </a:xfrm>
            <a:custGeom>
              <a:avLst/>
              <a:gdLst/>
              <a:ahLst/>
              <a:cxnLst/>
              <a:rect l="l" t="t" r="r" b="b"/>
              <a:pathLst>
                <a:path w="3668" h="4371" extrusionOk="0">
                  <a:moveTo>
                    <a:pt x="1798" y="0"/>
                  </a:moveTo>
                  <a:cubicBezTo>
                    <a:pt x="1745" y="0"/>
                    <a:pt x="1691" y="12"/>
                    <a:pt x="1644" y="36"/>
                  </a:cubicBezTo>
                  <a:cubicBezTo>
                    <a:pt x="1572" y="84"/>
                    <a:pt x="0" y="1036"/>
                    <a:pt x="0" y="2632"/>
                  </a:cubicBezTo>
                  <a:cubicBezTo>
                    <a:pt x="24" y="3489"/>
                    <a:pt x="643" y="4204"/>
                    <a:pt x="1477" y="4347"/>
                  </a:cubicBezTo>
                  <a:lnTo>
                    <a:pt x="1477" y="3418"/>
                  </a:lnTo>
                  <a:cubicBezTo>
                    <a:pt x="1477" y="3251"/>
                    <a:pt x="1596" y="3108"/>
                    <a:pt x="1763" y="3108"/>
                  </a:cubicBezTo>
                  <a:cubicBezTo>
                    <a:pt x="1953" y="3108"/>
                    <a:pt x="2096" y="3251"/>
                    <a:pt x="2096" y="3418"/>
                  </a:cubicBezTo>
                  <a:lnTo>
                    <a:pt x="2096" y="4370"/>
                  </a:lnTo>
                  <a:cubicBezTo>
                    <a:pt x="2096" y="4370"/>
                    <a:pt x="2930" y="4085"/>
                    <a:pt x="3192" y="3727"/>
                  </a:cubicBezTo>
                  <a:cubicBezTo>
                    <a:pt x="3549" y="3299"/>
                    <a:pt x="3668" y="2751"/>
                    <a:pt x="3549" y="2227"/>
                  </a:cubicBezTo>
                  <a:cubicBezTo>
                    <a:pt x="3453" y="1679"/>
                    <a:pt x="3192" y="1155"/>
                    <a:pt x="2787" y="751"/>
                  </a:cubicBezTo>
                  <a:cubicBezTo>
                    <a:pt x="2727" y="676"/>
                    <a:pt x="2649" y="639"/>
                    <a:pt x="2564" y="639"/>
                  </a:cubicBezTo>
                  <a:cubicBezTo>
                    <a:pt x="2513" y="639"/>
                    <a:pt x="2459" y="652"/>
                    <a:pt x="2406" y="679"/>
                  </a:cubicBezTo>
                  <a:lnTo>
                    <a:pt x="2120" y="846"/>
                  </a:lnTo>
                  <a:lnTo>
                    <a:pt x="2120" y="322"/>
                  </a:lnTo>
                  <a:cubicBezTo>
                    <a:pt x="2120" y="203"/>
                    <a:pt x="2072" y="108"/>
                    <a:pt x="1977" y="36"/>
                  </a:cubicBezTo>
                  <a:lnTo>
                    <a:pt x="1953" y="36"/>
                  </a:lnTo>
                  <a:cubicBezTo>
                    <a:pt x="1906" y="12"/>
                    <a:pt x="1852" y="0"/>
                    <a:pt x="179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53" name="Google Shape;7953;p25"/>
          <p:cNvGrpSpPr/>
          <p:nvPr/>
        </p:nvGrpSpPr>
        <p:grpSpPr>
          <a:xfrm>
            <a:off x="6318333" y="2883807"/>
            <a:ext cx="289419" cy="349088"/>
            <a:chOff x="6318333" y="2883807"/>
            <a:chExt cx="289419" cy="349088"/>
          </a:xfrm>
        </p:grpSpPr>
        <p:sp>
          <p:nvSpPr>
            <p:cNvPr id="7954" name="Google Shape;7954;p25"/>
            <p:cNvSpPr/>
            <p:nvPr/>
          </p:nvSpPr>
          <p:spPr>
            <a:xfrm>
              <a:off x="6364886" y="2883807"/>
              <a:ext cx="242865" cy="349088"/>
            </a:xfrm>
            <a:custGeom>
              <a:avLst/>
              <a:gdLst/>
              <a:ahLst/>
              <a:cxnLst/>
              <a:rect l="l" t="t" r="r" b="b"/>
              <a:pathLst>
                <a:path w="7455" h="10700" extrusionOk="0">
                  <a:moveTo>
                    <a:pt x="4080" y="0"/>
                  </a:moveTo>
                  <a:cubicBezTo>
                    <a:pt x="3780" y="0"/>
                    <a:pt x="3621" y="456"/>
                    <a:pt x="3954" y="602"/>
                  </a:cubicBezTo>
                  <a:cubicBezTo>
                    <a:pt x="6074" y="1578"/>
                    <a:pt x="7002" y="4079"/>
                    <a:pt x="6050" y="6222"/>
                  </a:cubicBezTo>
                  <a:cubicBezTo>
                    <a:pt x="5356" y="7824"/>
                    <a:pt x="3783" y="8774"/>
                    <a:pt x="2139" y="8774"/>
                  </a:cubicBezTo>
                  <a:cubicBezTo>
                    <a:pt x="1583" y="8774"/>
                    <a:pt x="1019" y="8666"/>
                    <a:pt x="477" y="8437"/>
                  </a:cubicBezTo>
                  <a:cubicBezTo>
                    <a:pt x="434" y="8418"/>
                    <a:pt x="388" y="8409"/>
                    <a:pt x="344" y="8409"/>
                  </a:cubicBezTo>
                  <a:cubicBezTo>
                    <a:pt x="221" y="8409"/>
                    <a:pt x="107" y="8481"/>
                    <a:pt x="72" y="8604"/>
                  </a:cubicBezTo>
                  <a:cubicBezTo>
                    <a:pt x="1" y="8747"/>
                    <a:pt x="48" y="8937"/>
                    <a:pt x="215" y="9009"/>
                  </a:cubicBezTo>
                  <a:cubicBezTo>
                    <a:pt x="739" y="9247"/>
                    <a:pt x="1311" y="9390"/>
                    <a:pt x="1882" y="9413"/>
                  </a:cubicBezTo>
                  <a:lnTo>
                    <a:pt x="1882" y="10080"/>
                  </a:lnTo>
                  <a:lnTo>
                    <a:pt x="644" y="10080"/>
                  </a:lnTo>
                  <a:cubicBezTo>
                    <a:pt x="477" y="10080"/>
                    <a:pt x="334" y="10175"/>
                    <a:pt x="310" y="10342"/>
                  </a:cubicBezTo>
                  <a:cubicBezTo>
                    <a:pt x="263" y="10533"/>
                    <a:pt x="406" y="10699"/>
                    <a:pt x="620" y="10699"/>
                  </a:cubicBezTo>
                  <a:lnTo>
                    <a:pt x="3740" y="10699"/>
                  </a:lnTo>
                  <a:cubicBezTo>
                    <a:pt x="3906" y="10699"/>
                    <a:pt x="4025" y="10604"/>
                    <a:pt x="4073" y="10461"/>
                  </a:cubicBezTo>
                  <a:cubicBezTo>
                    <a:pt x="4097" y="10271"/>
                    <a:pt x="3954" y="10080"/>
                    <a:pt x="3764" y="10080"/>
                  </a:cubicBezTo>
                  <a:lnTo>
                    <a:pt x="2501" y="10080"/>
                  </a:lnTo>
                  <a:lnTo>
                    <a:pt x="2501" y="9413"/>
                  </a:lnTo>
                  <a:cubicBezTo>
                    <a:pt x="4764" y="9294"/>
                    <a:pt x="6645" y="7627"/>
                    <a:pt x="7050" y="5389"/>
                  </a:cubicBezTo>
                  <a:cubicBezTo>
                    <a:pt x="7455" y="3150"/>
                    <a:pt x="6288" y="935"/>
                    <a:pt x="4216" y="30"/>
                  </a:cubicBezTo>
                  <a:cubicBezTo>
                    <a:pt x="4168" y="10"/>
                    <a:pt x="4123" y="0"/>
                    <a:pt x="40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5" name="Google Shape;7955;p25"/>
            <p:cNvSpPr/>
            <p:nvPr/>
          </p:nvSpPr>
          <p:spPr>
            <a:xfrm>
              <a:off x="6388179" y="3078252"/>
              <a:ext cx="45022" cy="45871"/>
            </a:xfrm>
            <a:custGeom>
              <a:avLst/>
              <a:gdLst/>
              <a:ahLst/>
              <a:cxnLst/>
              <a:rect l="l" t="t" r="r" b="b"/>
              <a:pathLst>
                <a:path w="1382" h="1406" extrusionOk="0">
                  <a:moveTo>
                    <a:pt x="96" y="0"/>
                  </a:moveTo>
                  <a:lnTo>
                    <a:pt x="96" y="0"/>
                  </a:lnTo>
                  <a:cubicBezTo>
                    <a:pt x="0" y="619"/>
                    <a:pt x="48" y="1120"/>
                    <a:pt x="238" y="1405"/>
                  </a:cubicBezTo>
                  <a:cubicBezTo>
                    <a:pt x="572" y="1381"/>
                    <a:pt x="977" y="1072"/>
                    <a:pt x="1382" y="572"/>
                  </a:cubicBezTo>
                  <a:lnTo>
                    <a:pt x="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6" name="Google Shape;7956;p25"/>
            <p:cNvSpPr/>
            <p:nvPr/>
          </p:nvSpPr>
          <p:spPr>
            <a:xfrm>
              <a:off x="6413785" y="2982693"/>
              <a:ext cx="65188" cy="51287"/>
            </a:xfrm>
            <a:custGeom>
              <a:avLst/>
              <a:gdLst/>
              <a:ahLst/>
              <a:cxnLst/>
              <a:rect l="l" t="t" r="r" b="b"/>
              <a:pathLst>
                <a:path w="2001" h="1572" extrusionOk="0">
                  <a:moveTo>
                    <a:pt x="453" y="0"/>
                  </a:moveTo>
                  <a:cubicBezTo>
                    <a:pt x="286" y="262"/>
                    <a:pt x="143" y="548"/>
                    <a:pt x="0" y="834"/>
                  </a:cubicBezTo>
                  <a:lnTo>
                    <a:pt x="1691" y="1572"/>
                  </a:lnTo>
                  <a:cubicBezTo>
                    <a:pt x="1810" y="1286"/>
                    <a:pt x="1905" y="1000"/>
                    <a:pt x="2001" y="691"/>
                  </a:cubicBezTo>
                  <a:lnTo>
                    <a:pt x="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7" name="Google Shape;7957;p25"/>
            <p:cNvSpPr/>
            <p:nvPr/>
          </p:nvSpPr>
          <p:spPr>
            <a:xfrm>
              <a:off x="6395933" y="3028531"/>
              <a:ext cx="64406" cy="51287"/>
            </a:xfrm>
            <a:custGeom>
              <a:avLst/>
              <a:gdLst/>
              <a:ahLst/>
              <a:cxnLst/>
              <a:rect l="l" t="t" r="r" b="b"/>
              <a:pathLst>
                <a:path w="1977" h="1572" extrusionOk="0">
                  <a:moveTo>
                    <a:pt x="286" y="0"/>
                  </a:moveTo>
                  <a:cubicBezTo>
                    <a:pt x="167" y="286"/>
                    <a:pt x="72" y="596"/>
                    <a:pt x="0" y="881"/>
                  </a:cubicBezTo>
                  <a:lnTo>
                    <a:pt x="1525" y="1572"/>
                  </a:lnTo>
                  <a:cubicBezTo>
                    <a:pt x="1691" y="1310"/>
                    <a:pt x="1834" y="1024"/>
                    <a:pt x="1977" y="738"/>
                  </a:cubicBezTo>
                  <a:lnTo>
                    <a:pt x="28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8" name="Google Shape;7958;p25"/>
            <p:cNvSpPr/>
            <p:nvPr/>
          </p:nvSpPr>
          <p:spPr>
            <a:xfrm>
              <a:off x="6333091" y="2948502"/>
              <a:ext cx="76850" cy="52853"/>
            </a:xfrm>
            <a:custGeom>
              <a:avLst/>
              <a:gdLst/>
              <a:ahLst/>
              <a:cxnLst/>
              <a:rect l="l" t="t" r="r" b="b"/>
              <a:pathLst>
                <a:path w="2359" h="1620" extrusionOk="0">
                  <a:moveTo>
                    <a:pt x="572" y="0"/>
                  </a:moveTo>
                  <a:cubicBezTo>
                    <a:pt x="358" y="238"/>
                    <a:pt x="167" y="500"/>
                    <a:pt x="0" y="786"/>
                  </a:cubicBezTo>
                  <a:lnTo>
                    <a:pt x="1906" y="1620"/>
                  </a:lnTo>
                  <a:cubicBezTo>
                    <a:pt x="2048" y="1334"/>
                    <a:pt x="2191" y="1072"/>
                    <a:pt x="2358" y="810"/>
                  </a:cubicBezTo>
                  <a:lnTo>
                    <a:pt x="5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59" name="Google Shape;7959;p25"/>
            <p:cNvSpPr/>
            <p:nvPr/>
          </p:nvSpPr>
          <p:spPr>
            <a:xfrm>
              <a:off x="6464215" y="3061156"/>
              <a:ext cx="76818" cy="52853"/>
            </a:xfrm>
            <a:custGeom>
              <a:avLst/>
              <a:gdLst/>
              <a:ahLst/>
              <a:cxnLst/>
              <a:rect l="l" t="t" r="r" b="b"/>
              <a:pathLst>
                <a:path w="2358" h="1620" extrusionOk="0">
                  <a:moveTo>
                    <a:pt x="453" y="0"/>
                  </a:moveTo>
                  <a:cubicBezTo>
                    <a:pt x="333" y="286"/>
                    <a:pt x="167" y="572"/>
                    <a:pt x="0" y="834"/>
                  </a:cubicBezTo>
                  <a:lnTo>
                    <a:pt x="1786" y="1620"/>
                  </a:lnTo>
                  <a:cubicBezTo>
                    <a:pt x="2024" y="1405"/>
                    <a:pt x="2215" y="1143"/>
                    <a:pt x="2358" y="858"/>
                  </a:cubicBezTo>
                  <a:lnTo>
                    <a:pt x="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0" name="Google Shape;7960;p25"/>
            <p:cNvSpPr/>
            <p:nvPr/>
          </p:nvSpPr>
          <p:spPr>
            <a:xfrm>
              <a:off x="6318333" y="2992774"/>
              <a:ext cx="68315" cy="56767"/>
            </a:xfrm>
            <a:custGeom>
              <a:avLst/>
              <a:gdLst/>
              <a:ahLst/>
              <a:cxnLst/>
              <a:rect l="l" t="t" r="r" b="b"/>
              <a:pathLst>
                <a:path w="2097" h="1740" extrusionOk="0">
                  <a:moveTo>
                    <a:pt x="191" y="1"/>
                  </a:moveTo>
                  <a:cubicBezTo>
                    <a:pt x="72" y="286"/>
                    <a:pt x="25" y="620"/>
                    <a:pt x="1" y="929"/>
                  </a:cubicBezTo>
                  <a:lnTo>
                    <a:pt x="1787" y="1739"/>
                  </a:lnTo>
                  <a:cubicBezTo>
                    <a:pt x="1882" y="1430"/>
                    <a:pt x="1978" y="1144"/>
                    <a:pt x="2097" y="834"/>
                  </a:cubicBezTo>
                  <a:lnTo>
                    <a:pt x="1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1" name="Google Shape;7961;p25"/>
            <p:cNvSpPr/>
            <p:nvPr/>
          </p:nvSpPr>
          <p:spPr>
            <a:xfrm>
              <a:off x="6495229" y="2927524"/>
              <a:ext cx="60562" cy="89360"/>
            </a:xfrm>
            <a:custGeom>
              <a:avLst/>
              <a:gdLst/>
              <a:ahLst/>
              <a:cxnLst/>
              <a:rect l="l" t="t" r="r" b="b"/>
              <a:pathLst>
                <a:path w="1859" h="2739" extrusionOk="0">
                  <a:moveTo>
                    <a:pt x="1" y="0"/>
                  </a:moveTo>
                  <a:cubicBezTo>
                    <a:pt x="263" y="477"/>
                    <a:pt x="358" y="1024"/>
                    <a:pt x="286" y="1572"/>
                  </a:cubicBezTo>
                  <a:cubicBezTo>
                    <a:pt x="286" y="1715"/>
                    <a:pt x="239" y="1858"/>
                    <a:pt x="215" y="2024"/>
                  </a:cubicBezTo>
                  <a:lnTo>
                    <a:pt x="1858" y="2739"/>
                  </a:lnTo>
                  <a:cubicBezTo>
                    <a:pt x="1811" y="2429"/>
                    <a:pt x="1739" y="2144"/>
                    <a:pt x="1620" y="1858"/>
                  </a:cubicBezTo>
                  <a:cubicBezTo>
                    <a:pt x="1334" y="1072"/>
                    <a:pt x="763" y="405"/>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2" name="Google Shape;7962;p25"/>
            <p:cNvSpPr/>
            <p:nvPr/>
          </p:nvSpPr>
          <p:spPr>
            <a:xfrm>
              <a:off x="6399028" y="3105428"/>
              <a:ext cx="106333" cy="45088"/>
            </a:xfrm>
            <a:custGeom>
              <a:avLst/>
              <a:gdLst/>
              <a:ahLst/>
              <a:cxnLst/>
              <a:rect l="l" t="t" r="r" b="b"/>
              <a:pathLst>
                <a:path w="3264" h="1382" extrusionOk="0">
                  <a:moveTo>
                    <a:pt x="1644" y="1"/>
                  </a:moveTo>
                  <a:cubicBezTo>
                    <a:pt x="1549" y="120"/>
                    <a:pt x="1453" y="239"/>
                    <a:pt x="1334" y="334"/>
                  </a:cubicBezTo>
                  <a:cubicBezTo>
                    <a:pt x="1001" y="763"/>
                    <a:pt x="525" y="1072"/>
                    <a:pt x="1" y="1191"/>
                  </a:cubicBezTo>
                  <a:cubicBezTo>
                    <a:pt x="358" y="1334"/>
                    <a:pt x="763" y="1382"/>
                    <a:pt x="1144" y="1382"/>
                  </a:cubicBezTo>
                  <a:cubicBezTo>
                    <a:pt x="1906" y="1382"/>
                    <a:pt x="2644" y="1144"/>
                    <a:pt x="3263" y="715"/>
                  </a:cubicBezTo>
                  <a:lnTo>
                    <a:pt x="16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3" name="Google Shape;7963;p25"/>
            <p:cNvSpPr/>
            <p:nvPr/>
          </p:nvSpPr>
          <p:spPr>
            <a:xfrm>
              <a:off x="6319115" y="3045627"/>
              <a:ext cx="59780" cy="90143"/>
            </a:xfrm>
            <a:custGeom>
              <a:avLst/>
              <a:gdLst/>
              <a:ahLst/>
              <a:cxnLst/>
              <a:rect l="l" t="t" r="r" b="b"/>
              <a:pathLst>
                <a:path w="1835" h="2763" extrusionOk="0">
                  <a:moveTo>
                    <a:pt x="1" y="0"/>
                  </a:moveTo>
                  <a:lnTo>
                    <a:pt x="1" y="0"/>
                  </a:lnTo>
                  <a:cubicBezTo>
                    <a:pt x="144" y="1167"/>
                    <a:pt x="810" y="2167"/>
                    <a:pt x="1834" y="2763"/>
                  </a:cubicBezTo>
                  <a:cubicBezTo>
                    <a:pt x="1573" y="2262"/>
                    <a:pt x="1477" y="1715"/>
                    <a:pt x="1573" y="1167"/>
                  </a:cubicBezTo>
                  <a:cubicBezTo>
                    <a:pt x="1573" y="1024"/>
                    <a:pt x="1596" y="881"/>
                    <a:pt x="1620" y="738"/>
                  </a:cubicBez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4" name="Google Shape;7964;p25"/>
            <p:cNvSpPr/>
            <p:nvPr/>
          </p:nvSpPr>
          <p:spPr>
            <a:xfrm>
              <a:off x="6440922" y="2938388"/>
              <a:ext cx="45022" cy="46654"/>
            </a:xfrm>
            <a:custGeom>
              <a:avLst/>
              <a:gdLst/>
              <a:ahLst/>
              <a:cxnLst/>
              <a:rect l="l" t="t" r="r" b="b"/>
              <a:pathLst>
                <a:path w="1382" h="1430" extrusionOk="0">
                  <a:moveTo>
                    <a:pt x="1144" y="1"/>
                  </a:moveTo>
                  <a:cubicBezTo>
                    <a:pt x="810" y="48"/>
                    <a:pt x="405" y="358"/>
                    <a:pt x="1" y="858"/>
                  </a:cubicBezTo>
                  <a:lnTo>
                    <a:pt x="1287" y="1430"/>
                  </a:lnTo>
                  <a:cubicBezTo>
                    <a:pt x="1382" y="787"/>
                    <a:pt x="1334" y="286"/>
                    <a:pt x="11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5" name="Google Shape;7965;p25"/>
            <p:cNvSpPr/>
            <p:nvPr/>
          </p:nvSpPr>
          <p:spPr>
            <a:xfrm>
              <a:off x="6487476" y="3013752"/>
              <a:ext cx="69064" cy="56767"/>
            </a:xfrm>
            <a:custGeom>
              <a:avLst/>
              <a:gdLst/>
              <a:ahLst/>
              <a:cxnLst/>
              <a:rect l="l" t="t" r="r" b="b"/>
              <a:pathLst>
                <a:path w="2120" h="1740" extrusionOk="0">
                  <a:moveTo>
                    <a:pt x="310" y="1"/>
                  </a:moveTo>
                  <a:cubicBezTo>
                    <a:pt x="215" y="286"/>
                    <a:pt x="120" y="596"/>
                    <a:pt x="1" y="882"/>
                  </a:cubicBezTo>
                  <a:lnTo>
                    <a:pt x="1929" y="1739"/>
                  </a:lnTo>
                  <a:cubicBezTo>
                    <a:pt x="2025" y="1430"/>
                    <a:pt x="2096" y="1120"/>
                    <a:pt x="2120" y="787"/>
                  </a:cubicBezTo>
                  <a:lnTo>
                    <a:pt x="31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6" name="Google Shape;7966;p25"/>
            <p:cNvSpPr/>
            <p:nvPr/>
          </p:nvSpPr>
          <p:spPr>
            <a:xfrm>
              <a:off x="6368763" y="2911864"/>
              <a:ext cx="106333" cy="46001"/>
            </a:xfrm>
            <a:custGeom>
              <a:avLst/>
              <a:gdLst/>
              <a:ahLst/>
              <a:cxnLst/>
              <a:rect l="l" t="t" r="r" b="b"/>
              <a:pathLst>
                <a:path w="3264" h="1410" extrusionOk="0">
                  <a:moveTo>
                    <a:pt x="2109" y="0"/>
                  </a:moveTo>
                  <a:cubicBezTo>
                    <a:pt x="1365" y="0"/>
                    <a:pt x="627" y="233"/>
                    <a:pt x="1" y="671"/>
                  </a:cubicBezTo>
                  <a:lnTo>
                    <a:pt x="1620" y="1409"/>
                  </a:lnTo>
                  <a:cubicBezTo>
                    <a:pt x="1716" y="1266"/>
                    <a:pt x="1811" y="1171"/>
                    <a:pt x="1930" y="1052"/>
                  </a:cubicBezTo>
                  <a:cubicBezTo>
                    <a:pt x="2263" y="623"/>
                    <a:pt x="2740" y="314"/>
                    <a:pt x="3263" y="195"/>
                  </a:cubicBezTo>
                  <a:cubicBezTo>
                    <a:pt x="2888" y="64"/>
                    <a:pt x="2498" y="0"/>
                    <a:pt x="21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67" name="Google Shape;7967;p25"/>
          <p:cNvGrpSpPr/>
          <p:nvPr/>
        </p:nvGrpSpPr>
        <p:grpSpPr>
          <a:xfrm>
            <a:off x="7099607" y="2884002"/>
            <a:ext cx="225013" cy="348892"/>
            <a:chOff x="7099607" y="2884002"/>
            <a:chExt cx="225013" cy="348892"/>
          </a:xfrm>
        </p:grpSpPr>
        <p:sp>
          <p:nvSpPr>
            <p:cNvPr id="7968" name="Google Shape;7968;p25"/>
            <p:cNvSpPr/>
            <p:nvPr/>
          </p:nvSpPr>
          <p:spPr>
            <a:xfrm>
              <a:off x="7161667" y="2884002"/>
              <a:ext cx="101642" cy="21794"/>
            </a:xfrm>
            <a:custGeom>
              <a:avLst/>
              <a:gdLst/>
              <a:ahLst/>
              <a:cxnLst/>
              <a:rect l="l" t="t" r="r" b="b"/>
              <a:pathLst>
                <a:path w="3120" h="668" extrusionOk="0">
                  <a:moveTo>
                    <a:pt x="500" y="1"/>
                  </a:moveTo>
                  <a:cubicBezTo>
                    <a:pt x="215" y="1"/>
                    <a:pt x="0" y="239"/>
                    <a:pt x="0" y="525"/>
                  </a:cubicBezTo>
                  <a:lnTo>
                    <a:pt x="0" y="667"/>
                  </a:lnTo>
                  <a:lnTo>
                    <a:pt x="3120" y="667"/>
                  </a:lnTo>
                  <a:lnTo>
                    <a:pt x="3120" y="525"/>
                  </a:lnTo>
                  <a:cubicBezTo>
                    <a:pt x="3120" y="239"/>
                    <a:pt x="2882" y="1"/>
                    <a:pt x="25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69" name="Google Shape;7969;p25"/>
            <p:cNvSpPr/>
            <p:nvPr/>
          </p:nvSpPr>
          <p:spPr>
            <a:xfrm>
              <a:off x="7099607" y="2925958"/>
              <a:ext cx="225013" cy="122801"/>
            </a:xfrm>
            <a:custGeom>
              <a:avLst/>
              <a:gdLst/>
              <a:ahLst/>
              <a:cxnLst/>
              <a:rect l="l" t="t" r="r" b="b"/>
              <a:pathLst>
                <a:path w="6907" h="3764" extrusionOk="0">
                  <a:moveTo>
                    <a:pt x="3465" y="1287"/>
                  </a:moveTo>
                  <a:cubicBezTo>
                    <a:pt x="3614" y="1287"/>
                    <a:pt x="3763" y="1382"/>
                    <a:pt x="3787" y="1572"/>
                  </a:cubicBezTo>
                  <a:lnTo>
                    <a:pt x="3787" y="1882"/>
                  </a:lnTo>
                  <a:lnTo>
                    <a:pt x="4096" y="1882"/>
                  </a:lnTo>
                  <a:cubicBezTo>
                    <a:pt x="4111" y="1880"/>
                    <a:pt x="4125" y="1880"/>
                    <a:pt x="4139" y="1880"/>
                  </a:cubicBezTo>
                  <a:cubicBezTo>
                    <a:pt x="4541" y="1880"/>
                    <a:pt x="4534" y="2526"/>
                    <a:pt x="4118" y="2526"/>
                  </a:cubicBezTo>
                  <a:cubicBezTo>
                    <a:pt x="4111" y="2526"/>
                    <a:pt x="4104" y="2525"/>
                    <a:pt x="4096" y="2525"/>
                  </a:cubicBezTo>
                  <a:lnTo>
                    <a:pt x="3787" y="2525"/>
                  </a:lnTo>
                  <a:lnTo>
                    <a:pt x="3787" y="2835"/>
                  </a:lnTo>
                  <a:cubicBezTo>
                    <a:pt x="3763" y="3025"/>
                    <a:pt x="3614" y="3120"/>
                    <a:pt x="3465" y="3120"/>
                  </a:cubicBezTo>
                  <a:cubicBezTo>
                    <a:pt x="3316" y="3120"/>
                    <a:pt x="3167" y="3025"/>
                    <a:pt x="3144" y="2835"/>
                  </a:cubicBezTo>
                  <a:lnTo>
                    <a:pt x="3144" y="2525"/>
                  </a:lnTo>
                  <a:lnTo>
                    <a:pt x="2858" y="2525"/>
                  </a:lnTo>
                  <a:cubicBezTo>
                    <a:pt x="2850" y="2525"/>
                    <a:pt x="2842" y="2526"/>
                    <a:pt x="2835" y="2526"/>
                  </a:cubicBezTo>
                  <a:cubicBezTo>
                    <a:pt x="2397" y="2526"/>
                    <a:pt x="2389" y="1880"/>
                    <a:pt x="2813" y="1880"/>
                  </a:cubicBezTo>
                  <a:cubicBezTo>
                    <a:pt x="2828" y="1880"/>
                    <a:pt x="2843" y="1880"/>
                    <a:pt x="2858" y="1882"/>
                  </a:cubicBezTo>
                  <a:lnTo>
                    <a:pt x="3144" y="1882"/>
                  </a:lnTo>
                  <a:lnTo>
                    <a:pt x="3144" y="1572"/>
                  </a:lnTo>
                  <a:cubicBezTo>
                    <a:pt x="3167" y="1382"/>
                    <a:pt x="3316" y="1287"/>
                    <a:pt x="3465" y="1287"/>
                  </a:cubicBezTo>
                  <a:close/>
                  <a:moveTo>
                    <a:pt x="1143" y="1"/>
                  </a:moveTo>
                  <a:cubicBezTo>
                    <a:pt x="524" y="1"/>
                    <a:pt x="0" y="525"/>
                    <a:pt x="0" y="1144"/>
                  </a:cubicBezTo>
                  <a:lnTo>
                    <a:pt x="0" y="3763"/>
                  </a:lnTo>
                  <a:lnTo>
                    <a:pt x="6906" y="3763"/>
                  </a:lnTo>
                  <a:lnTo>
                    <a:pt x="6906" y="1144"/>
                  </a:lnTo>
                  <a:cubicBezTo>
                    <a:pt x="6906" y="525"/>
                    <a:pt x="6382" y="1"/>
                    <a:pt x="57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0" name="Google Shape;7970;p25"/>
            <p:cNvSpPr/>
            <p:nvPr/>
          </p:nvSpPr>
          <p:spPr>
            <a:xfrm>
              <a:off x="7099607" y="3069704"/>
              <a:ext cx="225013" cy="163190"/>
            </a:xfrm>
            <a:custGeom>
              <a:avLst/>
              <a:gdLst/>
              <a:ahLst/>
              <a:cxnLst/>
              <a:rect l="l" t="t" r="r" b="b"/>
              <a:pathLst>
                <a:path w="6907" h="5002" extrusionOk="0">
                  <a:moveTo>
                    <a:pt x="4078" y="611"/>
                  </a:moveTo>
                  <a:cubicBezTo>
                    <a:pt x="4317" y="611"/>
                    <a:pt x="4528" y="925"/>
                    <a:pt x="4311" y="1143"/>
                  </a:cubicBezTo>
                  <a:lnTo>
                    <a:pt x="3572" y="1882"/>
                  </a:lnTo>
                  <a:lnTo>
                    <a:pt x="4072" y="1882"/>
                  </a:lnTo>
                  <a:cubicBezTo>
                    <a:pt x="4358" y="1882"/>
                    <a:pt x="4501" y="2215"/>
                    <a:pt x="4311" y="2406"/>
                  </a:cubicBezTo>
                  <a:lnTo>
                    <a:pt x="3048" y="3668"/>
                  </a:lnTo>
                  <a:cubicBezTo>
                    <a:pt x="2977" y="3734"/>
                    <a:pt x="2899" y="3762"/>
                    <a:pt x="2825" y="3762"/>
                  </a:cubicBezTo>
                  <a:cubicBezTo>
                    <a:pt x="2579" y="3762"/>
                    <a:pt x="2376" y="3453"/>
                    <a:pt x="2596" y="3215"/>
                  </a:cubicBezTo>
                  <a:lnTo>
                    <a:pt x="3334" y="2501"/>
                  </a:lnTo>
                  <a:lnTo>
                    <a:pt x="2834" y="2501"/>
                  </a:lnTo>
                  <a:cubicBezTo>
                    <a:pt x="2817" y="2503"/>
                    <a:pt x="2800" y="2505"/>
                    <a:pt x="2784" y="2505"/>
                  </a:cubicBezTo>
                  <a:cubicBezTo>
                    <a:pt x="2507" y="2505"/>
                    <a:pt x="2371" y="2134"/>
                    <a:pt x="2596" y="1977"/>
                  </a:cubicBezTo>
                  <a:lnTo>
                    <a:pt x="3858" y="715"/>
                  </a:lnTo>
                  <a:cubicBezTo>
                    <a:pt x="3926" y="641"/>
                    <a:pt x="4003" y="611"/>
                    <a:pt x="4078" y="611"/>
                  </a:cubicBezTo>
                  <a:close/>
                  <a:moveTo>
                    <a:pt x="0" y="0"/>
                  </a:moveTo>
                  <a:lnTo>
                    <a:pt x="0" y="3858"/>
                  </a:lnTo>
                  <a:cubicBezTo>
                    <a:pt x="0" y="4501"/>
                    <a:pt x="524" y="5001"/>
                    <a:pt x="1143" y="5001"/>
                  </a:cubicBezTo>
                  <a:lnTo>
                    <a:pt x="5763" y="5001"/>
                  </a:lnTo>
                  <a:cubicBezTo>
                    <a:pt x="6406" y="5001"/>
                    <a:pt x="6906" y="4501"/>
                    <a:pt x="6906" y="3858"/>
                  </a:cubicBezTo>
                  <a:lnTo>
                    <a:pt x="69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71" name="Google Shape;7971;p25"/>
          <p:cNvGrpSpPr/>
          <p:nvPr/>
        </p:nvGrpSpPr>
        <p:grpSpPr>
          <a:xfrm>
            <a:off x="7792400" y="2904915"/>
            <a:ext cx="348384" cy="307784"/>
            <a:chOff x="7792400" y="2904915"/>
            <a:chExt cx="348384" cy="307784"/>
          </a:xfrm>
        </p:grpSpPr>
        <p:sp>
          <p:nvSpPr>
            <p:cNvPr id="7972" name="Google Shape;7972;p25"/>
            <p:cNvSpPr/>
            <p:nvPr/>
          </p:nvSpPr>
          <p:spPr>
            <a:xfrm>
              <a:off x="7834295" y="3109311"/>
              <a:ext cx="60529" cy="60258"/>
            </a:xfrm>
            <a:custGeom>
              <a:avLst/>
              <a:gdLst/>
              <a:ahLst/>
              <a:cxnLst/>
              <a:rect l="l" t="t" r="r" b="b"/>
              <a:pathLst>
                <a:path w="1858" h="1847" extrusionOk="0">
                  <a:moveTo>
                    <a:pt x="0" y="1"/>
                  </a:moveTo>
                  <a:lnTo>
                    <a:pt x="0" y="953"/>
                  </a:lnTo>
                  <a:cubicBezTo>
                    <a:pt x="24" y="1549"/>
                    <a:pt x="471" y="1846"/>
                    <a:pt x="920" y="1846"/>
                  </a:cubicBezTo>
                  <a:cubicBezTo>
                    <a:pt x="1370" y="1846"/>
                    <a:pt x="1822" y="1549"/>
                    <a:pt x="1858" y="953"/>
                  </a:cubicBezTo>
                  <a:lnTo>
                    <a:pt x="18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3" name="Google Shape;7973;p25"/>
            <p:cNvSpPr/>
            <p:nvPr/>
          </p:nvSpPr>
          <p:spPr>
            <a:xfrm>
              <a:off x="7818755" y="2904980"/>
              <a:ext cx="88513" cy="61400"/>
            </a:xfrm>
            <a:custGeom>
              <a:avLst/>
              <a:gdLst/>
              <a:ahLst/>
              <a:cxnLst/>
              <a:rect l="l" t="t" r="r" b="b"/>
              <a:pathLst>
                <a:path w="2717" h="1882" extrusionOk="0">
                  <a:moveTo>
                    <a:pt x="431" y="0"/>
                  </a:moveTo>
                  <a:cubicBezTo>
                    <a:pt x="0" y="0"/>
                    <a:pt x="7" y="625"/>
                    <a:pt x="412" y="625"/>
                  </a:cubicBezTo>
                  <a:cubicBezTo>
                    <a:pt x="433" y="625"/>
                    <a:pt x="455" y="623"/>
                    <a:pt x="477" y="620"/>
                  </a:cubicBezTo>
                  <a:lnTo>
                    <a:pt x="477" y="1882"/>
                  </a:lnTo>
                  <a:lnTo>
                    <a:pt x="2335" y="1882"/>
                  </a:lnTo>
                  <a:lnTo>
                    <a:pt x="2335" y="620"/>
                  </a:lnTo>
                  <a:cubicBezTo>
                    <a:pt x="2716" y="596"/>
                    <a:pt x="2716" y="24"/>
                    <a:pt x="2335" y="1"/>
                  </a:cubicBezTo>
                  <a:lnTo>
                    <a:pt x="454" y="1"/>
                  </a:lnTo>
                  <a:cubicBezTo>
                    <a:pt x="446" y="0"/>
                    <a:pt x="438" y="0"/>
                    <a:pt x="43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4" name="Google Shape;7974;p25"/>
            <p:cNvSpPr/>
            <p:nvPr/>
          </p:nvSpPr>
          <p:spPr>
            <a:xfrm>
              <a:off x="7935936" y="3109311"/>
              <a:ext cx="60529" cy="62020"/>
            </a:xfrm>
            <a:custGeom>
              <a:avLst/>
              <a:gdLst/>
              <a:ahLst/>
              <a:cxnLst/>
              <a:rect l="l" t="t" r="r" b="b"/>
              <a:pathLst>
                <a:path w="1858" h="1901" extrusionOk="0">
                  <a:moveTo>
                    <a:pt x="0" y="1"/>
                  </a:moveTo>
                  <a:lnTo>
                    <a:pt x="0" y="953"/>
                  </a:lnTo>
                  <a:cubicBezTo>
                    <a:pt x="0" y="1584"/>
                    <a:pt x="465" y="1900"/>
                    <a:pt x="929" y="1900"/>
                  </a:cubicBezTo>
                  <a:cubicBezTo>
                    <a:pt x="1393" y="1900"/>
                    <a:pt x="1858" y="1584"/>
                    <a:pt x="1858" y="953"/>
                  </a:cubicBezTo>
                  <a:lnTo>
                    <a:pt x="18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5" name="Google Shape;7975;p25"/>
            <p:cNvSpPr/>
            <p:nvPr/>
          </p:nvSpPr>
          <p:spPr>
            <a:xfrm>
              <a:off x="7921114" y="2904980"/>
              <a:ext cx="87764" cy="61400"/>
            </a:xfrm>
            <a:custGeom>
              <a:avLst/>
              <a:gdLst/>
              <a:ahLst/>
              <a:cxnLst/>
              <a:rect l="l" t="t" r="r" b="b"/>
              <a:pathLst>
                <a:path w="2694" h="1882" extrusionOk="0">
                  <a:moveTo>
                    <a:pt x="409" y="0"/>
                  </a:moveTo>
                  <a:cubicBezTo>
                    <a:pt x="1" y="0"/>
                    <a:pt x="8" y="625"/>
                    <a:pt x="393" y="625"/>
                  </a:cubicBezTo>
                  <a:cubicBezTo>
                    <a:pt x="413" y="625"/>
                    <a:pt x="434" y="623"/>
                    <a:pt x="455" y="620"/>
                  </a:cubicBezTo>
                  <a:lnTo>
                    <a:pt x="455" y="1882"/>
                  </a:lnTo>
                  <a:lnTo>
                    <a:pt x="2313" y="1882"/>
                  </a:lnTo>
                  <a:lnTo>
                    <a:pt x="2313" y="620"/>
                  </a:lnTo>
                  <a:cubicBezTo>
                    <a:pt x="2694" y="596"/>
                    <a:pt x="2694" y="24"/>
                    <a:pt x="2313" y="1"/>
                  </a:cubicBezTo>
                  <a:lnTo>
                    <a:pt x="431" y="1"/>
                  </a:lnTo>
                  <a:cubicBezTo>
                    <a:pt x="424" y="0"/>
                    <a:pt x="417" y="0"/>
                    <a:pt x="4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6" name="Google Shape;7976;p25"/>
            <p:cNvSpPr/>
            <p:nvPr/>
          </p:nvSpPr>
          <p:spPr>
            <a:xfrm>
              <a:off x="8038327" y="3107777"/>
              <a:ext cx="60562" cy="61792"/>
            </a:xfrm>
            <a:custGeom>
              <a:avLst/>
              <a:gdLst/>
              <a:ahLst/>
              <a:cxnLst/>
              <a:rect l="l" t="t" r="r" b="b"/>
              <a:pathLst>
                <a:path w="1859" h="1894" extrusionOk="0">
                  <a:moveTo>
                    <a:pt x="1" y="0"/>
                  </a:moveTo>
                  <a:lnTo>
                    <a:pt x="1" y="1000"/>
                  </a:lnTo>
                  <a:cubicBezTo>
                    <a:pt x="36" y="1596"/>
                    <a:pt x="483" y="1893"/>
                    <a:pt x="929" y="1893"/>
                  </a:cubicBezTo>
                  <a:cubicBezTo>
                    <a:pt x="1376" y="1893"/>
                    <a:pt x="1822" y="1596"/>
                    <a:pt x="1858" y="1000"/>
                  </a:cubicBezTo>
                  <a:lnTo>
                    <a:pt x="18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7" name="Google Shape;7977;p25"/>
            <p:cNvSpPr/>
            <p:nvPr/>
          </p:nvSpPr>
          <p:spPr>
            <a:xfrm>
              <a:off x="8023537" y="2904915"/>
              <a:ext cx="89621" cy="61465"/>
            </a:xfrm>
            <a:custGeom>
              <a:avLst/>
              <a:gdLst/>
              <a:ahLst/>
              <a:cxnLst/>
              <a:rect l="l" t="t" r="r" b="b"/>
              <a:pathLst>
                <a:path w="2751" h="1884" extrusionOk="0">
                  <a:moveTo>
                    <a:pt x="2355" y="0"/>
                  </a:moveTo>
                  <a:cubicBezTo>
                    <a:pt x="2341" y="0"/>
                    <a:pt x="2327" y="1"/>
                    <a:pt x="2312" y="3"/>
                  </a:cubicBezTo>
                  <a:lnTo>
                    <a:pt x="431" y="3"/>
                  </a:lnTo>
                  <a:cubicBezTo>
                    <a:pt x="423" y="2"/>
                    <a:pt x="416" y="2"/>
                    <a:pt x="409" y="2"/>
                  </a:cubicBezTo>
                  <a:cubicBezTo>
                    <a:pt x="0" y="2"/>
                    <a:pt x="8" y="627"/>
                    <a:pt x="393" y="627"/>
                  </a:cubicBezTo>
                  <a:cubicBezTo>
                    <a:pt x="413" y="627"/>
                    <a:pt x="433" y="625"/>
                    <a:pt x="455" y="622"/>
                  </a:cubicBezTo>
                  <a:lnTo>
                    <a:pt x="455" y="1884"/>
                  </a:lnTo>
                  <a:lnTo>
                    <a:pt x="2312" y="1884"/>
                  </a:lnTo>
                  <a:lnTo>
                    <a:pt x="2312" y="622"/>
                  </a:lnTo>
                  <a:cubicBezTo>
                    <a:pt x="2327" y="623"/>
                    <a:pt x="2341" y="624"/>
                    <a:pt x="2355" y="624"/>
                  </a:cubicBezTo>
                  <a:cubicBezTo>
                    <a:pt x="2751" y="624"/>
                    <a:pt x="2751" y="0"/>
                    <a:pt x="235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78" name="Google Shape;7978;p25"/>
            <p:cNvSpPr/>
            <p:nvPr/>
          </p:nvSpPr>
          <p:spPr>
            <a:xfrm>
              <a:off x="7792400" y="2986575"/>
              <a:ext cx="348384" cy="226124"/>
            </a:xfrm>
            <a:custGeom>
              <a:avLst/>
              <a:gdLst/>
              <a:ahLst/>
              <a:cxnLst/>
              <a:rect l="l" t="t" r="r" b="b"/>
              <a:pathLst>
                <a:path w="10694" h="6931" extrusionOk="0">
                  <a:moveTo>
                    <a:pt x="7550" y="2501"/>
                  </a:moveTo>
                  <a:lnTo>
                    <a:pt x="7550" y="3096"/>
                  </a:lnTo>
                  <a:lnTo>
                    <a:pt x="9431" y="3096"/>
                  </a:lnTo>
                  <a:lnTo>
                    <a:pt x="9431" y="2524"/>
                  </a:lnTo>
                  <a:lnTo>
                    <a:pt x="10074" y="2524"/>
                  </a:lnTo>
                  <a:lnTo>
                    <a:pt x="10050" y="5954"/>
                  </a:lnTo>
                  <a:cubicBezTo>
                    <a:pt x="10072" y="6130"/>
                    <a:pt x="9951" y="6266"/>
                    <a:pt x="9782" y="6266"/>
                  </a:cubicBezTo>
                  <a:cubicBezTo>
                    <a:pt x="9768" y="6266"/>
                    <a:pt x="9755" y="6265"/>
                    <a:pt x="9741" y="6263"/>
                  </a:cubicBezTo>
                  <a:lnTo>
                    <a:pt x="929" y="6263"/>
                  </a:lnTo>
                  <a:cubicBezTo>
                    <a:pt x="739" y="6263"/>
                    <a:pt x="620" y="6120"/>
                    <a:pt x="620" y="5954"/>
                  </a:cubicBezTo>
                  <a:lnTo>
                    <a:pt x="620" y="2501"/>
                  </a:lnTo>
                  <a:lnTo>
                    <a:pt x="1286" y="2501"/>
                  </a:lnTo>
                  <a:lnTo>
                    <a:pt x="1286" y="3144"/>
                  </a:lnTo>
                  <a:lnTo>
                    <a:pt x="3144" y="3144"/>
                  </a:lnTo>
                  <a:lnTo>
                    <a:pt x="3144" y="2501"/>
                  </a:lnTo>
                  <a:lnTo>
                    <a:pt x="4430" y="2501"/>
                  </a:lnTo>
                  <a:lnTo>
                    <a:pt x="4430" y="3144"/>
                  </a:lnTo>
                  <a:lnTo>
                    <a:pt x="6288" y="3144"/>
                  </a:lnTo>
                  <a:lnTo>
                    <a:pt x="6288" y="2501"/>
                  </a:lnTo>
                  <a:close/>
                  <a:moveTo>
                    <a:pt x="286" y="0"/>
                  </a:moveTo>
                  <a:cubicBezTo>
                    <a:pt x="120" y="24"/>
                    <a:pt x="0" y="143"/>
                    <a:pt x="0" y="334"/>
                  </a:cubicBezTo>
                  <a:lnTo>
                    <a:pt x="0" y="5978"/>
                  </a:lnTo>
                  <a:cubicBezTo>
                    <a:pt x="0" y="6501"/>
                    <a:pt x="405" y="6906"/>
                    <a:pt x="929" y="6930"/>
                  </a:cubicBezTo>
                  <a:lnTo>
                    <a:pt x="9764" y="6930"/>
                  </a:lnTo>
                  <a:cubicBezTo>
                    <a:pt x="10288" y="6906"/>
                    <a:pt x="10693" y="6501"/>
                    <a:pt x="10693" y="5978"/>
                  </a:cubicBezTo>
                  <a:lnTo>
                    <a:pt x="10693" y="334"/>
                  </a:lnTo>
                  <a:cubicBezTo>
                    <a:pt x="10693" y="143"/>
                    <a:pt x="10550" y="0"/>
                    <a:pt x="103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79" name="Google Shape;7979;p25"/>
          <p:cNvGrpSpPr/>
          <p:nvPr/>
        </p:nvGrpSpPr>
        <p:grpSpPr>
          <a:xfrm>
            <a:off x="7791618" y="3462835"/>
            <a:ext cx="349166" cy="309024"/>
            <a:chOff x="7791618" y="3462835"/>
            <a:chExt cx="349166" cy="309024"/>
          </a:xfrm>
        </p:grpSpPr>
        <p:sp>
          <p:nvSpPr>
            <p:cNvPr id="7980" name="Google Shape;7980;p25"/>
            <p:cNvSpPr/>
            <p:nvPr/>
          </p:nvSpPr>
          <p:spPr>
            <a:xfrm>
              <a:off x="7791618" y="3462835"/>
              <a:ext cx="144351" cy="143778"/>
            </a:xfrm>
            <a:custGeom>
              <a:avLst/>
              <a:gdLst/>
              <a:ahLst/>
              <a:cxnLst/>
              <a:rect l="l" t="t" r="r" b="b"/>
              <a:pathLst>
                <a:path w="4431" h="4407" extrusionOk="0">
                  <a:moveTo>
                    <a:pt x="2215" y="0"/>
                  </a:moveTo>
                  <a:cubicBezTo>
                    <a:pt x="1001" y="0"/>
                    <a:pt x="1" y="977"/>
                    <a:pt x="1" y="2191"/>
                  </a:cubicBezTo>
                  <a:lnTo>
                    <a:pt x="1" y="4406"/>
                  </a:lnTo>
                  <a:lnTo>
                    <a:pt x="4406" y="4406"/>
                  </a:lnTo>
                  <a:lnTo>
                    <a:pt x="4406" y="2215"/>
                  </a:lnTo>
                  <a:cubicBezTo>
                    <a:pt x="4430" y="1001"/>
                    <a:pt x="3454" y="0"/>
                    <a:pt x="22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1" name="Google Shape;7981;p25"/>
            <p:cNvSpPr/>
            <p:nvPr/>
          </p:nvSpPr>
          <p:spPr>
            <a:xfrm>
              <a:off x="7791618" y="3626776"/>
              <a:ext cx="143569" cy="143778"/>
            </a:xfrm>
            <a:custGeom>
              <a:avLst/>
              <a:gdLst/>
              <a:ahLst/>
              <a:cxnLst/>
              <a:rect l="l" t="t" r="r" b="b"/>
              <a:pathLst>
                <a:path w="4407" h="4407" extrusionOk="0">
                  <a:moveTo>
                    <a:pt x="1" y="0"/>
                  </a:moveTo>
                  <a:lnTo>
                    <a:pt x="1" y="2191"/>
                  </a:lnTo>
                  <a:cubicBezTo>
                    <a:pt x="1" y="3406"/>
                    <a:pt x="977" y="4406"/>
                    <a:pt x="2192" y="4406"/>
                  </a:cubicBezTo>
                  <a:cubicBezTo>
                    <a:pt x="2206" y="4406"/>
                    <a:pt x="2220" y="4406"/>
                    <a:pt x="2234" y="4406"/>
                  </a:cubicBezTo>
                  <a:cubicBezTo>
                    <a:pt x="3429" y="4406"/>
                    <a:pt x="4406" y="3415"/>
                    <a:pt x="4406" y="2215"/>
                  </a:cubicBezTo>
                  <a:lnTo>
                    <a:pt x="4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2" name="Google Shape;7982;p25"/>
            <p:cNvSpPr/>
            <p:nvPr/>
          </p:nvSpPr>
          <p:spPr>
            <a:xfrm>
              <a:off x="7956884" y="3524007"/>
              <a:ext cx="183900" cy="113665"/>
            </a:xfrm>
            <a:custGeom>
              <a:avLst/>
              <a:gdLst/>
              <a:ahLst/>
              <a:cxnLst/>
              <a:rect l="l" t="t" r="r" b="b"/>
              <a:pathLst>
                <a:path w="5645" h="3484" extrusionOk="0">
                  <a:moveTo>
                    <a:pt x="1862" y="1"/>
                  </a:moveTo>
                  <a:cubicBezTo>
                    <a:pt x="1237" y="1"/>
                    <a:pt x="598" y="160"/>
                    <a:pt x="0" y="507"/>
                  </a:cubicBezTo>
                  <a:lnTo>
                    <a:pt x="0" y="3484"/>
                  </a:lnTo>
                  <a:lnTo>
                    <a:pt x="5644" y="3484"/>
                  </a:lnTo>
                  <a:cubicBezTo>
                    <a:pt x="5466" y="1415"/>
                    <a:pt x="3725" y="1"/>
                    <a:pt x="18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3" name="Google Shape;7983;p25"/>
            <p:cNvSpPr/>
            <p:nvPr/>
          </p:nvSpPr>
          <p:spPr>
            <a:xfrm>
              <a:off x="7942908" y="3657835"/>
              <a:ext cx="197876" cy="114024"/>
            </a:xfrm>
            <a:custGeom>
              <a:avLst/>
              <a:gdLst/>
              <a:ahLst/>
              <a:cxnLst/>
              <a:rect l="l" t="t" r="r" b="b"/>
              <a:pathLst>
                <a:path w="6074" h="3495" extrusionOk="0">
                  <a:moveTo>
                    <a:pt x="405" y="1"/>
                  </a:moveTo>
                  <a:lnTo>
                    <a:pt x="405" y="1287"/>
                  </a:lnTo>
                  <a:cubicBezTo>
                    <a:pt x="405" y="1787"/>
                    <a:pt x="262" y="2287"/>
                    <a:pt x="0" y="2716"/>
                  </a:cubicBezTo>
                  <a:cubicBezTo>
                    <a:pt x="705" y="3251"/>
                    <a:pt x="1503" y="3495"/>
                    <a:pt x="2284" y="3495"/>
                  </a:cubicBezTo>
                  <a:cubicBezTo>
                    <a:pt x="4144" y="3495"/>
                    <a:pt x="5905" y="2114"/>
                    <a:pt x="60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7984" name="Google Shape;7984;p25"/>
          <p:cNvSpPr/>
          <p:nvPr/>
        </p:nvSpPr>
        <p:spPr>
          <a:xfrm>
            <a:off x="7058461" y="3442477"/>
            <a:ext cx="310007" cy="349022"/>
          </a:xfrm>
          <a:custGeom>
            <a:avLst/>
            <a:gdLst/>
            <a:ahLst/>
            <a:cxnLst/>
            <a:rect l="l" t="t" r="r" b="b"/>
            <a:pathLst>
              <a:path w="9516" h="10698" extrusionOk="0">
                <a:moveTo>
                  <a:pt x="9175" y="0"/>
                </a:moveTo>
                <a:cubicBezTo>
                  <a:pt x="9158" y="0"/>
                  <a:pt x="9140" y="2"/>
                  <a:pt x="9122" y="5"/>
                </a:cubicBezTo>
                <a:lnTo>
                  <a:pt x="334" y="5"/>
                </a:lnTo>
                <a:cubicBezTo>
                  <a:pt x="320" y="3"/>
                  <a:pt x="307" y="3"/>
                  <a:pt x="293" y="3"/>
                </a:cubicBezTo>
                <a:cubicBezTo>
                  <a:pt x="124" y="3"/>
                  <a:pt x="1" y="138"/>
                  <a:pt x="1" y="315"/>
                </a:cubicBezTo>
                <a:lnTo>
                  <a:pt x="1" y="8721"/>
                </a:lnTo>
                <a:cubicBezTo>
                  <a:pt x="1" y="9817"/>
                  <a:pt x="906" y="10698"/>
                  <a:pt x="2001" y="10698"/>
                </a:cubicBezTo>
                <a:lnTo>
                  <a:pt x="6169" y="10698"/>
                </a:lnTo>
                <a:cubicBezTo>
                  <a:pt x="7264" y="10698"/>
                  <a:pt x="8146" y="9817"/>
                  <a:pt x="8146" y="8721"/>
                </a:cubicBezTo>
                <a:lnTo>
                  <a:pt x="8146" y="8150"/>
                </a:lnTo>
                <a:lnTo>
                  <a:pt x="6359" y="8150"/>
                </a:lnTo>
                <a:cubicBezTo>
                  <a:pt x="5955" y="8150"/>
                  <a:pt x="5955" y="7531"/>
                  <a:pt x="6359" y="7531"/>
                </a:cubicBezTo>
                <a:lnTo>
                  <a:pt x="8146" y="7531"/>
                </a:lnTo>
                <a:lnTo>
                  <a:pt x="8146" y="6888"/>
                </a:lnTo>
                <a:lnTo>
                  <a:pt x="7026" y="6888"/>
                </a:lnTo>
                <a:cubicBezTo>
                  <a:pt x="6645" y="6864"/>
                  <a:pt x="6645" y="6292"/>
                  <a:pt x="7026" y="6268"/>
                </a:cubicBezTo>
                <a:lnTo>
                  <a:pt x="8169" y="6268"/>
                </a:lnTo>
                <a:lnTo>
                  <a:pt x="8169" y="5625"/>
                </a:lnTo>
                <a:lnTo>
                  <a:pt x="6383" y="5625"/>
                </a:lnTo>
                <a:cubicBezTo>
                  <a:pt x="5978" y="5625"/>
                  <a:pt x="5978" y="5006"/>
                  <a:pt x="6383" y="5006"/>
                </a:cubicBezTo>
                <a:lnTo>
                  <a:pt x="8169" y="5006"/>
                </a:lnTo>
                <a:lnTo>
                  <a:pt x="8169" y="4387"/>
                </a:lnTo>
                <a:lnTo>
                  <a:pt x="7026" y="4387"/>
                </a:lnTo>
                <a:cubicBezTo>
                  <a:pt x="6645" y="4339"/>
                  <a:pt x="6645" y="3792"/>
                  <a:pt x="7026" y="3744"/>
                </a:cubicBezTo>
                <a:lnTo>
                  <a:pt x="8169" y="3744"/>
                </a:lnTo>
                <a:lnTo>
                  <a:pt x="8169" y="3125"/>
                </a:lnTo>
                <a:lnTo>
                  <a:pt x="6383" y="3125"/>
                </a:lnTo>
                <a:cubicBezTo>
                  <a:pt x="5978" y="3125"/>
                  <a:pt x="5978" y="2506"/>
                  <a:pt x="6383" y="2506"/>
                </a:cubicBezTo>
                <a:lnTo>
                  <a:pt x="8169" y="2506"/>
                </a:lnTo>
                <a:lnTo>
                  <a:pt x="8169" y="2291"/>
                </a:lnTo>
                <a:lnTo>
                  <a:pt x="9360" y="481"/>
                </a:lnTo>
                <a:cubicBezTo>
                  <a:pt x="9515" y="282"/>
                  <a:pt x="9402" y="0"/>
                  <a:pt x="917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7985" name="Google Shape;7985;p25"/>
          <p:cNvGrpSpPr/>
          <p:nvPr/>
        </p:nvGrpSpPr>
        <p:grpSpPr>
          <a:xfrm>
            <a:off x="6284225" y="3452689"/>
            <a:ext cx="370797" cy="327946"/>
            <a:chOff x="6284225" y="3452689"/>
            <a:chExt cx="370797" cy="327946"/>
          </a:xfrm>
        </p:grpSpPr>
        <p:sp>
          <p:nvSpPr>
            <p:cNvPr id="7986" name="Google Shape;7986;p25"/>
            <p:cNvSpPr/>
            <p:nvPr/>
          </p:nvSpPr>
          <p:spPr>
            <a:xfrm>
              <a:off x="6364137" y="3612584"/>
              <a:ext cx="62842" cy="81824"/>
            </a:xfrm>
            <a:custGeom>
              <a:avLst/>
              <a:gdLst/>
              <a:ahLst/>
              <a:cxnLst/>
              <a:rect l="l" t="t" r="r" b="b"/>
              <a:pathLst>
                <a:path w="1929" h="2508" extrusionOk="0">
                  <a:moveTo>
                    <a:pt x="976" y="1"/>
                  </a:moveTo>
                  <a:cubicBezTo>
                    <a:pt x="911" y="1"/>
                    <a:pt x="845" y="18"/>
                    <a:pt x="786" y="54"/>
                  </a:cubicBezTo>
                  <a:cubicBezTo>
                    <a:pt x="333" y="411"/>
                    <a:pt x="71" y="935"/>
                    <a:pt x="24" y="1483"/>
                  </a:cubicBezTo>
                  <a:cubicBezTo>
                    <a:pt x="0" y="2031"/>
                    <a:pt x="429" y="2483"/>
                    <a:pt x="976" y="2507"/>
                  </a:cubicBezTo>
                  <a:cubicBezTo>
                    <a:pt x="1524" y="2483"/>
                    <a:pt x="1929" y="2031"/>
                    <a:pt x="1929" y="1483"/>
                  </a:cubicBezTo>
                  <a:cubicBezTo>
                    <a:pt x="1881" y="935"/>
                    <a:pt x="1596" y="411"/>
                    <a:pt x="1167" y="54"/>
                  </a:cubicBezTo>
                  <a:cubicBezTo>
                    <a:pt x="1107" y="18"/>
                    <a:pt x="1042" y="1"/>
                    <a:pt x="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7" name="Google Shape;7987;p25"/>
            <p:cNvSpPr/>
            <p:nvPr/>
          </p:nvSpPr>
          <p:spPr>
            <a:xfrm>
              <a:off x="6284225" y="3699660"/>
              <a:ext cx="223449" cy="80975"/>
            </a:xfrm>
            <a:custGeom>
              <a:avLst/>
              <a:gdLst/>
              <a:ahLst/>
              <a:cxnLst/>
              <a:rect l="l" t="t" r="r" b="b"/>
              <a:pathLst>
                <a:path w="6859" h="2482" extrusionOk="0">
                  <a:moveTo>
                    <a:pt x="2213" y="0"/>
                  </a:moveTo>
                  <a:cubicBezTo>
                    <a:pt x="2198" y="0"/>
                    <a:pt x="2183" y="2"/>
                    <a:pt x="2167" y="5"/>
                  </a:cubicBezTo>
                  <a:lnTo>
                    <a:pt x="286" y="5"/>
                  </a:lnTo>
                  <a:cubicBezTo>
                    <a:pt x="119" y="5"/>
                    <a:pt x="0" y="124"/>
                    <a:pt x="0" y="291"/>
                  </a:cubicBezTo>
                  <a:lnTo>
                    <a:pt x="0" y="2172"/>
                  </a:lnTo>
                  <a:cubicBezTo>
                    <a:pt x="0" y="2339"/>
                    <a:pt x="119" y="2481"/>
                    <a:pt x="286" y="2481"/>
                  </a:cubicBezTo>
                  <a:lnTo>
                    <a:pt x="6549" y="2481"/>
                  </a:lnTo>
                  <a:cubicBezTo>
                    <a:pt x="6716" y="2481"/>
                    <a:pt x="6859" y="2339"/>
                    <a:pt x="6859" y="2172"/>
                  </a:cubicBezTo>
                  <a:lnTo>
                    <a:pt x="6859" y="291"/>
                  </a:lnTo>
                  <a:cubicBezTo>
                    <a:pt x="6859" y="136"/>
                    <a:pt x="6736" y="2"/>
                    <a:pt x="6586" y="2"/>
                  </a:cubicBezTo>
                  <a:cubicBezTo>
                    <a:pt x="6574" y="2"/>
                    <a:pt x="6561" y="3"/>
                    <a:pt x="6549" y="5"/>
                  </a:cubicBezTo>
                  <a:lnTo>
                    <a:pt x="4668" y="5"/>
                  </a:lnTo>
                  <a:cubicBezTo>
                    <a:pt x="4652" y="2"/>
                    <a:pt x="4637" y="0"/>
                    <a:pt x="4623" y="0"/>
                  </a:cubicBezTo>
                  <a:cubicBezTo>
                    <a:pt x="4524" y="0"/>
                    <a:pt x="4444" y="68"/>
                    <a:pt x="4382" y="171"/>
                  </a:cubicBezTo>
                  <a:cubicBezTo>
                    <a:pt x="4132" y="469"/>
                    <a:pt x="3775" y="618"/>
                    <a:pt x="3417" y="618"/>
                  </a:cubicBezTo>
                  <a:cubicBezTo>
                    <a:pt x="3060" y="618"/>
                    <a:pt x="2703" y="469"/>
                    <a:pt x="2453" y="171"/>
                  </a:cubicBezTo>
                  <a:cubicBezTo>
                    <a:pt x="2412" y="68"/>
                    <a:pt x="2316" y="0"/>
                    <a:pt x="221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8" name="Google Shape;7988;p25"/>
            <p:cNvSpPr/>
            <p:nvPr/>
          </p:nvSpPr>
          <p:spPr>
            <a:xfrm>
              <a:off x="6382739" y="3473960"/>
              <a:ext cx="183900" cy="103128"/>
            </a:xfrm>
            <a:custGeom>
              <a:avLst/>
              <a:gdLst/>
              <a:ahLst/>
              <a:cxnLst/>
              <a:rect l="l" t="t" r="r" b="b"/>
              <a:pathLst>
                <a:path w="5645" h="3161" extrusionOk="0">
                  <a:moveTo>
                    <a:pt x="2416" y="1"/>
                  </a:moveTo>
                  <a:cubicBezTo>
                    <a:pt x="2338" y="1"/>
                    <a:pt x="2258" y="34"/>
                    <a:pt x="2191" y="112"/>
                  </a:cubicBezTo>
                  <a:lnTo>
                    <a:pt x="96" y="2446"/>
                  </a:lnTo>
                  <a:cubicBezTo>
                    <a:pt x="1" y="2589"/>
                    <a:pt x="24" y="2755"/>
                    <a:pt x="143" y="2874"/>
                  </a:cubicBezTo>
                  <a:cubicBezTo>
                    <a:pt x="197" y="2928"/>
                    <a:pt x="270" y="2953"/>
                    <a:pt x="345" y="2953"/>
                  </a:cubicBezTo>
                  <a:cubicBezTo>
                    <a:pt x="436" y="2953"/>
                    <a:pt x="530" y="2916"/>
                    <a:pt x="596" y="2850"/>
                  </a:cubicBezTo>
                  <a:lnTo>
                    <a:pt x="906" y="3160"/>
                  </a:lnTo>
                  <a:lnTo>
                    <a:pt x="5645" y="3160"/>
                  </a:lnTo>
                  <a:lnTo>
                    <a:pt x="2668" y="517"/>
                  </a:lnTo>
                  <a:cubicBezTo>
                    <a:pt x="2863" y="285"/>
                    <a:pt x="2647" y="1"/>
                    <a:pt x="241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89" name="Google Shape;7989;p25"/>
            <p:cNvSpPr/>
            <p:nvPr/>
          </p:nvSpPr>
          <p:spPr>
            <a:xfrm>
              <a:off x="6435482" y="3596467"/>
              <a:ext cx="219540" cy="113143"/>
            </a:xfrm>
            <a:custGeom>
              <a:avLst/>
              <a:gdLst/>
              <a:ahLst/>
              <a:cxnLst/>
              <a:rect l="l" t="t" r="r" b="b"/>
              <a:pathLst>
                <a:path w="6739" h="3468" extrusionOk="0">
                  <a:moveTo>
                    <a:pt x="3167" y="588"/>
                  </a:moveTo>
                  <a:cubicBezTo>
                    <a:pt x="3330" y="588"/>
                    <a:pt x="3478" y="715"/>
                    <a:pt x="3478" y="905"/>
                  </a:cubicBezTo>
                  <a:cubicBezTo>
                    <a:pt x="3478" y="1072"/>
                    <a:pt x="3359" y="1191"/>
                    <a:pt x="3192" y="1215"/>
                  </a:cubicBezTo>
                  <a:cubicBezTo>
                    <a:pt x="3183" y="1216"/>
                    <a:pt x="3174" y="1216"/>
                    <a:pt x="3165" y="1216"/>
                  </a:cubicBezTo>
                  <a:cubicBezTo>
                    <a:pt x="2896" y="1216"/>
                    <a:pt x="2746" y="875"/>
                    <a:pt x="2930" y="691"/>
                  </a:cubicBezTo>
                  <a:cubicBezTo>
                    <a:pt x="3002" y="620"/>
                    <a:pt x="3086" y="588"/>
                    <a:pt x="3167" y="588"/>
                  </a:cubicBezTo>
                  <a:close/>
                  <a:moveTo>
                    <a:pt x="1" y="0"/>
                  </a:moveTo>
                  <a:lnTo>
                    <a:pt x="3430" y="3049"/>
                  </a:lnTo>
                  <a:cubicBezTo>
                    <a:pt x="3761" y="3343"/>
                    <a:pt x="4116" y="3468"/>
                    <a:pt x="4455" y="3468"/>
                  </a:cubicBezTo>
                  <a:cubicBezTo>
                    <a:pt x="5706" y="3468"/>
                    <a:pt x="6738" y="1777"/>
                    <a:pt x="5502" y="691"/>
                  </a:cubicBezTo>
                  <a:lnTo>
                    <a:pt x="471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0" name="Google Shape;7990;p25"/>
            <p:cNvSpPr/>
            <p:nvPr/>
          </p:nvSpPr>
          <p:spPr>
            <a:xfrm>
              <a:off x="6367232" y="3494612"/>
              <a:ext cx="22511" cy="19477"/>
            </a:xfrm>
            <a:custGeom>
              <a:avLst/>
              <a:gdLst/>
              <a:ahLst/>
              <a:cxnLst/>
              <a:rect l="l" t="t" r="r" b="b"/>
              <a:pathLst>
                <a:path w="691" h="597" extrusionOk="0">
                  <a:moveTo>
                    <a:pt x="422" y="0"/>
                  </a:moveTo>
                  <a:cubicBezTo>
                    <a:pt x="409" y="0"/>
                    <a:pt x="395" y="1"/>
                    <a:pt x="381" y="3"/>
                  </a:cubicBezTo>
                  <a:cubicBezTo>
                    <a:pt x="119" y="3"/>
                    <a:pt x="0" y="312"/>
                    <a:pt x="167" y="503"/>
                  </a:cubicBezTo>
                  <a:cubicBezTo>
                    <a:pt x="231" y="567"/>
                    <a:pt x="310" y="596"/>
                    <a:pt x="386" y="596"/>
                  </a:cubicBezTo>
                  <a:cubicBezTo>
                    <a:pt x="534" y="596"/>
                    <a:pt x="675" y="486"/>
                    <a:pt x="691" y="312"/>
                  </a:cubicBezTo>
                  <a:cubicBezTo>
                    <a:pt x="691" y="136"/>
                    <a:pt x="589" y="0"/>
                    <a:pt x="4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1" name="Google Shape;7991;p25"/>
            <p:cNvSpPr/>
            <p:nvPr/>
          </p:nvSpPr>
          <p:spPr>
            <a:xfrm>
              <a:off x="6375181" y="3452689"/>
              <a:ext cx="24661" cy="20521"/>
            </a:xfrm>
            <a:custGeom>
              <a:avLst/>
              <a:gdLst/>
              <a:ahLst/>
              <a:cxnLst/>
              <a:rect l="l" t="t" r="r" b="b"/>
              <a:pathLst>
                <a:path w="757" h="629" extrusionOk="0">
                  <a:moveTo>
                    <a:pt x="420" y="1"/>
                  </a:moveTo>
                  <a:cubicBezTo>
                    <a:pt x="151" y="1"/>
                    <a:pt x="1" y="341"/>
                    <a:pt x="185" y="526"/>
                  </a:cubicBezTo>
                  <a:cubicBezTo>
                    <a:pt x="256" y="597"/>
                    <a:pt x="341" y="629"/>
                    <a:pt x="422" y="629"/>
                  </a:cubicBezTo>
                  <a:cubicBezTo>
                    <a:pt x="584" y="629"/>
                    <a:pt x="733" y="502"/>
                    <a:pt x="733" y="311"/>
                  </a:cubicBezTo>
                  <a:cubicBezTo>
                    <a:pt x="756" y="145"/>
                    <a:pt x="614" y="2"/>
                    <a:pt x="447" y="2"/>
                  </a:cubicBezTo>
                  <a:cubicBezTo>
                    <a:pt x="438" y="1"/>
                    <a:pt x="429" y="1"/>
                    <a:pt x="4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2" name="Google Shape;7992;p25"/>
          <p:cNvGrpSpPr/>
          <p:nvPr/>
        </p:nvGrpSpPr>
        <p:grpSpPr>
          <a:xfrm>
            <a:off x="5528557" y="3442640"/>
            <a:ext cx="351479" cy="348924"/>
            <a:chOff x="5528557" y="3442640"/>
            <a:chExt cx="351479" cy="348924"/>
          </a:xfrm>
        </p:grpSpPr>
        <p:sp>
          <p:nvSpPr>
            <p:cNvPr id="7993" name="Google Shape;7993;p25"/>
            <p:cNvSpPr/>
            <p:nvPr/>
          </p:nvSpPr>
          <p:spPr>
            <a:xfrm>
              <a:off x="5734153" y="3448839"/>
              <a:ext cx="55903" cy="55201"/>
            </a:xfrm>
            <a:custGeom>
              <a:avLst/>
              <a:gdLst/>
              <a:ahLst/>
              <a:cxnLst/>
              <a:rect l="l" t="t" r="r" b="b"/>
              <a:pathLst>
                <a:path w="1716" h="1692" extrusionOk="0">
                  <a:moveTo>
                    <a:pt x="1" y="1"/>
                  </a:moveTo>
                  <a:lnTo>
                    <a:pt x="1" y="1692"/>
                  </a:lnTo>
                  <a:lnTo>
                    <a:pt x="1715" y="1692"/>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4" name="Google Shape;7994;p25"/>
            <p:cNvSpPr/>
            <p:nvPr/>
          </p:nvSpPr>
          <p:spPr>
            <a:xfrm>
              <a:off x="5528557" y="3442640"/>
              <a:ext cx="267689" cy="329447"/>
            </a:xfrm>
            <a:custGeom>
              <a:avLst/>
              <a:gdLst/>
              <a:ahLst/>
              <a:cxnLst/>
              <a:rect l="l" t="t" r="r" b="b"/>
              <a:pathLst>
                <a:path w="8217" h="10098" extrusionOk="0">
                  <a:moveTo>
                    <a:pt x="5978" y="3168"/>
                  </a:moveTo>
                  <a:cubicBezTo>
                    <a:pt x="6121" y="3168"/>
                    <a:pt x="6264" y="3287"/>
                    <a:pt x="6288" y="3429"/>
                  </a:cubicBezTo>
                  <a:cubicBezTo>
                    <a:pt x="6288" y="3620"/>
                    <a:pt x="6169" y="3763"/>
                    <a:pt x="6002" y="3763"/>
                  </a:cubicBezTo>
                  <a:lnTo>
                    <a:pt x="6002" y="3787"/>
                  </a:lnTo>
                  <a:lnTo>
                    <a:pt x="4740" y="3787"/>
                  </a:lnTo>
                  <a:cubicBezTo>
                    <a:pt x="4573" y="3787"/>
                    <a:pt x="4454" y="3668"/>
                    <a:pt x="4430" y="3501"/>
                  </a:cubicBezTo>
                  <a:cubicBezTo>
                    <a:pt x="4383" y="3334"/>
                    <a:pt x="4526" y="3168"/>
                    <a:pt x="4716" y="3168"/>
                  </a:cubicBezTo>
                  <a:close/>
                  <a:moveTo>
                    <a:pt x="3477" y="2978"/>
                  </a:moveTo>
                  <a:cubicBezTo>
                    <a:pt x="3718" y="2978"/>
                    <a:pt x="3930" y="3287"/>
                    <a:pt x="3692" y="3525"/>
                  </a:cubicBezTo>
                  <a:lnTo>
                    <a:pt x="2906" y="4311"/>
                  </a:lnTo>
                  <a:cubicBezTo>
                    <a:pt x="2847" y="4370"/>
                    <a:pt x="2763" y="4400"/>
                    <a:pt x="2680" y="4400"/>
                  </a:cubicBezTo>
                  <a:cubicBezTo>
                    <a:pt x="2597" y="4400"/>
                    <a:pt x="2513" y="4370"/>
                    <a:pt x="2454" y="4311"/>
                  </a:cubicBezTo>
                  <a:lnTo>
                    <a:pt x="2001" y="3834"/>
                  </a:lnTo>
                  <a:cubicBezTo>
                    <a:pt x="1882" y="3715"/>
                    <a:pt x="1882" y="3501"/>
                    <a:pt x="2001" y="3382"/>
                  </a:cubicBezTo>
                  <a:lnTo>
                    <a:pt x="2001" y="3406"/>
                  </a:lnTo>
                  <a:cubicBezTo>
                    <a:pt x="2061" y="3346"/>
                    <a:pt x="2138" y="3316"/>
                    <a:pt x="2219" y="3316"/>
                  </a:cubicBezTo>
                  <a:cubicBezTo>
                    <a:pt x="2299" y="3316"/>
                    <a:pt x="2382" y="3346"/>
                    <a:pt x="2454" y="3406"/>
                  </a:cubicBezTo>
                  <a:lnTo>
                    <a:pt x="2692" y="3644"/>
                  </a:lnTo>
                  <a:lnTo>
                    <a:pt x="3263" y="3072"/>
                  </a:lnTo>
                  <a:cubicBezTo>
                    <a:pt x="3329" y="3006"/>
                    <a:pt x="3404" y="2978"/>
                    <a:pt x="3477" y="2978"/>
                  </a:cubicBezTo>
                  <a:close/>
                  <a:moveTo>
                    <a:pt x="5335" y="5049"/>
                  </a:moveTo>
                  <a:cubicBezTo>
                    <a:pt x="5502" y="5049"/>
                    <a:pt x="5645" y="5168"/>
                    <a:pt x="5669" y="5335"/>
                  </a:cubicBezTo>
                  <a:cubicBezTo>
                    <a:pt x="5669" y="5501"/>
                    <a:pt x="5526" y="5644"/>
                    <a:pt x="5359" y="5644"/>
                  </a:cubicBezTo>
                  <a:lnTo>
                    <a:pt x="5359" y="5668"/>
                  </a:lnTo>
                  <a:lnTo>
                    <a:pt x="4740" y="5668"/>
                  </a:lnTo>
                  <a:cubicBezTo>
                    <a:pt x="4573" y="5668"/>
                    <a:pt x="4454" y="5549"/>
                    <a:pt x="4430" y="5382"/>
                  </a:cubicBezTo>
                  <a:cubicBezTo>
                    <a:pt x="4383" y="5216"/>
                    <a:pt x="4526" y="5049"/>
                    <a:pt x="4716" y="5049"/>
                  </a:cubicBezTo>
                  <a:close/>
                  <a:moveTo>
                    <a:pt x="3470" y="4839"/>
                  </a:moveTo>
                  <a:cubicBezTo>
                    <a:pt x="3714" y="4839"/>
                    <a:pt x="3932" y="5161"/>
                    <a:pt x="3692" y="5382"/>
                  </a:cubicBezTo>
                  <a:lnTo>
                    <a:pt x="2906" y="6168"/>
                  </a:lnTo>
                  <a:cubicBezTo>
                    <a:pt x="2847" y="6228"/>
                    <a:pt x="2769" y="6257"/>
                    <a:pt x="2689" y="6257"/>
                  </a:cubicBezTo>
                  <a:cubicBezTo>
                    <a:pt x="2608" y="6257"/>
                    <a:pt x="2525" y="6228"/>
                    <a:pt x="2454" y="6168"/>
                  </a:cubicBezTo>
                  <a:lnTo>
                    <a:pt x="2001" y="5716"/>
                  </a:lnTo>
                  <a:cubicBezTo>
                    <a:pt x="1858" y="5597"/>
                    <a:pt x="1858" y="5382"/>
                    <a:pt x="2001" y="5239"/>
                  </a:cubicBezTo>
                  <a:lnTo>
                    <a:pt x="2001" y="5263"/>
                  </a:lnTo>
                  <a:cubicBezTo>
                    <a:pt x="2061" y="5204"/>
                    <a:pt x="2138" y="5174"/>
                    <a:pt x="2219" y="5174"/>
                  </a:cubicBezTo>
                  <a:cubicBezTo>
                    <a:pt x="2299" y="5174"/>
                    <a:pt x="2382" y="5204"/>
                    <a:pt x="2454" y="5263"/>
                  </a:cubicBezTo>
                  <a:lnTo>
                    <a:pt x="2692" y="5501"/>
                  </a:lnTo>
                  <a:lnTo>
                    <a:pt x="3263" y="4930"/>
                  </a:lnTo>
                  <a:cubicBezTo>
                    <a:pt x="3328" y="4866"/>
                    <a:pt x="3400" y="4839"/>
                    <a:pt x="3470" y="4839"/>
                  </a:cubicBezTo>
                  <a:close/>
                  <a:moveTo>
                    <a:pt x="4697" y="6952"/>
                  </a:moveTo>
                  <a:cubicBezTo>
                    <a:pt x="4711" y="6952"/>
                    <a:pt x="4725" y="6952"/>
                    <a:pt x="4740" y="6954"/>
                  </a:cubicBezTo>
                  <a:lnTo>
                    <a:pt x="5359" y="6954"/>
                  </a:lnTo>
                  <a:cubicBezTo>
                    <a:pt x="5526" y="6954"/>
                    <a:pt x="5669" y="7073"/>
                    <a:pt x="5692" y="7216"/>
                  </a:cubicBezTo>
                  <a:cubicBezTo>
                    <a:pt x="5692" y="7406"/>
                    <a:pt x="5550" y="7549"/>
                    <a:pt x="5359" y="7549"/>
                  </a:cubicBezTo>
                  <a:lnTo>
                    <a:pt x="5359" y="7573"/>
                  </a:lnTo>
                  <a:lnTo>
                    <a:pt x="4740" y="7573"/>
                  </a:lnTo>
                  <a:cubicBezTo>
                    <a:pt x="4725" y="7575"/>
                    <a:pt x="4711" y="7575"/>
                    <a:pt x="4697" y="7575"/>
                  </a:cubicBezTo>
                  <a:cubicBezTo>
                    <a:pt x="4302" y="7575"/>
                    <a:pt x="4302" y="6952"/>
                    <a:pt x="4697" y="6952"/>
                  </a:cubicBezTo>
                  <a:close/>
                  <a:moveTo>
                    <a:pt x="3502" y="6728"/>
                  </a:moveTo>
                  <a:cubicBezTo>
                    <a:pt x="3579" y="6728"/>
                    <a:pt x="3656" y="6763"/>
                    <a:pt x="3716" y="6835"/>
                  </a:cubicBezTo>
                  <a:cubicBezTo>
                    <a:pt x="3835" y="6954"/>
                    <a:pt x="3835" y="7168"/>
                    <a:pt x="3716" y="7287"/>
                  </a:cubicBezTo>
                  <a:lnTo>
                    <a:pt x="2906" y="8073"/>
                  </a:lnTo>
                  <a:cubicBezTo>
                    <a:pt x="2847" y="8133"/>
                    <a:pt x="2769" y="8163"/>
                    <a:pt x="2689" y="8163"/>
                  </a:cubicBezTo>
                  <a:cubicBezTo>
                    <a:pt x="2608" y="8163"/>
                    <a:pt x="2525" y="8133"/>
                    <a:pt x="2454" y="8073"/>
                  </a:cubicBezTo>
                  <a:lnTo>
                    <a:pt x="2001" y="7621"/>
                  </a:lnTo>
                  <a:cubicBezTo>
                    <a:pt x="1882" y="7478"/>
                    <a:pt x="1882" y="7287"/>
                    <a:pt x="2001" y="7168"/>
                  </a:cubicBezTo>
                  <a:cubicBezTo>
                    <a:pt x="2061" y="7097"/>
                    <a:pt x="2144" y="7061"/>
                    <a:pt x="2227" y="7061"/>
                  </a:cubicBezTo>
                  <a:cubicBezTo>
                    <a:pt x="2311" y="7061"/>
                    <a:pt x="2394" y="7097"/>
                    <a:pt x="2454" y="7168"/>
                  </a:cubicBezTo>
                  <a:lnTo>
                    <a:pt x="2692" y="7406"/>
                  </a:lnTo>
                  <a:lnTo>
                    <a:pt x="3287" y="6835"/>
                  </a:lnTo>
                  <a:cubicBezTo>
                    <a:pt x="3347" y="6763"/>
                    <a:pt x="3424" y="6728"/>
                    <a:pt x="3502" y="6728"/>
                  </a:cubicBezTo>
                  <a:close/>
                  <a:moveTo>
                    <a:pt x="953" y="0"/>
                  </a:moveTo>
                  <a:cubicBezTo>
                    <a:pt x="429" y="0"/>
                    <a:pt x="1" y="429"/>
                    <a:pt x="1" y="953"/>
                  </a:cubicBezTo>
                  <a:lnTo>
                    <a:pt x="1" y="9097"/>
                  </a:lnTo>
                  <a:cubicBezTo>
                    <a:pt x="1" y="9621"/>
                    <a:pt x="429" y="10050"/>
                    <a:pt x="953" y="10050"/>
                  </a:cubicBezTo>
                  <a:lnTo>
                    <a:pt x="4478" y="10050"/>
                  </a:lnTo>
                  <a:cubicBezTo>
                    <a:pt x="4526" y="9931"/>
                    <a:pt x="4430" y="10097"/>
                    <a:pt x="6002" y="7549"/>
                  </a:cubicBezTo>
                  <a:lnTo>
                    <a:pt x="6002" y="6049"/>
                  </a:lnTo>
                  <a:cubicBezTo>
                    <a:pt x="5383" y="5478"/>
                    <a:pt x="5788" y="4406"/>
                    <a:pt x="6645" y="4406"/>
                  </a:cubicBezTo>
                  <a:lnTo>
                    <a:pt x="8217" y="4406"/>
                  </a:lnTo>
                  <a:lnTo>
                    <a:pt x="8217" y="2525"/>
                  </a:lnTo>
                  <a:lnTo>
                    <a:pt x="6002" y="2525"/>
                  </a:lnTo>
                  <a:cubicBezTo>
                    <a:pt x="5812" y="2525"/>
                    <a:pt x="5692" y="2382"/>
                    <a:pt x="5692" y="2191"/>
                  </a:cubicBezTo>
                  <a:lnTo>
                    <a:pt x="56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5" name="Google Shape;7995;p25"/>
            <p:cNvSpPr/>
            <p:nvPr/>
          </p:nvSpPr>
          <p:spPr>
            <a:xfrm>
              <a:off x="5734935" y="3606581"/>
              <a:ext cx="101674" cy="102573"/>
            </a:xfrm>
            <a:custGeom>
              <a:avLst/>
              <a:gdLst/>
              <a:ahLst/>
              <a:cxnLst/>
              <a:rect l="l" t="t" r="r" b="b"/>
              <a:pathLst>
                <a:path w="3121" h="3144" extrusionOk="0">
                  <a:moveTo>
                    <a:pt x="334" y="0"/>
                  </a:moveTo>
                  <a:cubicBezTo>
                    <a:pt x="143" y="0"/>
                    <a:pt x="0" y="143"/>
                    <a:pt x="0" y="310"/>
                  </a:cubicBezTo>
                  <a:cubicBezTo>
                    <a:pt x="0" y="476"/>
                    <a:pt x="143" y="619"/>
                    <a:pt x="310" y="619"/>
                  </a:cubicBezTo>
                  <a:lnTo>
                    <a:pt x="310" y="2667"/>
                  </a:lnTo>
                  <a:lnTo>
                    <a:pt x="24" y="3144"/>
                  </a:lnTo>
                  <a:lnTo>
                    <a:pt x="3073" y="3144"/>
                  </a:lnTo>
                  <a:lnTo>
                    <a:pt x="2787" y="2691"/>
                  </a:lnTo>
                  <a:lnTo>
                    <a:pt x="2787" y="643"/>
                  </a:lnTo>
                  <a:cubicBezTo>
                    <a:pt x="2977" y="643"/>
                    <a:pt x="3120" y="476"/>
                    <a:pt x="3096" y="310"/>
                  </a:cubicBezTo>
                  <a:cubicBezTo>
                    <a:pt x="3096" y="143"/>
                    <a:pt x="2953" y="0"/>
                    <a:pt x="27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6" name="Google Shape;7996;p25"/>
            <p:cNvSpPr/>
            <p:nvPr/>
          </p:nvSpPr>
          <p:spPr>
            <a:xfrm>
              <a:off x="5690141" y="3730099"/>
              <a:ext cx="189894" cy="61465"/>
            </a:xfrm>
            <a:custGeom>
              <a:avLst/>
              <a:gdLst/>
              <a:ahLst/>
              <a:cxnLst/>
              <a:rect l="l" t="t" r="r" b="b"/>
              <a:pathLst>
                <a:path w="5829" h="1884" extrusionOk="0">
                  <a:moveTo>
                    <a:pt x="1018" y="1"/>
                  </a:moveTo>
                  <a:lnTo>
                    <a:pt x="161" y="1406"/>
                  </a:lnTo>
                  <a:cubicBezTo>
                    <a:pt x="0" y="1589"/>
                    <a:pt x="149" y="1883"/>
                    <a:pt x="394" y="1883"/>
                  </a:cubicBezTo>
                  <a:cubicBezTo>
                    <a:pt x="404" y="1883"/>
                    <a:pt x="413" y="1883"/>
                    <a:pt x="423" y="1882"/>
                  </a:cubicBezTo>
                  <a:lnTo>
                    <a:pt x="5424" y="1882"/>
                  </a:lnTo>
                  <a:cubicBezTo>
                    <a:pt x="5662" y="1882"/>
                    <a:pt x="5829" y="1596"/>
                    <a:pt x="5686" y="1406"/>
                  </a:cubicBezTo>
                  <a:lnTo>
                    <a:pt x="48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7997" name="Google Shape;7997;p25"/>
          <p:cNvGrpSpPr/>
          <p:nvPr/>
        </p:nvGrpSpPr>
        <p:grpSpPr>
          <a:xfrm>
            <a:off x="4800091" y="3442314"/>
            <a:ext cx="301602" cy="349185"/>
            <a:chOff x="4800091" y="3442314"/>
            <a:chExt cx="301602" cy="349185"/>
          </a:xfrm>
        </p:grpSpPr>
        <p:sp>
          <p:nvSpPr>
            <p:cNvPr id="7998" name="Google Shape;7998;p25"/>
            <p:cNvSpPr/>
            <p:nvPr/>
          </p:nvSpPr>
          <p:spPr>
            <a:xfrm>
              <a:off x="5035920" y="3504008"/>
              <a:ext cx="63656" cy="21011"/>
            </a:xfrm>
            <a:custGeom>
              <a:avLst/>
              <a:gdLst/>
              <a:ahLst/>
              <a:cxnLst/>
              <a:rect l="l" t="t" r="r" b="b"/>
              <a:pathLst>
                <a:path w="1954" h="644" extrusionOk="0">
                  <a:moveTo>
                    <a:pt x="1" y="1"/>
                  </a:moveTo>
                  <a:lnTo>
                    <a:pt x="1" y="644"/>
                  </a:lnTo>
                  <a:lnTo>
                    <a:pt x="1572" y="644"/>
                  </a:lnTo>
                  <a:cubicBezTo>
                    <a:pt x="1953" y="596"/>
                    <a:pt x="1953" y="48"/>
                    <a:pt x="15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99" name="Google Shape;7999;p25"/>
            <p:cNvSpPr/>
            <p:nvPr/>
          </p:nvSpPr>
          <p:spPr>
            <a:xfrm>
              <a:off x="4913331" y="3626776"/>
              <a:ext cx="142787" cy="82378"/>
            </a:xfrm>
            <a:custGeom>
              <a:avLst/>
              <a:gdLst/>
              <a:ahLst/>
              <a:cxnLst/>
              <a:rect l="l" t="t" r="r" b="b"/>
              <a:pathLst>
                <a:path w="4383" h="2525" extrusionOk="0">
                  <a:moveTo>
                    <a:pt x="1" y="0"/>
                  </a:moveTo>
                  <a:lnTo>
                    <a:pt x="1" y="2525"/>
                  </a:lnTo>
                  <a:lnTo>
                    <a:pt x="4383" y="2525"/>
                  </a:lnTo>
                  <a:lnTo>
                    <a:pt x="43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0" name="Google Shape;8000;p25"/>
            <p:cNvSpPr/>
            <p:nvPr/>
          </p:nvSpPr>
          <p:spPr>
            <a:xfrm>
              <a:off x="4836546" y="3442314"/>
              <a:ext cx="265148" cy="164300"/>
            </a:xfrm>
            <a:custGeom>
              <a:avLst/>
              <a:gdLst/>
              <a:ahLst/>
              <a:cxnLst/>
              <a:rect l="l" t="t" r="r" b="b"/>
              <a:pathLst>
                <a:path w="8139" h="5036" extrusionOk="0">
                  <a:moveTo>
                    <a:pt x="7703" y="0"/>
                  </a:moveTo>
                  <a:cubicBezTo>
                    <a:pt x="7677" y="0"/>
                    <a:pt x="7650" y="3"/>
                    <a:pt x="7621" y="10"/>
                  </a:cubicBezTo>
                  <a:lnTo>
                    <a:pt x="3858" y="772"/>
                  </a:lnTo>
                  <a:cubicBezTo>
                    <a:pt x="3715" y="820"/>
                    <a:pt x="3620" y="939"/>
                    <a:pt x="3620" y="1082"/>
                  </a:cubicBezTo>
                  <a:lnTo>
                    <a:pt x="3620" y="1892"/>
                  </a:lnTo>
                  <a:lnTo>
                    <a:pt x="2668" y="1892"/>
                  </a:lnTo>
                  <a:cubicBezTo>
                    <a:pt x="1477" y="1892"/>
                    <a:pt x="405" y="2654"/>
                    <a:pt x="0" y="3773"/>
                  </a:cubicBezTo>
                  <a:lnTo>
                    <a:pt x="691" y="3773"/>
                  </a:lnTo>
                  <a:cubicBezTo>
                    <a:pt x="1048" y="3011"/>
                    <a:pt x="1810" y="2511"/>
                    <a:pt x="2668" y="2511"/>
                  </a:cubicBezTo>
                  <a:lnTo>
                    <a:pt x="3620" y="2511"/>
                  </a:lnTo>
                  <a:lnTo>
                    <a:pt x="3620" y="3154"/>
                  </a:lnTo>
                  <a:lnTo>
                    <a:pt x="3501" y="3154"/>
                  </a:lnTo>
                  <a:cubicBezTo>
                    <a:pt x="2858" y="3154"/>
                    <a:pt x="2358" y="3654"/>
                    <a:pt x="2358" y="4297"/>
                  </a:cubicBezTo>
                  <a:lnTo>
                    <a:pt x="2358" y="5035"/>
                  </a:lnTo>
                  <a:lnTo>
                    <a:pt x="6740" y="5035"/>
                  </a:lnTo>
                  <a:lnTo>
                    <a:pt x="6740" y="4321"/>
                  </a:lnTo>
                  <a:cubicBezTo>
                    <a:pt x="6740" y="3678"/>
                    <a:pt x="6240" y="3154"/>
                    <a:pt x="5597" y="3154"/>
                  </a:cubicBezTo>
                  <a:lnTo>
                    <a:pt x="5501" y="3154"/>
                  </a:lnTo>
                  <a:lnTo>
                    <a:pt x="5501" y="1082"/>
                  </a:lnTo>
                  <a:lnTo>
                    <a:pt x="7740" y="629"/>
                  </a:lnTo>
                  <a:cubicBezTo>
                    <a:pt x="8138" y="541"/>
                    <a:pt x="8043" y="0"/>
                    <a:pt x="770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1" name="Google Shape;8001;p25"/>
            <p:cNvSpPr/>
            <p:nvPr/>
          </p:nvSpPr>
          <p:spPr>
            <a:xfrm>
              <a:off x="4913331" y="3729316"/>
              <a:ext cx="142787" cy="62183"/>
            </a:xfrm>
            <a:custGeom>
              <a:avLst/>
              <a:gdLst/>
              <a:ahLst/>
              <a:cxnLst/>
              <a:rect l="l" t="t" r="r" b="b"/>
              <a:pathLst>
                <a:path w="4383" h="1906" extrusionOk="0">
                  <a:moveTo>
                    <a:pt x="1" y="1"/>
                  </a:moveTo>
                  <a:lnTo>
                    <a:pt x="1" y="763"/>
                  </a:lnTo>
                  <a:cubicBezTo>
                    <a:pt x="1" y="1382"/>
                    <a:pt x="501" y="1906"/>
                    <a:pt x="1144" y="1906"/>
                  </a:cubicBezTo>
                  <a:lnTo>
                    <a:pt x="3240" y="1906"/>
                  </a:lnTo>
                  <a:cubicBezTo>
                    <a:pt x="3859" y="1906"/>
                    <a:pt x="4383" y="1382"/>
                    <a:pt x="4383" y="763"/>
                  </a:cubicBezTo>
                  <a:lnTo>
                    <a:pt x="43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2" name="Google Shape;8002;p25"/>
            <p:cNvSpPr/>
            <p:nvPr/>
          </p:nvSpPr>
          <p:spPr>
            <a:xfrm>
              <a:off x="4800091" y="3585603"/>
              <a:ext cx="83040" cy="143746"/>
            </a:xfrm>
            <a:custGeom>
              <a:avLst/>
              <a:gdLst/>
              <a:ahLst/>
              <a:cxnLst/>
              <a:rect l="l" t="t" r="r" b="b"/>
              <a:pathLst>
                <a:path w="2549" h="4406" extrusionOk="0">
                  <a:moveTo>
                    <a:pt x="643" y="0"/>
                  </a:moveTo>
                  <a:cubicBezTo>
                    <a:pt x="476" y="0"/>
                    <a:pt x="333" y="143"/>
                    <a:pt x="333" y="310"/>
                  </a:cubicBezTo>
                  <a:lnTo>
                    <a:pt x="24" y="4072"/>
                  </a:lnTo>
                  <a:cubicBezTo>
                    <a:pt x="0" y="4239"/>
                    <a:pt x="143" y="4406"/>
                    <a:pt x="333" y="4406"/>
                  </a:cubicBezTo>
                  <a:lnTo>
                    <a:pt x="2239" y="4406"/>
                  </a:lnTo>
                  <a:cubicBezTo>
                    <a:pt x="2405" y="4406"/>
                    <a:pt x="2548" y="4239"/>
                    <a:pt x="2524" y="4072"/>
                  </a:cubicBezTo>
                  <a:lnTo>
                    <a:pt x="2239" y="310"/>
                  </a:lnTo>
                  <a:cubicBezTo>
                    <a:pt x="2215" y="143"/>
                    <a:pt x="2072" y="0"/>
                    <a:pt x="19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03" name="Google Shape;8003;p25"/>
          <p:cNvSpPr/>
          <p:nvPr/>
        </p:nvSpPr>
        <p:spPr>
          <a:xfrm>
            <a:off x="4170108" y="3442542"/>
            <a:ext cx="137347" cy="143844"/>
          </a:xfrm>
          <a:custGeom>
            <a:avLst/>
            <a:gdLst/>
            <a:ahLst/>
            <a:cxnLst/>
            <a:rect l="l" t="t" r="r" b="b"/>
            <a:pathLst>
              <a:path w="4216" h="4409" extrusionOk="0">
                <a:moveTo>
                  <a:pt x="3942" y="1"/>
                </a:moveTo>
                <a:cubicBezTo>
                  <a:pt x="3931" y="1"/>
                  <a:pt x="3918" y="1"/>
                  <a:pt x="3906" y="3"/>
                </a:cubicBezTo>
                <a:lnTo>
                  <a:pt x="2525" y="3"/>
                </a:lnTo>
                <a:cubicBezTo>
                  <a:pt x="2511" y="3"/>
                  <a:pt x="2497" y="3"/>
                  <a:pt x="2483" y="3"/>
                </a:cubicBezTo>
                <a:cubicBezTo>
                  <a:pt x="1693" y="3"/>
                  <a:pt x="1072" y="660"/>
                  <a:pt x="1072" y="1456"/>
                </a:cubicBezTo>
                <a:lnTo>
                  <a:pt x="1072" y="2670"/>
                </a:lnTo>
                <a:lnTo>
                  <a:pt x="2430" y="1337"/>
                </a:lnTo>
                <a:cubicBezTo>
                  <a:pt x="2497" y="1264"/>
                  <a:pt x="2574" y="1233"/>
                  <a:pt x="2648" y="1233"/>
                </a:cubicBezTo>
                <a:cubicBezTo>
                  <a:pt x="2887" y="1233"/>
                  <a:pt x="3095" y="1553"/>
                  <a:pt x="2858" y="1789"/>
                </a:cubicBezTo>
                <a:lnTo>
                  <a:pt x="1525" y="3123"/>
                </a:lnTo>
                <a:lnTo>
                  <a:pt x="2763" y="3123"/>
                </a:lnTo>
                <a:cubicBezTo>
                  <a:pt x="3549" y="3123"/>
                  <a:pt x="4216" y="2480"/>
                  <a:pt x="4216" y="1670"/>
                </a:cubicBezTo>
                <a:lnTo>
                  <a:pt x="4216" y="313"/>
                </a:lnTo>
                <a:cubicBezTo>
                  <a:pt x="4216" y="136"/>
                  <a:pt x="4093" y="1"/>
                  <a:pt x="3942" y="1"/>
                </a:cubicBezTo>
                <a:close/>
                <a:moveTo>
                  <a:pt x="453" y="2670"/>
                </a:moveTo>
                <a:lnTo>
                  <a:pt x="1" y="3123"/>
                </a:lnTo>
                <a:lnTo>
                  <a:pt x="453" y="3575"/>
                </a:lnTo>
                <a:lnTo>
                  <a:pt x="453" y="4409"/>
                </a:lnTo>
                <a:lnTo>
                  <a:pt x="1072" y="4409"/>
                </a:lnTo>
                <a:lnTo>
                  <a:pt x="1072" y="3575"/>
                </a:lnTo>
                <a:lnTo>
                  <a:pt x="1525" y="3123"/>
                </a:lnTo>
                <a:lnTo>
                  <a:pt x="1072" y="2670"/>
                </a:lnTo>
                <a:lnTo>
                  <a:pt x="763" y="3004"/>
                </a:lnTo>
                <a:lnTo>
                  <a:pt x="453" y="267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4" name="Google Shape;8004;p25"/>
          <p:cNvSpPr/>
          <p:nvPr/>
        </p:nvSpPr>
        <p:spPr>
          <a:xfrm>
            <a:off x="4081660" y="3441857"/>
            <a:ext cx="102456" cy="102573"/>
          </a:xfrm>
          <a:custGeom>
            <a:avLst/>
            <a:gdLst/>
            <a:ahLst/>
            <a:cxnLst/>
            <a:rect l="l" t="t" r="r" b="b"/>
            <a:pathLst>
              <a:path w="3145" h="3144" extrusionOk="0">
                <a:moveTo>
                  <a:pt x="334" y="0"/>
                </a:moveTo>
                <a:cubicBezTo>
                  <a:pt x="144" y="0"/>
                  <a:pt x="1" y="143"/>
                  <a:pt x="25" y="310"/>
                </a:cubicBezTo>
                <a:lnTo>
                  <a:pt x="25" y="1691"/>
                </a:lnTo>
                <a:cubicBezTo>
                  <a:pt x="25" y="2477"/>
                  <a:pt x="668" y="3144"/>
                  <a:pt x="1477" y="3144"/>
                </a:cubicBezTo>
                <a:lnTo>
                  <a:pt x="2716" y="3144"/>
                </a:lnTo>
                <a:lnTo>
                  <a:pt x="1358" y="1810"/>
                </a:lnTo>
                <a:cubicBezTo>
                  <a:pt x="1239" y="1667"/>
                  <a:pt x="1239" y="1477"/>
                  <a:pt x="1358" y="1358"/>
                </a:cubicBezTo>
                <a:cubicBezTo>
                  <a:pt x="1418" y="1286"/>
                  <a:pt x="1495" y="1251"/>
                  <a:pt x="1576" y="1251"/>
                </a:cubicBezTo>
                <a:cubicBezTo>
                  <a:pt x="1656" y="1251"/>
                  <a:pt x="1739" y="1286"/>
                  <a:pt x="1811" y="1358"/>
                </a:cubicBezTo>
                <a:lnTo>
                  <a:pt x="3144" y="2691"/>
                </a:lnTo>
                <a:lnTo>
                  <a:pt x="3144" y="1453"/>
                </a:lnTo>
                <a:cubicBezTo>
                  <a:pt x="3144" y="643"/>
                  <a:pt x="2501" y="0"/>
                  <a:pt x="16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5" name="Google Shape;8005;p25"/>
          <p:cNvSpPr/>
          <p:nvPr/>
        </p:nvSpPr>
        <p:spPr>
          <a:xfrm>
            <a:off x="4128213" y="3586353"/>
            <a:ext cx="55903" cy="102606"/>
          </a:xfrm>
          <a:custGeom>
            <a:avLst/>
            <a:gdLst/>
            <a:ahLst/>
            <a:cxnLst/>
            <a:rect l="l" t="t" r="r" b="b"/>
            <a:pathLst>
              <a:path w="1716" h="3145" extrusionOk="0">
                <a:moveTo>
                  <a:pt x="477" y="1"/>
                </a:moveTo>
                <a:cubicBezTo>
                  <a:pt x="310" y="1"/>
                  <a:pt x="191" y="120"/>
                  <a:pt x="167" y="263"/>
                </a:cubicBezTo>
                <a:cubicBezTo>
                  <a:pt x="144" y="453"/>
                  <a:pt x="286" y="620"/>
                  <a:pt x="477" y="620"/>
                </a:cubicBezTo>
                <a:lnTo>
                  <a:pt x="477" y="2358"/>
                </a:lnTo>
                <a:lnTo>
                  <a:pt x="1" y="3144"/>
                </a:lnTo>
                <a:lnTo>
                  <a:pt x="1715" y="3144"/>
                </a:lnTo>
                <a:lnTo>
                  <a:pt x="17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6" name="Google Shape;8006;p25"/>
          <p:cNvSpPr/>
          <p:nvPr/>
        </p:nvSpPr>
        <p:spPr>
          <a:xfrm>
            <a:off x="4205031" y="3586353"/>
            <a:ext cx="55870" cy="102606"/>
          </a:xfrm>
          <a:custGeom>
            <a:avLst/>
            <a:gdLst/>
            <a:ahLst/>
            <a:cxnLst/>
            <a:rect l="l" t="t" r="r" b="b"/>
            <a:pathLst>
              <a:path w="1715" h="3145" extrusionOk="0">
                <a:moveTo>
                  <a:pt x="0" y="1"/>
                </a:moveTo>
                <a:lnTo>
                  <a:pt x="0" y="3144"/>
                </a:lnTo>
                <a:lnTo>
                  <a:pt x="1715" y="3144"/>
                </a:lnTo>
                <a:lnTo>
                  <a:pt x="1262" y="2358"/>
                </a:lnTo>
                <a:lnTo>
                  <a:pt x="1262" y="620"/>
                </a:lnTo>
                <a:cubicBezTo>
                  <a:pt x="1453" y="620"/>
                  <a:pt x="1596" y="453"/>
                  <a:pt x="1572" y="263"/>
                </a:cubicBezTo>
                <a:cubicBezTo>
                  <a:pt x="1548" y="120"/>
                  <a:pt x="1405" y="1"/>
                  <a:pt x="12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7" name="Google Shape;8007;p25"/>
          <p:cNvSpPr/>
          <p:nvPr/>
        </p:nvSpPr>
        <p:spPr>
          <a:xfrm>
            <a:off x="4079347" y="3709121"/>
            <a:ext cx="230453" cy="82378"/>
          </a:xfrm>
          <a:custGeom>
            <a:avLst/>
            <a:gdLst/>
            <a:ahLst/>
            <a:cxnLst/>
            <a:rect l="l" t="t" r="r" b="b"/>
            <a:pathLst>
              <a:path w="7074" h="2525" extrusionOk="0">
                <a:moveTo>
                  <a:pt x="1143" y="1"/>
                </a:moveTo>
                <a:lnTo>
                  <a:pt x="286" y="1429"/>
                </a:lnTo>
                <a:cubicBezTo>
                  <a:pt x="0" y="1906"/>
                  <a:pt x="358" y="2525"/>
                  <a:pt x="929" y="2525"/>
                </a:cubicBezTo>
                <a:lnTo>
                  <a:pt x="6144" y="2525"/>
                </a:lnTo>
                <a:cubicBezTo>
                  <a:pt x="6716" y="2525"/>
                  <a:pt x="7073" y="1906"/>
                  <a:pt x="6787" y="1429"/>
                </a:cubicBezTo>
                <a:lnTo>
                  <a:pt x="59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8" name="Google Shape;8008;p25"/>
          <p:cNvSpPr/>
          <p:nvPr/>
        </p:nvSpPr>
        <p:spPr>
          <a:xfrm>
            <a:off x="3278690" y="3442542"/>
            <a:ext cx="321214" cy="349740"/>
          </a:xfrm>
          <a:custGeom>
            <a:avLst/>
            <a:gdLst/>
            <a:ahLst/>
            <a:cxnLst/>
            <a:rect l="l" t="t" r="r" b="b"/>
            <a:pathLst>
              <a:path w="9860" h="10720" extrusionOk="0">
                <a:moveTo>
                  <a:pt x="8692" y="5031"/>
                </a:moveTo>
                <a:cubicBezTo>
                  <a:pt x="8854" y="5031"/>
                  <a:pt x="9003" y="5147"/>
                  <a:pt x="9003" y="5338"/>
                </a:cubicBezTo>
                <a:cubicBezTo>
                  <a:pt x="9003" y="5504"/>
                  <a:pt x="8860" y="5647"/>
                  <a:pt x="8693" y="5647"/>
                </a:cubicBezTo>
                <a:lnTo>
                  <a:pt x="8717" y="5647"/>
                </a:lnTo>
                <a:cubicBezTo>
                  <a:pt x="8707" y="5648"/>
                  <a:pt x="8698" y="5648"/>
                  <a:pt x="8688" y="5648"/>
                </a:cubicBezTo>
                <a:cubicBezTo>
                  <a:pt x="8420" y="5648"/>
                  <a:pt x="8271" y="5330"/>
                  <a:pt x="8455" y="5123"/>
                </a:cubicBezTo>
                <a:cubicBezTo>
                  <a:pt x="8526" y="5060"/>
                  <a:pt x="8611" y="5031"/>
                  <a:pt x="8692" y="5031"/>
                </a:cubicBezTo>
                <a:close/>
                <a:moveTo>
                  <a:pt x="1192" y="5028"/>
                </a:moveTo>
                <a:cubicBezTo>
                  <a:pt x="1453" y="5028"/>
                  <a:pt x="1596" y="5361"/>
                  <a:pt x="1406" y="5576"/>
                </a:cubicBezTo>
                <a:cubicBezTo>
                  <a:pt x="1339" y="5636"/>
                  <a:pt x="1260" y="5663"/>
                  <a:pt x="1183" y="5663"/>
                </a:cubicBezTo>
                <a:cubicBezTo>
                  <a:pt x="1015" y="5663"/>
                  <a:pt x="858" y="5534"/>
                  <a:pt x="858" y="5338"/>
                </a:cubicBezTo>
                <a:cubicBezTo>
                  <a:pt x="858" y="5171"/>
                  <a:pt x="1001" y="5028"/>
                  <a:pt x="1168" y="5028"/>
                </a:cubicBezTo>
                <a:close/>
                <a:moveTo>
                  <a:pt x="8384" y="1861"/>
                </a:moveTo>
                <a:lnTo>
                  <a:pt x="8384" y="4456"/>
                </a:lnTo>
                <a:cubicBezTo>
                  <a:pt x="7526" y="4742"/>
                  <a:pt x="7526" y="5957"/>
                  <a:pt x="8384" y="6243"/>
                </a:cubicBezTo>
                <a:lnTo>
                  <a:pt x="8384" y="8815"/>
                </a:lnTo>
                <a:lnTo>
                  <a:pt x="7764" y="8815"/>
                </a:lnTo>
                <a:lnTo>
                  <a:pt x="7764" y="7862"/>
                </a:lnTo>
                <a:cubicBezTo>
                  <a:pt x="7764" y="7028"/>
                  <a:pt x="7407" y="6243"/>
                  <a:pt x="6764" y="5695"/>
                </a:cubicBezTo>
                <a:lnTo>
                  <a:pt x="5264" y="5695"/>
                </a:lnTo>
                <a:lnTo>
                  <a:pt x="5264" y="7124"/>
                </a:lnTo>
                <a:lnTo>
                  <a:pt x="6669" y="8815"/>
                </a:lnTo>
                <a:lnTo>
                  <a:pt x="5859" y="8815"/>
                </a:lnTo>
                <a:lnTo>
                  <a:pt x="4954" y="7719"/>
                </a:lnTo>
                <a:lnTo>
                  <a:pt x="4025" y="8815"/>
                </a:lnTo>
                <a:lnTo>
                  <a:pt x="3216" y="8815"/>
                </a:lnTo>
                <a:lnTo>
                  <a:pt x="4621" y="7124"/>
                </a:lnTo>
                <a:lnTo>
                  <a:pt x="4621" y="5695"/>
                </a:lnTo>
                <a:lnTo>
                  <a:pt x="3097" y="5695"/>
                </a:lnTo>
                <a:cubicBezTo>
                  <a:pt x="2454" y="6243"/>
                  <a:pt x="2096" y="7028"/>
                  <a:pt x="2096" y="7862"/>
                </a:cubicBezTo>
                <a:lnTo>
                  <a:pt x="2096" y="8815"/>
                </a:lnTo>
                <a:lnTo>
                  <a:pt x="1477" y="8815"/>
                </a:lnTo>
                <a:lnTo>
                  <a:pt x="1477" y="6243"/>
                </a:lnTo>
                <a:cubicBezTo>
                  <a:pt x="2335" y="5957"/>
                  <a:pt x="2335" y="4718"/>
                  <a:pt x="1477" y="4456"/>
                </a:cubicBezTo>
                <a:lnTo>
                  <a:pt x="1477" y="1861"/>
                </a:lnTo>
                <a:lnTo>
                  <a:pt x="2096" y="1861"/>
                </a:lnTo>
                <a:lnTo>
                  <a:pt x="2096" y="2528"/>
                </a:lnTo>
                <a:lnTo>
                  <a:pt x="7764" y="2528"/>
                </a:lnTo>
                <a:lnTo>
                  <a:pt x="7764" y="1861"/>
                </a:lnTo>
                <a:close/>
                <a:moveTo>
                  <a:pt x="507" y="1"/>
                </a:moveTo>
                <a:cubicBezTo>
                  <a:pt x="338" y="1"/>
                  <a:pt x="217" y="136"/>
                  <a:pt x="239" y="313"/>
                </a:cubicBezTo>
                <a:lnTo>
                  <a:pt x="239" y="1551"/>
                </a:lnTo>
                <a:cubicBezTo>
                  <a:pt x="215" y="1742"/>
                  <a:pt x="358" y="1885"/>
                  <a:pt x="549" y="1885"/>
                </a:cubicBezTo>
                <a:lnTo>
                  <a:pt x="858" y="1885"/>
                </a:lnTo>
                <a:lnTo>
                  <a:pt x="858" y="4456"/>
                </a:lnTo>
                <a:cubicBezTo>
                  <a:pt x="1" y="4742"/>
                  <a:pt x="1" y="5957"/>
                  <a:pt x="858" y="6243"/>
                </a:cubicBezTo>
                <a:lnTo>
                  <a:pt x="858" y="8838"/>
                </a:lnTo>
                <a:lnTo>
                  <a:pt x="549" y="8838"/>
                </a:lnTo>
                <a:cubicBezTo>
                  <a:pt x="535" y="8837"/>
                  <a:pt x="521" y="8836"/>
                  <a:pt x="507" y="8836"/>
                </a:cubicBezTo>
                <a:cubicBezTo>
                  <a:pt x="338" y="8836"/>
                  <a:pt x="217" y="8971"/>
                  <a:pt x="239" y="9148"/>
                </a:cubicBezTo>
                <a:lnTo>
                  <a:pt x="239" y="10386"/>
                </a:lnTo>
                <a:cubicBezTo>
                  <a:pt x="215" y="10577"/>
                  <a:pt x="358" y="10720"/>
                  <a:pt x="549" y="10720"/>
                </a:cubicBezTo>
                <a:lnTo>
                  <a:pt x="9336" y="10720"/>
                </a:lnTo>
                <a:cubicBezTo>
                  <a:pt x="9503" y="10720"/>
                  <a:pt x="9669" y="10577"/>
                  <a:pt x="9646" y="10386"/>
                </a:cubicBezTo>
                <a:lnTo>
                  <a:pt x="9646" y="9148"/>
                </a:lnTo>
                <a:cubicBezTo>
                  <a:pt x="9646" y="8971"/>
                  <a:pt x="9523" y="8836"/>
                  <a:pt x="9372" y="8836"/>
                </a:cubicBezTo>
                <a:cubicBezTo>
                  <a:pt x="9360" y="8836"/>
                  <a:pt x="9348" y="8837"/>
                  <a:pt x="9336" y="8838"/>
                </a:cubicBezTo>
                <a:lnTo>
                  <a:pt x="9003" y="8838"/>
                </a:lnTo>
                <a:lnTo>
                  <a:pt x="9003" y="6243"/>
                </a:lnTo>
                <a:cubicBezTo>
                  <a:pt x="9860" y="5957"/>
                  <a:pt x="9860" y="4742"/>
                  <a:pt x="9003" y="4456"/>
                </a:cubicBezTo>
                <a:lnTo>
                  <a:pt x="9003" y="1885"/>
                </a:lnTo>
                <a:lnTo>
                  <a:pt x="9336" y="1885"/>
                </a:lnTo>
                <a:cubicBezTo>
                  <a:pt x="9503" y="1885"/>
                  <a:pt x="9646" y="1742"/>
                  <a:pt x="9646" y="1551"/>
                </a:cubicBezTo>
                <a:lnTo>
                  <a:pt x="9646" y="313"/>
                </a:lnTo>
                <a:cubicBezTo>
                  <a:pt x="9668" y="136"/>
                  <a:pt x="9526" y="1"/>
                  <a:pt x="9373" y="1"/>
                </a:cubicBezTo>
                <a:cubicBezTo>
                  <a:pt x="9361" y="1"/>
                  <a:pt x="9348" y="1"/>
                  <a:pt x="9336" y="3"/>
                </a:cubicBezTo>
                <a:lnTo>
                  <a:pt x="549" y="3"/>
                </a:lnTo>
                <a:cubicBezTo>
                  <a:pt x="535" y="1"/>
                  <a:pt x="521" y="1"/>
                  <a:pt x="5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09" name="Google Shape;8009;p25"/>
          <p:cNvSpPr/>
          <p:nvPr/>
        </p:nvSpPr>
        <p:spPr>
          <a:xfrm>
            <a:off x="3347754" y="3545181"/>
            <a:ext cx="183118" cy="62966"/>
          </a:xfrm>
          <a:custGeom>
            <a:avLst/>
            <a:gdLst/>
            <a:ahLst/>
            <a:cxnLst/>
            <a:rect l="l" t="t" r="r" b="b"/>
            <a:pathLst>
              <a:path w="5621" h="1930" extrusionOk="0">
                <a:moveTo>
                  <a:pt x="0" y="1"/>
                </a:moveTo>
                <a:cubicBezTo>
                  <a:pt x="96" y="763"/>
                  <a:pt x="477" y="1453"/>
                  <a:pt x="1072" y="1930"/>
                </a:cubicBezTo>
                <a:lnTo>
                  <a:pt x="4549" y="1930"/>
                </a:lnTo>
                <a:cubicBezTo>
                  <a:pt x="5144" y="1453"/>
                  <a:pt x="5525" y="763"/>
                  <a:pt x="562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10" name="Google Shape;8010;p25"/>
          <p:cNvGrpSpPr/>
          <p:nvPr/>
        </p:nvGrpSpPr>
        <p:grpSpPr>
          <a:xfrm>
            <a:off x="2505202" y="3441890"/>
            <a:ext cx="362360" cy="349414"/>
            <a:chOff x="2505202" y="3441890"/>
            <a:chExt cx="362360" cy="349414"/>
          </a:xfrm>
        </p:grpSpPr>
        <p:sp>
          <p:nvSpPr>
            <p:cNvPr id="8011" name="Google Shape;8011;p25"/>
            <p:cNvSpPr/>
            <p:nvPr/>
          </p:nvSpPr>
          <p:spPr>
            <a:xfrm>
              <a:off x="2505202" y="3441890"/>
              <a:ext cx="362360" cy="348663"/>
            </a:xfrm>
            <a:custGeom>
              <a:avLst/>
              <a:gdLst/>
              <a:ahLst/>
              <a:cxnLst/>
              <a:rect l="l" t="t" r="r" b="b"/>
              <a:pathLst>
                <a:path w="11123" h="10687" extrusionOk="0">
                  <a:moveTo>
                    <a:pt x="9877" y="0"/>
                  </a:moveTo>
                  <a:cubicBezTo>
                    <a:pt x="9494" y="0"/>
                    <a:pt x="9077" y="147"/>
                    <a:pt x="8717" y="285"/>
                  </a:cubicBezTo>
                  <a:cubicBezTo>
                    <a:pt x="8931" y="428"/>
                    <a:pt x="9146" y="571"/>
                    <a:pt x="9336" y="738"/>
                  </a:cubicBezTo>
                  <a:cubicBezTo>
                    <a:pt x="9552" y="669"/>
                    <a:pt x="9730" y="639"/>
                    <a:pt x="9870" y="639"/>
                  </a:cubicBezTo>
                  <a:cubicBezTo>
                    <a:pt x="10023" y="639"/>
                    <a:pt x="10131" y="675"/>
                    <a:pt x="10193" y="738"/>
                  </a:cubicBezTo>
                  <a:cubicBezTo>
                    <a:pt x="10598" y="1142"/>
                    <a:pt x="9646" y="3500"/>
                    <a:pt x="6669" y="6477"/>
                  </a:cubicBezTo>
                  <a:cubicBezTo>
                    <a:pt x="4138" y="9007"/>
                    <a:pt x="2055" y="10075"/>
                    <a:pt x="1239" y="10075"/>
                  </a:cubicBezTo>
                  <a:cubicBezTo>
                    <a:pt x="1095" y="10075"/>
                    <a:pt x="990" y="10042"/>
                    <a:pt x="930" y="9978"/>
                  </a:cubicBezTo>
                  <a:cubicBezTo>
                    <a:pt x="810" y="9859"/>
                    <a:pt x="810" y="9573"/>
                    <a:pt x="930" y="9144"/>
                  </a:cubicBezTo>
                  <a:cubicBezTo>
                    <a:pt x="763" y="8930"/>
                    <a:pt x="620" y="8739"/>
                    <a:pt x="477" y="8525"/>
                  </a:cubicBezTo>
                  <a:cubicBezTo>
                    <a:pt x="239" y="9120"/>
                    <a:pt x="1" y="9954"/>
                    <a:pt x="477" y="10430"/>
                  </a:cubicBezTo>
                  <a:cubicBezTo>
                    <a:pt x="661" y="10604"/>
                    <a:pt x="918" y="10687"/>
                    <a:pt x="1231" y="10687"/>
                  </a:cubicBezTo>
                  <a:cubicBezTo>
                    <a:pt x="1731" y="10687"/>
                    <a:pt x="2370" y="10477"/>
                    <a:pt x="3073" y="10097"/>
                  </a:cubicBezTo>
                  <a:cubicBezTo>
                    <a:pt x="3478" y="10287"/>
                    <a:pt x="3906" y="10454"/>
                    <a:pt x="4335" y="10549"/>
                  </a:cubicBezTo>
                  <a:lnTo>
                    <a:pt x="7097" y="7810"/>
                  </a:lnTo>
                  <a:cubicBezTo>
                    <a:pt x="7764" y="7144"/>
                    <a:pt x="8764" y="7025"/>
                    <a:pt x="9312" y="6477"/>
                  </a:cubicBezTo>
                  <a:lnTo>
                    <a:pt x="10884" y="4905"/>
                  </a:lnTo>
                  <a:cubicBezTo>
                    <a:pt x="10836" y="4191"/>
                    <a:pt x="10622" y="3500"/>
                    <a:pt x="10289" y="2881"/>
                  </a:cubicBezTo>
                  <a:cubicBezTo>
                    <a:pt x="10908" y="1738"/>
                    <a:pt x="11122" y="785"/>
                    <a:pt x="10622" y="285"/>
                  </a:cubicBezTo>
                  <a:cubicBezTo>
                    <a:pt x="10413" y="76"/>
                    <a:pt x="10154" y="0"/>
                    <a:pt x="98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2" name="Google Shape;8012;p25"/>
            <p:cNvSpPr/>
            <p:nvPr/>
          </p:nvSpPr>
          <p:spPr>
            <a:xfrm>
              <a:off x="2671249" y="3630658"/>
              <a:ext cx="188526" cy="160646"/>
            </a:xfrm>
            <a:custGeom>
              <a:avLst/>
              <a:gdLst/>
              <a:ahLst/>
              <a:cxnLst/>
              <a:rect l="l" t="t" r="r" b="b"/>
              <a:pathLst>
                <a:path w="5787" h="4924" extrusionOk="0">
                  <a:moveTo>
                    <a:pt x="5787" y="0"/>
                  </a:moveTo>
                  <a:lnTo>
                    <a:pt x="4644" y="1143"/>
                  </a:lnTo>
                  <a:cubicBezTo>
                    <a:pt x="4001" y="1810"/>
                    <a:pt x="3001" y="1905"/>
                    <a:pt x="2453" y="2453"/>
                  </a:cubicBezTo>
                  <a:lnTo>
                    <a:pt x="0" y="4906"/>
                  </a:lnTo>
                  <a:cubicBezTo>
                    <a:pt x="147" y="4918"/>
                    <a:pt x="294" y="4924"/>
                    <a:pt x="439" y="4924"/>
                  </a:cubicBezTo>
                  <a:cubicBezTo>
                    <a:pt x="3206" y="4924"/>
                    <a:pt x="5561" y="2806"/>
                    <a:pt x="57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3" name="Google Shape;8013;p25"/>
            <p:cNvSpPr/>
            <p:nvPr/>
          </p:nvSpPr>
          <p:spPr>
            <a:xfrm>
              <a:off x="2505202" y="3443423"/>
              <a:ext cx="166829" cy="188050"/>
            </a:xfrm>
            <a:custGeom>
              <a:avLst/>
              <a:gdLst/>
              <a:ahLst/>
              <a:cxnLst/>
              <a:rect l="l" t="t" r="r" b="b"/>
              <a:pathLst>
                <a:path w="5121" h="5764" extrusionOk="0">
                  <a:moveTo>
                    <a:pt x="5121" y="0"/>
                  </a:moveTo>
                  <a:lnTo>
                    <a:pt x="5121" y="0"/>
                  </a:lnTo>
                  <a:cubicBezTo>
                    <a:pt x="2192" y="238"/>
                    <a:pt x="1" y="2810"/>
                    <a:pt x="239" y="5763"/>
                  </a:cubicBezTo>
                  <a:lnTo>
                    <a:pt x="1787" y="4215"/>
                  </a:lnTo>
                  <a:cubicBezTo>
                    <a:pt x="2358" y="3644"/>
                    <a:pt x="2454" y="2643"/>
                    <a:pt x="3120" y="2000"/>
                  </a:cubicBezTo>
                  <a:lnTo>
                    <a:pt x="512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4" name="Google Shape;8014;p25"/>
            <p:cNvSpPr/>
            <p:nvPr/>
          </p:nvSpPr>
          <p:spPr>
            <a:xfrm>
              <a:off x="2516832" y="3443423"/>
              <a:ext cx="209506" cy="272712"/>
            </a:xfrm>
            <a:custGeom>
              <a:avLst/>
              <a:gdLst/>
              <a:ahLst/>
              <a:cxnLst/>
              <a:rect l="l" t="t" r="r" b="b"/>
              <a:pathLst>
                <a:path w="6431" h="8359" extrusionOk="0">
                  <a:moveTo>
                    <a:pt x="5645" y="0"/>
                  </a:moveTo>
                  <a:lnTo>
                    <a:pt x="3216" y="2453"/>
                  </a:lnTo>
                  <a:cubicBezTo>
                    <a:pt x="2668" y="3001"/>
                    <a:pt x="2549" y="3977"/>
                    <a:pt x="1882" y="4644"/>
                  </a:cubicBezTo>
                  <a:lnTo>
                    <a:pt x="1" y="6525"/>
                  </a:lnTo>
                  <a:cubicBezTo>
                    <a:pt x="144" y="7192"/>
                    <a:pt x="430" y="7811"/>
                    <a:pt x="811" y="8359"/>
                  </a:cubicBezTo>
                  <a:lnTo>
                    <a:pt x="3192" y="5977"/>
                  </a:lnTo>
                  <a:cubicBezTo>
                    <a:pt x="4169" y="5025"/>
                    <a:pt x="2859" y="3667"/>
                    <a:pt x="4097" y="2453"/>
                  </a:cubicBezTo>
                  <a:lnTo>
                    <a:pt x="6431" y="119"/>
                  </a:lnTo>
                  <a:cubicBezTo>
                    <a:pt x="6169" y="71"/>
                    <a:pt x="5907" y="24"/>
                    <a:pt x="564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5" name="Google Shape;8015;p25"/>
            <p:cNvSpPr/>
            <p:nvPr/>
          </p:nvSpPr>
          <p:spPr>
            <a:xfrm>
              <a:off x="2696823" y="3588768"/>
              <a:ext cx="20231" cy="17846"/>
            </a:xfrm>
            <a:custGeom>
              <a:avLst/>
              <a:gdLst/>
              <a:ahLst/>
              <a:cxnLst/>
              <a:rect l="l" t="t" r="r" b="b"/>
              <a:pathLst>
                <a:path w="621" h="547" extrusionOk="0">
                  <a:moveTo>
                    <a:pt x="259" y="0"/>
                  </a:moveTo>
                  <a:cubicBezTo>
                    <a:pt x="126" y="0"/>
                    <a:pt x="1" y="111"/>
                    <a:pt x="1" y="284"/>
                  </a:cubicBezTo>
                  <a:cubicBezTo>
                    <a:pt x="1" y="427"/>
                    <a:pt x="120" y="546"/>
                    <a:pt x="263" y="546"/>
                  </a:cubicBezTo>
                  <a:cubicBezTo>
                    <a:pt x="501" y="546"/>
                    <a:pt x="620" y="260"/>
                    <a:pt x="453" y="94"/>
                  </a:cubicBezTo>
                  <a:cubicBezTo>
                    <a:pt x="397" y="29"/>
                    <a:pt x="327" y="0"/>
                    <a:pt x="25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6" name="Google Shape;8016;p25"/>
            <p:cNvSpPr/>
            <p:nvPr/>
          </p:nvSpPr>
          <p:spPr>
            <a:xfrm>
              <a:off x="2556414" y="3453504"/>
              <a:ext cx="256841" cy="290624"/>
            </a:xfrm>
            <a:custGeom>
              <a:avLst/>
              <a:gdLst/>
              <a:ahLst/>
              <a:cxnLst/>
              <a:rect l="l" t="t" r="r" b="b"/>
              <a:pathLst>
                <a:path w="7884" h="8908" extrusionOk="0">
                  <a:moveTo>
                    <a:pt x="4573" y="3525"/>
                  </a:moveTo>
                  <a:cubicBezTo>
                    <a:pt x="5359" y="3525"/>
                    <a:pt x="5764" y="4478"/>
                    <a:pt x="5216" y="5049"/>
                  </a:cubicBezTo>
                  <a:cubicBezTo>
                    <a:pt x="5030" y="5235"/>
                    <a:pt x="4804" y="5318"/>
                    <a:pt x="4584" y="5318"/>
                  </a:cubicBezTo>
                  <a:cubicBezTo>
                    <a:pt x="4126" y="5318"/>
                    <a:pt x="3692" y="4961"/>
                    <a:pt x="3692" y="4430"/>
                  </a:cubicBezTo>
                  <a:cubicBezTo>
                    <a:pt x="3692" y="3930"/>
                    <a:pt x="4073" y="3525"/>
                    <a:pt x="4573" y="3525"/>
                  </a:cubicBezTo>
                  <a:close/>
                  <a:moveTo>
                    <a:pt x="5883" y="1"/>
                  </a:moveTo>
                  <a:lnTo>
                    <a:pt x="3335" y="2573"/>
                  </a:lnTo>
                  <a:cubicBezTo>
                    <a:pt x="2358" y="3525"/>
                    <a:pt x="3668" y="4883"/>
                    <a:pt x="2430" y="6121"/>
                  </a:cubicBezTo>
                  <a:lnTo>
                    <a:pt x="1" y="8550"/>
                  </a:lnTo>
                  <a:cubicBezTo>
                    <a:pt x="120" y="8693"/>
                    <a:pt x="215" y="8788"/>
                    <a:pt x="334" y="8907"/>
                  </a:cubicBezTo>
                  <a:cubicBezTo>
                    <a:pt x="2834" y="7859"/>
                    <a:pt x="6835" y="3859"/>
                    <a:pt x="7883" y="1358"/>
                  </a:cubicBezTo>
                  <a:cubicBezTo>
                    <a:pt x="7788" y="1239"/>
                    <a:pt x="7669" y="1120"/>
                    <a:pt x="7550" y="1001"/>
                  </a:cubicBezTo>
                  <a:lnTo>
                    <a:pt x="5573" y="2977"/>
                  </a:lnTo>
                  <a:cubicBezTo>
                    <a:pt x="5509" y="3042"/>
                    <a:pt x="5436" y="3068"/>
                    <a:pt x="5366" y="3068"/>
                  </a:cubicBezTo>
                  <a:cubicBezTo>
                    <a:pt x="5123" y="3068"/>
                    <a:pt x="4904" y="2747"/>
                    <a:pt x="5144" y="2525"/>
                  </a:cubicBezTo>
                  <a:lnTo>
                    <a:pt x="7050" y="620"/>
                  </a:lnTo>
                  <a:cubicBezTo>
                    <a:pt x="6692" y="382"/>
                    <a:pt x="6288" y="167"/>
                    <a:pt x="58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17" name="Google Shape;8017;p25"/>
          <p:cNvSpPr/>
          <p:nvPr/>
        </p:nvSpPr>
        <p:spPr>
          <a:xfrm>
            <a:off x="1941970" y="3585603"/>
            <a:ext cx="82258" cy="41205"/>
          </a:xfrm>
          <a:custGeom>
            <a:avLst/>
            <a:gdLst/>
            <a:ahLst/>
            <a:cxnLst/>
            <a:rect l="l" t="t" r="r" b="b"/>
            <a:pathLst>
              <a:path w="2525" h="1263" extrusionOk="0">
                <a:moveTo>
                  <a:pt x="0" y="0"/>
                </a:moveTo>
                <a:lnTo>
                  <a:pt x="0" y="1262"/>
                </a:lnTo>
                <a:lnTo>
                  <a:pt x="2525" y="1262"/>
                </a:lnTo>
                <a:lnTo>
                  <a:pt x="25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8" name="Google Shape;8018;p25"/>
          <p:cNvSpPr/>
          <p:nvPr/>
        </p:nvSpPr>
        <p:spPr>
          <a:xfrm>
            <a:off x="1941970" y="3647754"/>
            <a:ext cx="81476" cy="80812"/>
          </a:xfrm>
          <a:custGeom>
            <a:avLst/>
            <a:gdLst/>
            <a:ahLst/>
            <a:cxnLst/>
            <a:rect l="l" t="t" r="r" b="b"/>
            <a:pathLst>
              <a:path w="2501" h="2477" extrusionOk="0">
                <a:moveTo>
                  <a:pt x="0" y="0"/>
                </a:moveTo>
                <a:lnTo>
                  <a:pt x="0" y="1215"/>
                </a:lnTo>
                <a:cubicBezTo>
                  <a:pt x="0" y="1905"/>
                  <a:pt x="572" y="2453"/>
                  <a:pt x="1263" y="2477"/>
                </a:cubicBezTo>
                <a:cubicBezTo>
                  <a:pt x="1953" y="2477"/>
                  <a:pt x="2501" y="1905"/>
                  <a:pt x="2501" y="1215"/>
                </a:cubicBezTo>
                <a:lnTo>
                  <a:pt x="250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19" name="Google Shape;8019;p25"/>
          <p:cNvSpPr/>
          <p:nvPr/>
        </p:nvSpPr>
        <p:spPr>
          <a:xfrm>
            <a:off x="1928776" y="3442640"/>
            <a:ext cx="108646" cy="40422"/>
          </a:xfrm>
          <a:custGeom>
            <a:avLst/>
            <a:gdLst/>
            <a:ahLst/>
            <a:cxnLst/>
            <a:rect l="l" t="t" r="r" b="b"/>
            <a:pathLst>
              <a:path w="3335" h="1239" extrusionOk="0">
                <a:moveTo>
                  <a:pt x="405" y="0"/>
                </a:moveTo>
                <a:cubicBezTo>
                  <a:pt x="1" y="0"/>
                  <a:pt x="1" y="619"/>
                  <a:pt x="405" y="619"/>
                </a:cubicBezTo>
                <a:lnTo>
                  <a:pt x="405" y="1239"/>
                </a:lnTo>
                <a:lnTo>
                  <a:pt x="2930" y="1239"/>
                </a:lnTo>
                <a:lnTo>
                  <a:pt x="2930" y="619"/>
                </a:lnTo>
                <a:cubicBezTo>
                  <a:pt x="3335" y="619"/>
                  <a:pt x="3335" y="0"/>
                  <a:pt x="29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0" name="Google Shape;8020;p25"/>
          <p:cNvSpPr/>
          <p:nvPr/>
        </p:nvSpPr>
        <p:spPr>
          <a:xfrm>
            <a:off x="1860493" y="3443423"/>
            <a:ext cx="20231" cy="39639"/>
          </a:xfrm>
          <a:custGeom>
            <a:avLst/>
            <a:gdLst/>
            <a:ahLst/>
            <a:cxnLst/>
            <a:rect l="l" t="t" r="r" b="b"/>
            <a:pathLst>
              <a:path w="621" h="1215" extrusionOk="0">
                <a:moveTo>
                  <a:pt x="311" y="0"/>
                </a:moveTo>
                <a:cubicBezTo>
                  <a:pt x="162" y="0"/>
                  <a:pt x="13" y="95"/>
                  <a:pt x="1" y="286"/>
                </a:cubicBezTo>
                <a:lnTo>
                  <a:pt x="1" y="1215"/>
                </a:lnTo>
                <a:lnTo>
                  <a:pt x="620" y="1215"/>
                </a:lnTo>
                <a:lnTo>
                  <a:pt x="620" y="286"/>
                </a:lnTo>
                <a:cubicBezTo>
                  <a:pt x="608" y="95"/>
                  <a:pt x="459" y="0"/>
                  <a:pt x="31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1" name="Google Shape;8021;p25"/>
          <p:cNvSpPr/>
          <p:nvPr/>
        </p:nvSpPr>
        <p:spPr>
          <a:xfrm>
            <a:off x="1798433" y="3503910"/>
            <a:ext cx="266158" cy="287002"/>
          </a:xfrm>
          <a:custGeom>
            <a:avLst/>
            <a:gdLst/>
            <a:ahLst/>
            <a:cxnLst/>
            <a:rect l="l" t="t" r="r" b="b"/>
            <a:pathLst>
              <a:path w="8170" h="8797" extrusionOk="0">
                <a:moveTo>
                  <a:pt x="4061" y="1"/>
                </a:moveTo>
                <a:cubicBezTo>
                  <a:pt x="3910" y="1"/>
                  <a:pt x="3787" y="137"/>
                  <a:pt x="3787" y="313"/>
                </a:cubicBezTo>
                <a:lnTo>
                  <a:pt x="3787" y="647"/>
                </a:lnTo>
                <a:lnTo>
                  <a:pt x="3168" y="647"/>
                </a:lnTo>
                <a:lnTo>
                  <a:pt x="3168" y="313"/>
                </a:lnTo>
                <a:cubicBezTo>
                  <a:pt x="3168" y="146"/>
                  <a:pt x="3025" y="4"/>
                  <a:pt x="2835" y="4"/>
                </a:cubicBezTo>
                <a:lnTo>
                  <a:pt x="1596" y="4"/>
                </a:lnTo>
                <a:cubicBezTo>
                  <a:pt x="1406" y="4"/>
                  <a:pt x="1263" y="146"/>
                  <a:pt x="1287" y="313"/>
                </a:cubicBezTo>
                <a:lnTo>
                  <a:pt x="1287" y="647"/>
                </a:lnTo>
                <a:lnTo>
                  <a:pt x="953" y="647"/>
                </a:lnTo>
                <a:cubicBezTo>
                  <a:pt x="548" y="647"/>
                  <a:pt x="548" y="1266"/>
                  <a:pt x="953" y="1266"/>
                </a:cubicBezTo>
                <a:lnTo>
                  <a:pt x="1287" y="1266"/>
                </a:lnTo>
                <a:lnTo>
                  <a:pt x="1287" y="1575"/>
                </a:lnTo>
                <a:cubicBezTo>
                  <a:pt x="1263" y="1742"/>
                  <a:pt x="1406" y="1885"/>
                  <a:pt x="1596" y="1885"/>
                </a:cubicBezTo>
                <a:lnTo>
                  <a:pt x="1882" y="1885"/>
                </a:lnTo>
                <a:lnTo>
                  <a:pt x="1882" y="7576"/>
                </a:lnTo>
                <a:lnTo>
                  <a:pt x="310" y="7576"/>
                </a:lnTo>
                <a:cubicBezTo>
                  <a:pt x="144" y="7576"/>
                  <a:pt x="1" y="7719"/>
                  <a:pt x="1" y="7886"/>
                </a:cubicBezTo>
                <a:lnTo>
                  <a:pt x="1" y="8529"/>
                </a:lnTo>
                <a:cubicBezTo>
                  <a:pt x="25" y="8708"/>
                  <a:pt x="173" y="8797"/>
                  <a:pt x="322" y="8797"/>
                </a:cubicBezTo>
                <a:cubicBezTo>
                  <a:pt x="471" y="8797"/>
                  <a:pt x="620" y="8708"/>
                  <a:pt x="644" y="8529"/>
                </a:cubicBezTo>
                <a:lnTo>
                  <a:pt x="644" y="8196"/>
                </a:lnTo>
                <a:lnTo>
                  <a:pt x="7526" y="8196"/>
                </a:lnTo>
                <a:lnTo>
                  <a:pt x="7526" y="8529"/>
                </a:lnTo>
                <a:cubicBezTo>
                  <a:pt x="7550" y="8708"/>
                  <a:pt x="7699" y="8797"/>
                  <a:pt x="7848" y="8797"/>
                </a:cubicBezTo>
                <a:cubicBezTo>
                  <a:pt x="7996" y="8797"/>
                  <a:pt x="8145" y="8708"/>
                  <a:pt x="8169" y="8529"/>
                </a:cubicBezTo>
                <a:lnTo>
                  <a:pt x="8169" y="7886"/>
                </a:lnTo>
                <a:cubicBezTo>
                  <a:pt x="8169" y="7719"/>
                  <a:pt x="8026" y="7576"/>
                  <a:pt x="7860" y="7553"/>
                </a:cubicBezTo>
                <a:lnTo>
                  <a:pt x="2525" y="7553"/>
                </a:lnTo>
                <a:lnTo>
                  <a:pt x="2525" y="1885"/>
                </a:lnTo>
                <a:lnTo>
                  <a:pt x="2835" y="1885"/>
                </a:lnTo>
                <a:cubicBezTo>
                  <a:pt x="3025" y="1885"/>
                  <a:pt x="3168" y="1742"/>
                  <a:pt x="3168" y="1551"/>
                </a:cubicBezTo>
                <a:lnTo>
                  <a:pt x="3168" y="1242"/>
                </a:lnTo>
                <a:lnTo>
                  <a:pt x="3787" y="1242"/>
                </a:lnTo>
                <a:lnTo>
                  <a:pt x="3787" y="1551"/>
                </a:lnTo>
                <a:cubicBezTo>
                  <a:pt x="3787" y="1742"/>
                  <a:pt x="3930" y="1885"/>
                  <a:pt x="4097" y="1885"/>
                </a:cubicBezTo>
                <a:lnTo>
                  <a:pt x="7240" y="1885"/>
                </a:lnTo>
                <a:cubicBezTo>
                  <a:pt x="7407" y="1885"/>
                  <a:pt x="7550" y="1742"/>
                  <a:pt x="7550" y="1551"/>
                </a:cubicBezTo>
                <a:lnTo>
                  <a:pt x="7550" y="313"/>
                </a:lnTo>
                <a:cubicBezTo>
                  <a:pt x="7550" y="137"/>
                  <a:pt x="7427" y="1"/>
                  <a:pt x="7277" y="1"/>
                </a:cubicBezTo>
                <a:cubicBezTo>
                  <a:pt x="7265" y="1"/>
                  <a:pt x="7253" y="2"/>
                  <a:pt x="7240" y="4"/>
                </a:cubicBezTo>
                <a:lnTo>
                  <a:pt x="4097" y="4"/>
                </a:lnTo>
                <a:cubicBezTo>
                  <a:pt x="4085" y="2"/>
                  <a:pt x="4073" y="1"/>
                  <a:pt x="40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22" name="Google Shape;8022;p25"/>
          <p:cNvGrpSpPr/>
          <p:nvPr/>
        </p:nvGrpSpPr>
        <p:grpSpPr>
          <a:xfrm>
            <a:off x="1003216" y="3452689"/>
            <a:ext cx="358483" cy="328729"/>
            <a:chOff x="1003216" y="3452689"/>
            <a:chExt cx="358483" cy="328729"/>
          </a:xfrm>
        </p:grpSpPr>
        <p:sp>
          <p:nvSpPr>
            <p:cNvPr id="8023" name="Google Shape;8023;p25"/>
            <p:cNvSpPr/>
            <p:nvPr/>
          </p:nvSpPr>
          <p:spPr>
            <a:xfrm>
              <a:off x="1017192" y="3636857"/>
              <a:ext cx="81509" cy="144170"/>
            </a:xfrm>
            <a:custGeom>
              <a:avLst/>
              <a:gdLst/>
              <a:ahLst/>
              <a:cxnLst/>
              <a:rect l="l" t="t" r="r" b="b"/>
              <a:pathLst>
                <a:path w="2502" h="4419" extrusionOk="0">
                  <a:moveTo>
                    <a:pt x="1" y="1"/>
                  </a:moveTo>
                  <a:lnTo>
                    <a:pt x="1" y="3168"/>
                  </a:lnTo>
                  <a:cubicBezTo>
                    <a:pt x="1" y="4002"/>
                    <a:pt x="626" y="4418"/>
                    <a:pt x="1251" y="4418"/>
                  </a:cubicBezTo>
                  <a:cubicBezTo>
                    <a:pt x="1876" y="4418"/>
                    <a:pt x="2501" y="4002"/>
                    <a:pt x="2501" y="3168"/>
                  </a:cubicBezTo>
                  <a:lnTo>
                    <a:pt x="250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4" name="Google Shape;8024;p25"/>
            <p:cNvSpPr/>
            <p:nvPr/>
          </p:nvSpPr>
          <p:spPr>
            <a:xfrm>
              <a:off x="1045925" y="3452689"/>
              <a:ext cx="224198" cy="82443"/>
            </a:xfrm>
            <a:custGeom>
              <a:avLst/>
              <a:gdLst/>
              <a:ahLst/>
              <a:cxnLst/>
              <a:rect l="l" t="t" r="r" b="b"/>
              <a:pathLst>
                <a:path w="6882" h="2527" extrusionOk="0">
                  <a:moveTo>
                    <a:pt x="934" y="1"/>
                  </a:moveTo>
                  <a:cubicBezTo>
                    <a:pt x="428" y="1"/>
                    <a:pt x="1" y="421"/>
                    <a:pt x="47" y="954"/>
                  </a:cubicBezTo>
                  <a:lnTo>
                    <a:pt x="47" y="2526"/>
                  </a:lnTo>
                  <a:lnTo>
                    <a:pt x="667" y="2526"/>
                  </a:lnTo>
                  <a:lnTo>
                    <a:pt x="667" y="954"/>
                  </a:lnTo>
                  <a:cubicBezTo>
                    <a:pt x="643" y="764"/>
                    <a:pt x="786" y="621"/>
                    <a:pt x="976" y="621"/>
                  </a:cubicBezTo>
                  <a:cubicBezTo>
                    <a:pt x="1452" y="621"/>
                    <a:pt x="1333" y="1883"/>
                    <a:pt x="2214" y="1883"/>
                  </a:cubicBezTo>
                  <a:cubicBezTo>
                    <a:pt x="3072" y="1883"/>
                    <a:pt x="3143" y="621"/>
                    <a:pt x="3429" y="621"/>
                  </a:cubicBezTo>
                  <a:cubicBezTo>
                    <a:pt x="3739" y="621"/>
                    <a:pt x="3881" y="1883"/>
                    <a:pt x="4691" y="1883"/>
                  </a:cubicBezTo>
                  <a:cubicBezTo>
                    <a:pt x="5548" y="1883"/>
                    <a:pt x="5477" y="621"/>
                    <a:pt x="5930" y="621"/>
                  </a:cubicBezTo>
                  <a:cubicBezTo>
                    <a:pt x="6096" y="621"/>
                    <a:pt x="6263" y="764"/>
                    <a:pt x="6239" y="954"/>
                  </a:cubicBezTo>
                  <a:lnTo>
                    <a:pt x="6239" y="2502"/>
                  </a:lnTo>
                  <a:lnTo>
                    <a:pt x="6858" y="2502"/>
                  </a:lnTo>
                  <a:lnTo>
                    <a:pt x="6858" y="954"/>
                  </a:lnTo>
                  <a:cubicBezTo>
                    <a:pt x="6881" y="421"/>
                    <a:pt x="6476" y="1"/>
                    <a:pt x="5971" y="1"/>
                  </a:cubicBezTo>
                  <a:cubicBezTo>
                    <a:pt x="5957" y="1"/>
                    <a:pt x="5943" y="1"/>
                    <a:pt x="5930" y="2"/>
                  </a:cubicBezTo>
                  <a:cubicBezTo>
                    <a:pt x="5001" y="2"/>
                    <a:pt x="4953" y="1264"/>
                    <a:pt x="4691" y="1264"/>
                  </a:cubicBezTo>
                  <a:cubicBezTo>
                    <a:pt x="4429" y="1264"/>
                    <a:pt x="4263" y="2"/>
                    <a:pt x="3453" y="2"/>
                  </a:cubicBezTo>
                  <a:cubicBezTo>
                    <a:pt x="2619" y="2"/>
                    <a:pt x="2524" y="1264"/>
                    <a:pt x="2214" y="1264"/>
                  </a:cubicBezTo>
                  <a:cubicBezTo>
                    <a:pt x="1976" y="1264"/>
                    <a:pt x="1929" y="2"/>
                    <a:pt x="976" y="2"/>
                  </a:cubicBezTo>
                  <a:cubicBezTo>
                    <a:pt x="962" y="1"/>
                    <a:pt x="948" y="1"/>
                    <a:pt x="9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5" name="Google Shape;8025;p25"/>
            <p:cNvSpPr/>
            <p:nvPr/>
          </p:nvSpPr>
          <p:spPr>
            <a:xfrm>
              <a:off x="1198746" y="3555294"/>
              <a:ext cx="121058" cy="122768"/>
            </a:xfrm>
            <a:custGeom>
              <a:avLst/>
              <a:gdLst/>
              <a:ahLst/>
              <a:cxnLst/>
              <a:rect l="l" t="t" r="r" b="b"/>
              <a:pathLst>
                <a:path w="3716" h="3763" extrusionOk="0">
                  <a:moveTo>
                    <a:pt x="429" y="0"/>
                  </a:moveTo>
                  <a:cubicBezTo>
                    <a:pt x="381" y="0"/>
                    <a:pt x="334" y="24"/>
                    <a:pt x="286" y="72"/>
                  </a:cubicBezTo>
                  <a:cubicBezTo>
                    <a:pt x="72" y="262"/>
                    <a:pt x="214" y="619"/>
                    <a:pt x="500" y="619"/>
                  </a:cubicBezTo>
                  <a:lnTo>
                    <a:pt x="596" y="619"/>
                  </a:lnTo>
                  <a:lnTo>
                    <a:pt x="596" y="2715"/>
                  </a:lnTo>
                  <a:lnTo>
                    <a:pt x="0" y="3763"/>
                  </a:lnTo>
                  <a:lnTo>
                    <a:pt x="1548" y="3763"/>
                  </a:lnTo>
                  <a:cubicBezTo>
                    <a:pt x="1524" y="3537"/>
                    <a:pt x="1691" y="3424"/>
                    <a:pt x="1858" y="3424"/>
                  </a:cubicBezTo>
                  <a:cubicBezTo>
                    <a:pt x="2024" y="3424"/>
                    <a:pt x="2191" y="3537"/>
                    <a:pt x="2167" y="3763"/>
                  </a:cubicBezTo>
                  <a:lnTo>
                    <a:pt x="3715" y="3763"/>
                  </a:lnTo>
                  <a:lnTo>
                    <a:pt x="3096" y="2715"/>
                  </a:lnTo>
                  <a:lnTo>
                    <a:pt x="3096" y="643"/>
                  </a:lnTo>
                  <a:lnTo>
                    <a:pt x="3287" y="643"/>
                  </a:lnTo>
                  <a:cubicBezTo>
                    <a:pt x="3334" y="643"/>
                    <a:pt x="3382" y="619"/>
                    <a:pt x="3406" y="572"/>
                  </a:cubicBezTo>
                  <a:cubicBezTo>
                    <a:pt x="3620" y="381"/>
                    <a:pt x="3501" y="24"/>
                    <a:pt x="31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6" name="Google Shape;8026;p25"/>
            <p:cNvSpPr/>
            <p:nvPr/>
          </p:nvSpPr>
          <p:spPr>
            <a:xfrm>
              <a:off x="1158383" y="3698257"/>
              <a:ext cx="203316" cy="83161"/>
            </a:xfrm>
            <a:custGeom>
              <a:avLst/>
              <a:gdLst/>
              <a:ahLst/>
              <a:cxnLst/>
              <a:rect l="l" t="t" r="r" b="b"/>
              <a:pathLst>
                <a:path w="6241" h="2549" extrusionOk="0">
                  <a:moveTo>
                    <a:pt x="2462" y="628"/>
                  </a:moveTo>
                  <a:cubicBezTo>
                    <a:pt x="2630" y="628"/>
                    <a:pt x="2787" y="757"/>
                    <a:pt x="2787" y="953"/>
                  </a:cubicBezTo>
                  <a:cubicBezTo>
                    <a:pt x="2787" y="1119"/>
                    <a:pt x="2644" y="1262"/>
                    <a:pt x="2478" y="1262"/>
                  </a:cubicBezTo>
                  <a:cubicBezTo>
                    <a:pt x="2192" y="1262"/>
                    <a:pt x="2049" y="929"/>
                    <a:pt x="2239" y="715"/>
                  </a:cubicBezTo>
                  <a:cubicBezTo>
                    <a:pt x="2307" y="655"/>
                    <a:pt x="2386" y="628"/>
                    <a:pt x="2462" y="628"/>
                  </a:cubicBezTo>
                  <a:close/>
                  <a:moveTo>
                    <a:pt x="906" y="0"/>
                  </a:moveTo>
                  <a:lnTo>
                    <a:pt x="429" y="810"/>
                  </a:lnTo>
                  <a:cubicBezTo>
                    <a:pt x="1" y="1572"/>
                    <a:pt x="549" y="2524"/>
                    <a:pt x="1430" y="2548"/>
                  </a:cubicBezTo>
                  <a:lnTo>
                    <a:pt x="4788" y="2548"/>
                  </a:lnTo>
                  <a:cubicBezTo>
                    <a:pt x="5669" y="2524"/>
                    <a:pt x="6240" y="1572"/>
                    <a:pt x="5788" y="810"/>
                  </a:cubicBezTo>
                  <a:lnTo>
                    <a:pt x="53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27" name="Google Shape;8027;p25"/>
            <p:cNvSpPr/>
            <p:nvPr/>
          </p:nvSpPr>
          <p:spPr>
            <a:xfrm>
              <a:off x="1003216" y="3555294"/>
              <a:ext cx="108646" cy="61400"/>
            </a:xfrm>
            <a:custGeom>
              <a:avLst/>
              <a:gdLst/>
              <a:ahLst/>
              <a:cxnLst/>
              <a:rect l="l" t="t" r="r" b="b"/>
              <a:pathLst>
                <a:path w="3335" h="1882" extrusionOk="0">
                  <a:moveTo>
                    <a:pt x="311" y="0"/>
                  </a:moveTo>
                  <a:cubicBezTo>
                    <a:pt x="144" y="0"/>
                    <a:pt x="1" y="143"/>
                    <a:pt x="25" y="310"/>
                  </a:cubicBezTo>
                  <a:cubicBezTo>
                    <a:pt x="25" y="477"/>
                    <a:pt x="311" y="643"/>
                    <a:pt x="311" y="643"/>
                  </a:cubicBezTo>
                  <a:lnTo>
                    <a:pt x="430" y="643"/>
                  </a:lnTo>
                  <a:lnTo>
                    <a:pt x="430" y="1882"/>
                  </a:lnTo>
                  <a:lnTo>
                    <a:pt x="2930" y="1882"/>
                  </a:lnTo>
                  <a:lnTo>
                    <a:pt x="2930" y="619"/>
                  </a:lnTo>
                  <a:lnTo>
                    <a:pt x="3025" y="619"/>
                  </a:lnTo>
                  <a:cubicBezTo>
                    <a:pt x="3192" y="619"/>
                    <a:pt x="3335" y="500"/>
                    <a:pt x="3335" y="334"/>
                  </a:cubicBezTo>
                  <a:cubicBezTo>
                    <a:pt x="3335" y="143"/>
                    <a:pt x="3216" y="0"/>
                    <a:pt x="30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28" name="Google Shape;8028;p25"/>
          <p:cNvGrpSpPr/>
          <p:nvPr/>
        </p:nvGrpSpPr>
        <p:grpSpPr>
          <a:xfrm>
            <a:off x="995463" y="4021440"/>
            <a:ext cx="360014" cy="307327"/>
            <a:chOff x="995463" y="4021440"/>
            <a:chExt cx="360014" cy="307327"/>
          </a:xfrm>
        </p:grpSpPr>
        <p:sp>
          <p:nvSpPr>
            <p:cNvPr id="8029" name="Google Shape;8029;p25"/>
            <p:cNvSpPr/>
            <p:nvPr/>
          </p:nvSpPr>
          <p:spPr>
            <a:xfrm>
              <a:off x="1089351" y="4021440"/>
              <a:ext cx="200971" cy="83194"/>
            </a:xfrm>
            <a:custGeom>
              <a:avLst/>
              <a:gdLst/>
              <a:ahLst/>
              <a:cxnLst/>
              <a:rect l="l" t="t" r="r" b="b"/>
              <a:pathLst>
                <a:path w="6169" h="2550" extrusionOk="0">
                  <a:moveTo>
                    <a:pt x="334" y="1"/>
                  </a:moveTo>
                  <a:cubicBezTo>
                    <a:pt x="167" y="1"/>
                    <a:pt x="0" y="144"/>
                    <a:pt x="24" y="310"/>
                  </a:cubicBezTo>
                  <a:lnTo>
                    <a:pt x="24" y="1906"/>
                  </a:lnTo>
                  <a:lnTo>
                    <a:pt x="667" y="1906"/>
                  </a:lnTo>
                  <a:lnTo>
                    <a:pt x="667" y="644"/>
                  </a:lnTo>
                  <a:lnTo>
                    <a:pt x="2620" y="644"/>
                  </a:lnTo>
                  <a:lnTo>
                    <a:pt x="5525" y="2382"/>
                  </a:lnTo>
                  <a:lnTo>
                    <a:pt x="5525" y="2549"/>
                  </a:lnTo>
                  <a:lnTo>
                    <a:pt x="6168" y="2549"/>
                  </a:lnTo>
                  <a:lnTo>
                    <a:pt x="6168" y="2192"/>
                  </a:lnTo>
                  <a:cubicBezTo>
                    <a:pt x="6168" y="2097"/>
                    <a:pt x="6097" y="1977"/>
                    <a:pt x="6002" y="1930"/>
                  </a:cubicBezTo>
                  <a:lnTo>
                    <a:pt x="2882" y="49"/>
                  </a:lnTo>
                  <a:cubicBezTo>
                    <a:pt x="2834" y="25"/>
                    <a:pt x="2763" y="1"/>
                    <a:pt x="27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0" name="Google Shape;8030;p25"/>
            <p:cNvSpPr/>
            <p:nvPr/>
          </p:nvSpPr>
          <p:spPr>
            <a:xfrm>
              <a:off x="1204936" y="4124796"/>
              <a:ext cx="150541" cy="142212"/>
            </a:xfrm>
            <a:custGeom>
              <a:avLst/>
              <a:gdLst/>
              <a:ahLst/>
              <a:cxnLst/>
              <a:rect l="l" t="t" r="r" b="b"/>
              <a:pathLst>
                <a:path w="4621" h="4359" extrusionOk="0">
                  <a:moveTo>
                    <a:pt x="1358" y="0"/>
                  </a:moveTo>
                  <a:cubicBezTo>
                    <a:pt x="1191" y="0"/>
                    <a:pt x="1049" y="119"/>
                    <a:pt x="1025" y="286"/>
                  </a:cubicBezTo>
                  <a:cubicBezTo>
                    <a:pt x="1001" y="453"/>
                    <a:pt x="1144" y="619"/>
                    <a:pt x="1334" y="619"/>
                  </a:cubicBezTo>
                  <a:lnTo>
                    <a:pt x="1334" y="2072"/>
                  </a:lnTo>
                  <a:cubicBezTo>
                    <a:pt x="477" y="2501"/>
                    <a:pt x="1" y="3429"/>
                    <a:pt x="144" y="4358"/>
                  </a:cubicBezTo>
                  <a:lnTo>
                    <a:pt x="4478" y="4358"/>
                  </a:lnTo>
                  <a:cubicBezTo>
                    <a:pt x="4621" y="3406"/>
                    <a:pt x="4121" y="2477"/>
                    <a:pt x="3239" y="2072"/>
                  </a:cubicBezTo>
                  <a:lnTo>
                    <a:pt x="3239" y="619"/>
                  </a:lnTo>
                  <a:cubicBezTo>
                    <a:pt x="3430" y="619"/>
                    <a:pt x="3549" y="453"/>
                    <a:pt x="3549" y="286"/>
                  </a:cubicBezTo>
                  <a:cubicBezTo>
                    <a:pt x="3525" y="119"/>
                    <a:pt x="3382" y="0"/>
                    <a:pt x="32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1" name="Google Shape;8031;p25"/>
            <p:cNvSpPr/>
            <p:nvPr/>
          </p:nvSpPr>
          <p:spPr>
            <a:xfrm>
              <a:off x="1215817" y="4287954"/>
              <a:ext cx="129593" cy="40814"/>
            </a:xfrm>
            <a:custGeom>
              <a:avLst/>
              <a:gdLst/>
              <a:ahLst/>
              <a:cxnLst/>
              <a:rect l="l" t="t" r="r" b="b"/>
              <a:pathLst>
                <a:path w="3978" h="1251" extrusionOk="0">
                  <a:moveTo>
                    <a:pt x="0" y="0"/>
                  </a:moveTo>
                  <a:cubicBezTo>
                    <a:pt x="393" y="834"/>
                    <a:pt x="1185" y="1250"/>
                    <a:pt x="1980" y="1250"/>
                  </a:cubicBezTo>
                  <a:cubicBezTo>
                    <a:pt x="2774" y="1250"/>
                    <a:pt x="3572" y="834"/>
                    <a:pt x="39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2" name="Google Shape;8032;p25"/>
            <p:cNvSpPr/>
            <p:nvPr/>
          </p:nvSpPr>
          <p:spPr>
            <a:xfrm>
              <a:off x="1030386" y="4103786"/>
              <a:ext cx="135034" cy="144561"/>
            </a:xfrm>
            <a:custGeom>
              <a:avLst/>
              <a:gdLst/>
              <a:ahLst/>
              <a:cxnLst/>
              <a:rect l="l" t="t" r="r" b="b"/>
              <a:pathLst>
                <a:path w="4145" h="4431" extrusionOk="0">
                  <a:moveTo>
                    <a:pt x="1192" y="1"/>
                  </a:moveTo>
                  <a:cubicBezTo>
                    <a:pt x="754" y="1"/>
                    <a:pt x="746" y="646"/>
                    <a:pt x="1170" y="646"/>
                  </a:cubicBezTo>
                  <a:cubicBezTo>
                    <a:pt x="1185" y="646"/>
                    <a:pt x="1200" y="646"/>
                    <a:pt x="1215" y="644"/>
                  </a:cubicBezTo>
                  <a:lnTo>
                    <a:pt x="1215" y="2121"/>
                  </a:lnTo>
                  <a:lnTo>
                    <a:pt x="0" y="4264"/>
                  </a:lnTo>
                  <a:cubicBezTo>
                    <a:pt x="358" y="4383"/>
                    <a:pt x="739" y="4431"/>
                    <a:pt x="1120" y="4431"/>
                  </a:cubicBezTo>
                  <a:cubicBezTo>
                    <a:pt x="2466" y="4431"/>
                    <a:pt x="2500" y="3928"/>
                    <a:pt x="3947" y="3928"/>
                  </a:cubicBezTo>
                  <a:cubicBezTo>
                    <a:pt x="4010" y="3928"/>
                    <a:pt x="4076" y="3929"/>
                    <a:pt x="4144" y="3931"/>
                  </a:cubicBezTo>
                  <a:cubicBezTo>
                    <a:pt x="3644" y="3097"/>
                    <a:pt x="3144" y="2216"/>
                    <a:pt x="3096" y="2121"/>
                  </a:cubicBezTo>
                  <a:lnTo>
                    <a:pt x="3096" y="644"/>
                  </a:lnTo>
                  <a:cubicBezTo>
                    <a:pt x="3287" y="644"/>
                    <a:pt x="3430" y="478"/>
                    <a:pt x="3406" y="287"/>
                  </a:cubicBezTo>
                  <a:cubicBezTo>
                    <a:pt x="3382" y="120"/>
                    <a:pt x="3239" y="1"/>
                    <a:pt x="3072" y="1"/>
                  </a:cubicBezTo>
                  <a:lnTo>
                    <a:pt x="1215" y="1"/>
                  </a:lnTo>
                  <a:cubicBezTo>
                    <a:pt x="1207" y="1"/>
                    <a:pt x="1199" y="1"/>
                    <a:pt x="11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3" name="Google Shape;8033;p25"/>
            <p:cNvSpPr/>
            <p:nvPr/>
          </p:nvSpPr>
          <p:spPr>
            <a:xfrm>
              <a:off x="995463" y="4252295"/>
              <a:ext cx="211070" cy="76082"/>
            </a:xfrm>
            <a:custGeom>
              <a:avLst/>
              <a:gdLst/>
              <a:ahLst/>
              <a:cxnLst/>
              <a:rect l="l" t="t" r="r" b="b"/>
              <a:pathLst>
                <a:path w="6479" h="2332" extrusionOk="0">
                  <a:moveTo>
                    <a:pt x="4935" y="0"/>
                  </a:moveTo>
                  <a:cubicBezTo>
                    <a:pt x="3770" y="0"/>
                    <a:pt x="3625" y="498"/>
                    <a:pt x="2216" y="498"/>
                  </a:cubicBezTo>
                  <a:cubicBezTo>
                    <a:pt x="2164" y="500"/>
                    <a:pt x="2113" y="501"/>
                    <a:pt x="2062" y="501"/>
                  </a:cubicBezTo>
                  <a:cubicBezTo>
                    <a:pt x="1614" y="501"/>
                    <a:pt x="1169" y="409"/>
                    <a:pt x="763" y="260"/>
                  </a:cubicBezTo>
                  <a:lnTo>
                    <a:pt x="382" y="927"/>
                  </a:lnTo>
                  <a:cubicBezTo>
                    <a:pt x="1" y="1570"/>
                    <a:pt x="453" y="2332"/>
                    <a:pt x="1191" y="2332"/>
                  </a:cubicBezTo>
                  <a:lnTo>
                    <a:pt x="5311" y="2332"/>
                  </a:lnTo>
                  <a:cubicBezTo>
                    <a:pt x="6026" y="2332"/>
                    <a:pt x="6478" y="1570"/>
                    <a:pt x="6121" y="927"/>
                  </a:cubicBezTo>
                  <a:lnTo>
                    <a:pt x="5597" y="45"/>
                  </a:lnTo>
                  <a:cubicBezTo>
                    <a:pt x="5526" y="22"/>
                    <a:pt x="5454" y="22"/>
                    <a:pt x="5383" y="22"/>
                  </a:cubicBezTo>
                  <a:cubicBezTo>
                    <a:pt x="5218" y="7"/>
                    <a:pt x="5070" y="0"/>
                    <a:pt x="49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34" name="Google Shape;8034;p25"/>
          <p:cNvGrpSpPr/>
          <p:nvPr/>
        </p:nvGrpSpPr>
        <p:grpSpPr>
          <a:xfrm>
            <a:off x="1769732" y="4000397"/>
            <a:ext cx="325091" cy="349740"/>
            <a:chOff x="1769732" y="4000397"/>
            <a:chExt cx="325091" cy="349740"/>
          </a:xfrm>
        </p:grpSpPr>
        <p:sp>
          <p:nvSpPr>
            <p:cNvPr id="8035" name="Google Shape;8035;p25"/>
            <p:cNvSpPr/>
            <p:nvPr/>
          </p:nvSpPr>
          <p:spPr>
            <a:xfrm>
              <a:off x="1866455" y="4000397"/>
              <a:ext cx="125977" cy="19542"/>
            </a:xfrm>
            <a:custGeom>
              <a:avLst/>
              <a:gdLst/>
              <a:ahLst/>
              <a:cxnLst/>
              <a:rect l="l" t="t" r="r" b="b"/>
              <a:pathLst>
                <a:path w="3867" h="599" extrusionOk="0">
                  <a:moveTo>
                    <a:pt x="418" y="0"/>
                  </a:moveTo>
                  <a:cubicBezTo>
                    <a:pt x="73" y="0"/>
                    <a:pt x="0" y="552"/>
                    <a:pt x="389" y="598"/>
                  </a:cubicBezTo>
                  <a:lnTo>
                    <a:pt x="3652" y="598"/>
                  </a:lnTo>
                  <a:cubicBezTo>
                    <a:pt x="3771" y="574"/>
                    <a:pt x="3866" y="432"/>
                    <a:pt x="3866" y="312"/>
                  </a:cubicBezTo>
                  <a:cubicBezTo>
                    <a:pt x="3866" y="122"/>
                    <a:pt x="3724" y="3"/>
                    <a:pt x="3557" y="3"/>
                  </a:cubicBezTo>
                  <a:lnTo>
                    <a:pt x="461" y="3"/>
                  </a:lnTo>
                  <a:cubicBezTo>
                    <a:pt x="446" y="1"/>
                    <a:pt x="432" y="0"/>
                    <a:pt x="41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6" name="Google Shape;8036;p25"/>
            <p:cNvSpPr/>
            <p:nvPr/>
          </p:nvSpPr>
          <p:spPr>
            <a:xfrm>
              <a:off x="1848081" y="4040885"/>
              <a:ext cx="166862" cy="145312"/>
            </a:xfrm>
            <a:custGeom>
              <a:avLst/>
              <a:gdLst/>
              <a:ahLst/>
              <a:cxnLst/>
              <a:rect l="l" t="t" r="r" b="b"/>
              <a:pathLst>
                <a:path w="5122" h="4454" extrusionOk="0">
                  <a:moveTo>
                    <a:pt x="1001" y="0"/>
                  </a:moveTo>
                  <a:lnTo>
                    <a:pt x="1001" y="2787"/>
                  </a:lnTo>
                  <a:lnTo>
                    <a:pt x="1" y="4454"/>
                  </a:lnTo>
                  <a:lnTo>
                    <a:pt x="5121" y="4454"/>
                  </a:lnTo>
                  <a:lnTo>
                    <a:pt x="4145" y="2787"/>
                  </a:lnTo>
                  <a:lnTo>
                    <a:pt x="41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7" name="Google Shape;8037;p25"/>
            <p:cNvSpPr/>
            <p:nvPr/>
          </p:nvSpPr>
          <p:spPr>
            <a:xfrm>
              <a:off x="1886881" y="4246781"/>
              <a:ext cx="24075" cy="20913"/>
            </a:xfrm>
            <a:custGeom>
              <a:avLst/>
              <a:gdLst/>
              <a:ahLst/>
              <a:cxnLst/>
              <a:rect l="l" t="t" r="r" b="b"/>
              <a:pathLst>
                <a:path w="739" h="641" extrusionOk="0">
                  <a:moveTo>
                    <a:pt x="453" y="0"/>
                  </a:moveTo>
                  <a:cubicBezTo>
                    <a:pt x="167" y="0"/>
                    <a:pt x="1" y="333"/>
                    <a:pt x="191" y="548"/>
                  </a:cubicBezTo>
                  <a:cubicBezTo>
                    <a:pt x="255" y="611"/>
                    <a:pt x="337" y="640"/>
                    <a:pt x="418" y="640"/>
                  </a:cubicBezTo>
                  <a:cubicBezTo>
                    <a:pt x="580" y="640"/>
                    <a:pt x="739" y="524"/>
                    <a:pt x="739" y="333"/>
                  </a:cubicBezTo>
                  <a:cubicBezTo>
                    <a:pt x="739" y="167"/>
                    <a:pt x="620" y="24"/>
                    <a:pt x="4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38" name="Google Shape;8038;p25"/>
            <p:cNvSpPr/>
            <p:nvPr/>
          </p:nvSpPr>
          <p:spPr>
            <a:xfrm>
              <a:off x="1769732" y="4206359"/>
              <a:ext cx="325091" cy="143778"/>
            </a:xfrm>
            <a:custGeom>
              <a:avLst/>
              <a:gdLst/>
              <a:ahLst/>
              <a:cxnLst/>
              <a:rect l="l" t="t" r="r" b="b"/>
              <a:pathLst>
                <a:path w="9979" h="4407" extrusionOk="0">
                  <a:moveTo>
                    <a:pt x="6282" y="618"/>
                  </a:moveTo>
                  <a:cubicBezTo>
                    <a:pt x="6678" y="618"/>
                    <a:pt x="6678" y="1241"/>
                    <a:pt x="6282" y="1241"/>
                  </a:cubicBezTo>
                  <a:cubicBezTo>
                    <a:pt x="6269" y="1241"/>
                    <a:pt x="6255" y="1241"/>
                    <a:pt x="6240" y="1239"/>
                  </a:cubicBezTo>
                  <a:cubicBezTo>
                    <a:pt x="5859" y="1215"/>
                    <a:pt x="5859" y="668"/>
                    <a:pt x="6240" y="620"/>
                  </a:cubicBezTo>
                  <a:cubicBezTo>
                    <a:pt x="6255" y="618"/>
                    <a:pt x="6269" y="618"/>
                    <a:pt x="6282" y="618"/>
                  </a:cubicBezTo>
                  <a:close/>
                  <a:moveTo>
                    <a:pt x="4033" y="605"/>
                  </a:moveTo>
                  <a:cubicBezTo>
                    <a:pt x="4516" y="605"/>
                    <a:pt x="4978" y="990"/>
                    <a:pt x="4978" y="1572"/>
                  </a:cubicBezTo>
                  <a:cubicBezTo>
                    <a:pt x="4978" y="2096"/>
                    <a:pt x="4573" y="2501"/>
                    <a:pt x="4049" y="2501"/>
                  </a:cubicBezTo>
                  <a:cubicBezTo>
                    <a:pt x="3216" y="2501"/>
                    <a:pt x="2787" y="1477"/>
                    <a:pt x="3382" y="882"/>
                  </a:cubicBezTo>
                  <a:cubicBezTo>
                    <a:pt x="3573" y="691"/>
                    <a:pt x="3806" y="605"/>
                    <a:pt x="4033" y="605"/>
                  </a:cubicBezTo>
                  <a:close/>
                  <a:moveTo>
                    <a:pt x="5613" y="2510"/>
                  </a:moveTo>
                  <a:cubicBezTo>
                    <a:pt x="5773" y="2510"/>
                    <a:pt x="5930" y="2639"/>
                    <a:pt x="5930" y="2835"/>
                  </a:cubicBezTo>
                  <a:cubicBezTo>
                    <a:pt x="5930" y="2989"/>
                    <a:pt x="5808" y="3123"/>
                    <a:pt x="5638" y="3123"/>
                  </a:cubicBezTo>
                  <a:cubicBezTo>
                    <a:pt x="5625" y="3123"/>
                    <a:pt x="5611" y="3122"/>
                    <a:pt x="5597" y="3120"/>
                  </a:cubicBezTo>
                  <a:lnTo>
                    <a:pt x="5621" y="3120"/>
                  </a:lnTo>
                  <a:cubicBezTo>
                    <a:pt x="5335" y="3120"/>
                    <a:pt x="5192" y="2787"/>
                    <a:pt x="5407" y="2596"/>
                  </a:cubicBezTo>
                  <a:cubicBezTo>
                    <a:pt x="5466" y="2537"/>
                    <a:pt x="5540" y="2510"/>
                    <a:pt x="5613" y="2510"/>
                  </a:cubicBezTo>
                  <a:close/>
                  <a:moveTo>
                    <a:pt x="2049" y="1"/>
                  </a:moveTo>
                  <a:lnTo>
                    <a:pt x="453" y="2668"/>
                  </a:lnTo>
                  <a:cubicBezTo>
                    <a:pt x="1" y="3430"/>
                    <a:pt x="548" y="4406"/>
                    <a:pt x="1429" y="4406"/>
                  </a:cubicBezTo>
                  <a:lnTo>
                    <a:pt x="8526" y="4406"/>
                  </a:lnTo>
                  <a:cubicBezTo>
                    <a:pt x="9407" y="4406"/>
                    <a:pt x="9979" y="3430"/>
                    <a:pt x="9526" y="2668"/>
                  </a:cubicBezTo>
                  <a:lnTo>
                    <a:pt x="793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39" name="Google Shape;8039;p25"/>
          <p:cNvGrpSpPr/>
          <p:nvPr/>
        </p:nvGrpSpPr>
        <p:grpSpPr>
          <a:xfrm>
            <a:off x="2514519" y="4000463"/>
            <a:ext cx="344507" cy="349675"/>
            <a:chOff x="2514519" y="4000463"/>
            <a:chExt cx="344507" cy="349675"/>
          </a:xfrm>
        </p:grpSpPr>
        <p:sp>
          <p:nvSpPr>
            <p:cNvPr id="8040" name="Google Shape;8040;p25"/>
            <p:cNvSpPr/>
            <p:nvPr/>
          </p:nvSpPr>
          <p:spPr>
            <a:xfrm>
              <a:off x="2530808" y="4000463"/>
              <a:ext cx="328218" cy="102606"/>
            </a:xfrm>
            <a:custGeom>
              <a:avLst/>
              <a:gdLst/>
              <a:ahLst/>
              <a:cxnLst/>
              <a:rect l="l" t="t" r="r" b="b"/>
              <a:pathLst>
                <a:path w="10075" h="3145" extrusionOk="0">
                  <a:moveTo>
                    <a:pt x="382" y="1"/>
                  </a:moveTo>
                  <a:cubicBezTo>
                    <a:pt x="1" y="49"/>
                    <a:pt x="1" y="596"/>
                    <a:pt x="382" y="620"/>
                  </a:cubicBezTo>
                  <a:lnTo>
                    <a:pt x="691" y="620"/>
                  </a:lnTo>
                  <a:lnTo>
                    <a:pt x="691" y="2501"/>
                  </a:lnTo>
                  <a:lnTo>
                    <a:pt x="382" y="2501"/>
                  </a:lnTo>
                  <a:cubicBezTo>
                    <a:pt x="1" y="2549"/>
                    <a:pt x="1" y="3097"/>
                    <a:pt x="382" y="3144"/>
                  </a:cubicBezTo>
                  <a:lnTo>
                    <a:pt x="4454" y="3144"/>
                  </a:lnTo>
                  <a:lnTo>
                    <a:pt x="4454" y="2192"/>
                  </a:lnTo>
                  <a:cubicBezTo>
                    <a:pt x="4454" y="1668"/>
                    <a:pt x="4883" y="1263"/>
                    <a:pt x="5407" y="1263"/>
                  </a:cubicBezTo>
                  <a:lnTo>
                    <a:pt x="7288" y="1263"/>
                  </a:lnTo>
                  <a:cubicBezTo>
                    <a:pt x="7812" y="1263"/>
                    <a:pt x="8240" y="1668"/>
                    <a:pt x="8240" y="2192"/>
                  </a:cubicBezTo>
                  <a:lnTo>
                    <a:pt x="8240" y="3097"/>
                  </a:lnTo>
                  <a:cubicBezTo>
                    <a:pt x="10074" y="2716"/>
                    <a:pt x="9788" y="1"/>
                    <a:pt x="790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1" name="Google Shape;8041;p25"/>
            <p:cNvSpPr/>
            <p:nvPr/>
          </p:nvSpPr>
          <p:spPr>
            <a:xfrm>
              <a:off x="2514519" y="4124013"/>
              <a:ext cx="165298" cy="101823"/>
            </a:xfrm>
            <a:custGeom>
              <a:avLst/>
              <a:gdLst/>
              <a:ahLst/>
              <a:cxnLst/>
              <a:rect l="l" t="t" r="r" b="b"/>
              <a:pathLst>
                <a:path w="5074" h="3121" extrusionOk="0">
                  <a:moveTo>
                    <a:pt x="2144" y="0"/>
                  </a:moveTo>
                  <a:cubicBezTo>
                    <a:pt x="239" y="24"/>
                    <a:pt x="1" y="2739"/>
                    <a:pt x="1834" y="3120"/>
                  </a:cubicBezTo>
                  <a:lnTo>
                    <a:pt x="1834" y="2215"/>
                  </a:lnTo>
                  <a:cubicBezTo>
                    <a:pt x="1834" y="1691"/>
                    <a:pt x="2263" y="1263"/>
                    <a:pt x="2787" y="1263"/>
                  </a:cubicBezTo>
                  <a:cubicBezTo>
                    <a:pt x="3372" y="1263"/>
                    <a:pt x="3788" y="1261"/>
                    <a:pt x="4090" y="1261"/>
                  </a:cubicBezTo>
                  <a:cubicBezTo>
                    <a:pt x="4845" y="1261"/>
                    <a:pt x="4886" y="1273"/>
                    <a:pt x="5073" y="1358"/>
                  </a:cubicBezTo>
                  <a:cubicBezTo>
                    <a:pt x="4954" y="1096"/>
                    <a:pt x="4978" y="1001"/>
                    <a:pt x="49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2" name="Google Shape;8042;p25"/>
            <p:cNvSpPr/>
            <p:nvPr/>
          </p:nvSpPr>
          <p:spPr>
            <a:xfrm>
              <a:off x="2693728" y="4124013"/>
              <a:ext cx="149009" cy="102573"/>
            </a:xfrm>
            <a:custGeom>
              <a:avLst/>
              <a:gdLst/>
              <a:ahLst/>
              <a:cxnLst/>
              <a:rect l="l" t="t" r="r" b="b"/>
              <a:pathLst>
                <a:path w="4574" h="3144" extrusionOk="0">
                  <a:moveTo>
                    <a:pt x="3216" y="0"/>
                  </a:moveTo>
                  <a:lnTo>
                    <a:pt x="3216" y="953"/>
                  </a:lnTo>
                  <a:cubicBezTo>
                    <a:pt x="3216" y="1469"/>
                    <a:pt x="2785" y="1886"/>
                    <a:pt x="2283" y="1886"/>
                  </a:cubicBezTo>
                  <a:cubicBezTo>
                    <a:pt x="2183" y="1886"/>
                    <a:pt x="2080" y="1870"/>
                    <a:pt x="1977" y="1834"/>
                  </a:cubicBezTo>
                  <a:lnTo>
                    <a:pt x="1334" y="1620"/>
                  </a:lnTo>
                  <a:lnTo>
                    <a:pt x="691" y="1834"/>
                  </a:lnTo>
                  <a:cubicBezTo>
                    <a:pt x="598" y="1865"/>
                    <a:pt x="495" y="1883"/>
                    <a:pt x="391" y="1883"/>
                  </a:cubicBezTo>
                  <a:cubicBezTo>
                    <a:pt x="257" y="1883"/>
                    <a:pt x="121" y="1854"/>
                    <a:pt x="1" y="1786"/>
                  </a:cubicBezTo>
                  <a:lnTo>
                    <a:pt x="1" y="1786"/>
                  </a:lnTo>
                  <a:cubicBezTo>
                    <a:pt x="120" y="2025"/>
                    <a:pt x="96" y="2120"/>
                    <a:pt x="96" y="3144"/>
                  </a:cubicBezTo>
                  <a:lnTo>
                    <a:pt x="4168" y="3144"/>
                  </a:lnTo>
                  <a:cubicBezTo>
                    <a:pt x="4573" y="3144"/>
                    <a:pt x="4573" y="2501"/>
                    <a:pt x="4168" y="2501"/>
                  </a:cubicBezTo>
                  <a:lnTo>
                    <a:pt x="3859" y="2501"/>
                  </a:lnTo>
                  <a:lnTo>
                    <a:pt x="3859" y="620"/>
                  </a:lnTo>
                  <a:lnTo>
                    <a:pt x="4168" y="620"/>
                  </a:lnTo>
                  <a:cubicBezTo>
                    <a:pt x="4573" y="620"/>
                    <a:pt x="4573" y="0"/>
                    <a:pt x="41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3" name="Google Shape;8043;p25"/>
            <p:cNvSpPr/>
            <p:nvPr/>
          </p:nvSpPr>
          <p:spPr>
            <a:xfrm>
              <a:off x="2530808" y="4246781"/>
              <a:ext cx="323560" cy="103356"/>
            </a:xfrm>
            <a:custGeom>
              <a:avLst/>
              <a:gdLst/>
              <a:ahLst/>
              <a:cxnLst/>
              <a:rect l="l" t="t" r="r" b="b"/>
              <a:pathLst>
                <a:path w="9932" h="3168" extrusionOk="0">
                  <a:moveTo>
                    <a:pt x="382" y="0"/>
                  </a:moveTo>
                  <a:cubicBezTo>
                    <a:pt x="1" y="48"/>
                    <a:pt x="1" y="595"/>
                    <a:pt x="382" y="619"/>
                  </a:cubicBezTo>
                  <a:lnTo>
                    <a:pt x="691" y="619"/>
                  </a:lnTo>
                  <a:lnTo>
                    <a:pt x="691" y="2524"/>
                  </a:lnTo>
                  <a:lnTo>
                    <a:pt x="382" y="2524"/>
                  </a:lnTo>
                  <a:cubicBezTo>
                    <a:pt x="1" y="2572"/>
                    <a:pt x="1" y="3120"/>
                    <a:pt x="382" y="3167"/>
                  </a:cubicBezTo>
                  <a:lnTo>
                    <a:pt x="7907" y="3167"/>
                  </a:lnTo>
                  <a:cubicBezTo>
                    <a:pt x="9931" y="3072"/>
                    <a:pt x="9931" y="95"/>
                    <a:pt x="7907" y="0"/>
                  </a:cubicBezTo>
                  <a:lnTo>
                    <a:pt x="5097" y="0"/>
                  </a:lnTo>
                  <a:lnTo>
                    <a:pt x="5097" y="953"/>
                  </a:lnTo>
                  <a:cubicBezTo>
                    <a:pt x="5097" y="1486"/>
                    <a:pt x="4655" y="1888"/>
                    <a:pt x="4165" y="1888"/>
                  </a:cubicBezTo>
                  <a:cubicBezTo>
                    <a:pt x="4064" y="1888"/>
                    <a:pt x="3961" y="1870"/>
                    <a:pt x="3859" y="1834"/>
                  </a:cubicBezTo>
                  <a:lnTo>
                    <a:pt x="3216" y="1619"/>
                  </a:lnTo>
                  <a:lnTo>
                    <a:pt x="2573" y="1834"/>
                  </a:lnTo>
                  <a:cubicBezTo>
                    <a:pt x="2467" y="1870"/>
                    <a:pt x="2361" y="1888"/>
                    <a:pt x="2258" y="1888"/>
                  </a:cubicBezTo>
                  <a:cubicBezTo>
                    <a:pt x="1759" y="1888"/>
                    <a:pt x="1330" y="1486"/>
                    <a:pt x="1310" y="953"/>
                  </a:cubicBezTo>
                  <a:lnTo>
                    <a:pt x="131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4" name="Google Shape;8044;p25"/>
            <p:cNvSpPr/>
            <p:nvPr/>
          </p:nvSpPr>
          <p:spPr>
            <a:xfrm>
              <a:off x="2594432" y="4185316"/>
              <a:ext cx="81476" cy="102475"/>
            </a:xfrm>
            <a:custGeom>
              <a:avLst/>
              <a:gdLst/>
              <a:ahLst/>
              <a:cxnLst/>
              <a:rect l="l" t="t" r="r" b="b"/>
              <a:pathLst>
                <a:path w="2501" h="3141" extrusionOk="0">
                  <a:moveTo>
                    <a:pt x="274" y="0"/>
                  </a:moveTo>
                  <a:cubicBezTo>
                    <a:pt x="123" y="0"/>
                    <a:pt x="0" y="136"/>
                    <a:pt x="0" y="312"/>
                  </a:cubicBezTo>
                  <a:lnTo>
                    <a:pt x="0" y="2837"/>
                  </a:lnTo>
                  <a:cubicBezTo>
                    <a:pt x="0" y="2996"/>
                    <a:pt x="151" y="3139"/>
                    <a:pt x="312" y="3139"/>
                  </a:cubicBezTo>
                  <a:cubicBezTo>
                    <a:pt x="343" y="3139"/>
                    <a:pt x="374" y="3134"/>
                    <a:pt x="405" y="3122"/>
                  </a:cubicBezTo>
                  <a:lnTo>
                    <a:pt x="1263" y="2837"/>
                  </a:lnTo>
                  <a:lnTo>
                    <a:pt x="2096" y="3122"/>
                  </a:lnTo>
                  <a:cubicBezTo>
                    <a:pt x="2130" y="3135"/>
                    <a:pt x="2164" y="3141"/>
                    <a:pt x="2198" y="3141"/>
                  </a:cubicBezTo>
                  <a:cubicBezTo>
                    <a:pt x="2356" y="3141"/>
                    <a:pt x="2501" y="3013"/>
                    <a:pt x="2501" y="2837"/>
                  </a:cubicBezTo>
                  <a:lnTo>
                    <a:pt x="2501" y="312"/>
                  </a:lnTo>
                  <a:cubicBezTo>
                    <a:pt x="2501" y="146"/>
                    <a:pt x="2358" y="3"/>
                    <a:pt x="2191" y="3"/>
                  </a:cubicBezTo>
                  <a:lnTo>
                    <a:pt x="310" y="3"/>
                  </a:lnTo>
                  <a:cubicBezTo>
                    <a:pt x="298" y="1"/>
                    <a:pt x="286" y="0"/>
                    <a:pt x="27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5" name="Google Shape;8045;p25"/>
            <p:cNvSpPr/>
            <p:nvPr/>
          </p:nvSpPr>
          <p:spPr>
            <a:xfrm>
              <a:off x="2696823" y="4061863"/>
              <a:ext cx="81509" cy="102867"/>
            </a:xfrm>
            <a:custGeom>
              <a:avLst/>
              <a:gdLst/>
              <a:ahLst/>
              <a:cxnLst/>
              <a:rect l="l" t="t" r="r" b="b"/>
              <a:pathLst>
                <a:path w="2502" h="3153" extrusionOk="0">
                  <a:moveTo>
                    <a:pt x="311" y="0"/>
                  </a:moveTo>
                  <a:cubicBezTo>
                    <a:pt x="120" y="0"/>
                    <a:pt x="1" y="143"/>
                    <a:pt x="1" y="310"/>
                  </a:cubicBezTo>
                  <a:lnTo>
                    <a:pt x="1" y="2834"/>
                  </a:lnTo>
                  <a:cubicBezTo>
                    <a:pt x="1" y="3021"/>
                    <a:pt x="145" y="3153"/>
                    <a:pt x="324" y="3153"/>
                  </a:cubicBezTo>
                  <a:cubicBezTo>
                    <a:pt x="350" y="3153"/>
                    <a:pt x="378" y="3150"/>
                    <a:pt x="406" y="3144"/>
                  </a:cubicBezTo>
                  <a:lnTo>
                    <a:pt x="1239" y="2834"/>
                  </a:lnTo>
                  <a:lnTo>
                    <a:pt x="2097" y="3144"/>
                  </a:lnTo>
                  <a:cubicBezTo>
                    <a:pt x="2121" y="3150"/>
                    <a:pt x="2147" y="3153"/>
                    <a:pt x="2172" y="3153"/>
                  </a:cubicBezTo>
                  <a:cubicBezTo>
                    <a:pt x="2339" y="3153"/>
                    <a:pt x="2501" y="3021"/>
                    <a:pt x="2501" y="2834"/>
                  </a:cubicBezTo>
                  <a:lnTo>
                    <a:pt x="2501" y="310"/>
                  </a:lnTo>
                  <a:cubicBezTo>
                    <a:pt x="2501" y="143"/>
                    <a:pt x="2359" y="0"/>
                    <a:pt x="21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46" name="Google Shape;8046;p25"/>
          <p:cNvGrpSpPr/>
          <p:nvPr/>
        </p:nvGrpSpPr>
        <p:grpSpPr>
          <a:xfrm>
            <a:off x="3205781" y="4000463"/>
            <a:ext cx="408098" cy="349968"/>
            <a:chOff x="3205781" y="4000463"/>
            <a:chExt cx="408098" cy="349968"/>
          </a:xfrm>
        </p:grpSpPr>
        <p:sp>
          <p:nvSpPr>
            <p:cNvPr id="8047" name="Google Shape;8047;p25"/>
            <p:cNvSpPr/>
            <p:nvPr/>
          </p:nvSpPr>
          <p:spPr>
            <a:xfrm>
              <a:off x="3442391" y="4082841"/>
              <a:ext cx="48150" cy="41205"/>
            </a:xfrm>
            <a:custGeom>
              <a:avLst/>
              <a:gdLst/>
              <a:ahLst/>
              <a:cxnLst/>
              <a:rect l="l" t="t" r="r" b="b"/>
              <a:pathLst>
                <a:path w="1478" h="1263" extrusionOk="0">
                  <a:moveTo>
                    <a:pt x="839" y="1"/>
                  </a:moveTo>
                  <a:cubicBezTo>
                    <a:pt x="685" y="1"/>
                    <a:pt x="529" y="60"/>
                    <a:pt x="406" y="191"/>
                  </a:cubicBezTo>
                  <a:cubicBezTo>
                    <a:pt x="1" y="596"/>
                    <a:pt x="286" y="1262"/>
                    <a:pt x="858" y="1262"/>
                  </a:cubicBezTo>
                  <a:cubicBezTo>
                    <a:pt x="1191" y="1262"/>
                    <a:pt x="1477" y="977"/>
                    <a:pt x="1477" y="643"/>
                  </a:cubicBezTo>
                  <a:cubicBezTo>
                    <a:pt x="1477" y="257"/>
                    <a:pt x="1161" y="1"/>
                    <a:pt x="83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8" name="Google Shape;8048;p25"/>
            <p:cNvSpPr/>
            <p:nvPr/>
          </p:nvSpPr>
          <p:spPr>
            <a:xfrm>
              <a:off x="3375673" y="4227272"/>
              <a:ext cx="27495" cy="20391"/>
            </a:xfrm>
            <a:custGeom>
              <a:avLst/>
              <a:gdLst/>
              <a:ahLst/>
              <a:cxnLst/>
              <a:rect l="l" t="t" r="r" b="b"/>
              <a:pathLst>
                <a:path w="844" h="625" extrusionOk="0">
                  <a:moveTo>
                    <a:pt x="426" y="0"/>
                  </a:moveTo>
                  <a:cubicBezTo>
                    <a:pt x="412" y="0"/>
                    <a:pt x="397" y="1"/>
                    <a:pt x="382" y="3"/>
                  </a:cubicBezTo>
                  <a:cubicBezTo>
                    <a:pt x="1" y="27"/>
                    <a:pt x="1" y="598"/>
                    <a:pt x="382" y="622"/>
                  </a:cubicBezTo>
                  <a:cubicBezTo>
                    <a:pt x="397" y="623"/>
                    <a:pt x="412" y="624"/>
                    <a:pt x="426" y="624"/>
                  </a:cubicBezTo>
                  <a:cubicBezTo>
                    <a:pt x="843" y="624"/>
                    <a:pt x="843" y="0"/>
                    <a:pt x="42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49" name="Google Shape;8049;p25"/>
            <p:cNvSpPr/>
            <p:nvPr/>
          </p:nvSpPr>
          <p:spPr>
            <a:xfrm>
              <a:off x="3260870" y="4041635"/>
              <a:ext cx="312679" cy="267656"/>
            </a:xfrm>
            <a:custGeom>
              <a:avLst/>
              <a:gdLst/>
              <a:ahLst/>
              <a:cxnLst/>
              <a:rect l="l" t="t" r="r" b="b"/>
              <a:pathLst>
                <a:path w="9598" h="8204" extrusionOk="0">
                  <a:moveTo>
                    <a:pt x="3263" y="1573"/>
                  </a:moveTo>
                  <a:cubicBezTo>
                    <a:pt x="3548" y="1573"/>
                    <a:pt x="3691" y="1930"/>
                    <a:pt x="3501" y="2121"/>
                  </a:cubicBezTo>
                  <a:cubicBezTo>
                    <a:pt x="3433" y="2181"/>
                    <a:pt x="3352" y="2208"/>
                    <a:pt x="3275" y="2208"/>
                  </a:cubicBezTo>
                  <a:cubicBezTo>
                    <a:pt x="3108" y="2208"/>
                    <a:pt x="2953" y="2085"/>
                    <a:pt x="2953" y="1906"/>
                  </a:cubicBezTo>
                  <a:cubicBezTo>
                    <a:pt x="2953" y="1716"/>
                    <a:pt x="3096" y="1573"/>
                    <a:pt x="3263" y="1573"/>
                  </a:cubicBezTo>
                  <a:close/>
                  <a:moveTo>
                    <a:pt x="6430" y="239"/>
                  </a:moveTo>
                  <a:cubicBezTo>
                    <a:pt x="6597" y="239"/>
                    <a:pt x="6763" y="358"/>
                    <a:pt x="6740" y="596"/>
                  </a:cubicBezTo>
                  <a:lnTo>
                    <a:pt x="6740" y="692"/>
                  </a:lnTo>
                  <a:cubicBezTo>
                    <a:pt x="6859" y="716"/>
                    <a:pt x="6954" y="763"/>
                    <a:pt x="7073" y="811"/>
                  </a:cubicBezTo>
                  <a:lnTo>
                    <a:pt x="7121" y="763"/>
                  </a:lnTo>
                  <a:cubicBezTo>
                    <a:pt x="7194" y="690"/>
                    <a:pt x="7274" y="659"/>
                    <a:pt x="7350" y="659"/>
                  </a:cubicBezTo>
                  <a:cubicBezTo>
                    <a:pt x="7594" y="659"/>
                    <a:pt x="7791" y="974"/>
                    <a:pt x="7573" y="1192"/>
                  </a:cubicBezTo>
                  <a:lnTo>
                    <a:pt x="7502" y="1263"/>
                  </a:lnTo>
                  <a:cubicBezTo>
                    <a:pt x="7573" y="1358"/>
                    <a:pt x="7621" y="1478"/>
                    <a:pt x="7645" y="1573"/>
                  </a:cubicBezTo>
                  <a:lnTo>
                    <a:pt x="7740" y="1573"/>
                  </a:lnTo>
                  <a:cubicBezTo>
                    <a:pt x="7754" y="1571"/>
                    <a:pt x="7768" y="1571"/>
                    <a:pt x="7781" y="1571"/>
                  </a:cubicBezTo>
                  <a:cubicBezTo>
                    <a:pt x="8179" y="1571"/>
                    <a:pt x="8179" y="2218"/>
                    <a:pt x="7781" y="2218"/>
                  </a:cubicBezTo>
                  <a:cubicBezTo>
                    <a:pt x="7768" y="2218"/>
                    <a:pt x="7754" y="2217"/>
                    <a:pt x="7740" y="2216"/>
                  </a:cubicBezTo>
                  <a:lnTo>
                    <a:pt x="7645" y="2216"/>
                  </a:lnTo>
                  <a:cubicBezTo>
                    <a:pt x="7621" y="2335"/>
                    <a:pt x="7573" y="2430"/>
                    <a:pt x="7502" y="2525"/>
                  </a:cubicBezTo>
                  <a:lnTo>
                    <a:pt x="7573" y="2597"/>
                  </a:lnTo>
                  <a:cubicBezTo>
                    <a:pt x="7793" y="2835"/>
                    <a:pt x="7590" y="3143"/>
                    <a:pt x="7344" y="3143"/>
                  </a:cubicBezTo>
                  <a:cubicBezTo>
                    <a:pt x="7270" y="3143"/>
                    <a:pt x="7192" y="3115"/>
                    <a:pt x="7121" y="3049"/>
                  </a:cubicBezTo>
                  <a:lnTo>
                    <a:pt x="7073" y="2978"/>
                  </a:lnTo>
                  <a:cubicBezTo>
                    <a:pt x="6954" y="3049"/>
                    <a:pt x="6859" y="3073"/>
                    <a:pt x="6740" y="3121"/>
                  </a:cubicBezTo>
                  <a:lnTo>
                    <a:pt x="6740" y="3216"/>
                  </a:lnTo>
                  <a:cubicBezTo>
                    <a:pt x="6740" y="3383"/>
                    <a:pt x="6597" y="3526"/>
                    <a:pt x="6406" y="3526"/>
                  </a:cubicBezTo>
                  <a:cubicBezTo>
                    <a:pt x="6239" y="3526"/>
                    <a:pt x="6097" y="3383"/>
                    <a:pt x="6097" y="3216"/>
                  </a:cubicBezTo>
                  <a:lnTo>
                    <a:pt x="6097" y="3121"/>
                  </a:lnTo>
                  <a:cubicBezTo>
                    <a:pt x="6001" y="3073"/>
                    <a:pt x="5882" y="3049"/>
                    <a:pt x="5787" y="2978"/>
                  </a:cubicBezTo>
                  <a:lnTo>
                    <a:pt x="5716" y="3049"/>
                  </a:lnTo>
                  <a:cubicBezTo>
                    <a:pt x="5656" y="3109"/>
                    <a:pt x="5579" y="3139"/>
                    <a:pt x="5501" y="3139"/>
                  </a:cubicBezTo>
                  <a:cubicBezTo>
                    <a:pt x="5424" y="3139"/>
                    <a:pt x="5346" y="3109"/>
                    <a:pt x="5287" y="3049"/>
                  </a:cubicBezTo>
                  <a:cubicBezTo>
                    <a:pt x="5144" y="2930"/>
                    <a:pt x="5144" y="2716"/>
                    <a:pt x="5287" y="2597"/>
                  </a:cubicBezTo>
                  <a:lnTo>
                    <a:pt x="5335" y="2525"/>
                  </a:lnTo>
                  <a:cubicBezTo>
                    <a:pt x="5287" y="2430"/>
                    <a:pt x="5239" y="2335"/>
                    <a:pt x="5215" y="2216"/>
                  </a:cubicBezTo>
                  <a:lnTo>
                    <a:pt x="5120" y="2216"/>
                  </a:lnTo>
                  <a:cubicBezTo>
                    <a:pt x="4739" y="2168"/>
                    <a:pt x="4739" y="1620"/>
                    <a:pt x="5120" y="1573"/>
                  </a:cubicBezTo>
                  <a:lnTo>
                    <a:pt x="5215" y="1573"/>
                  </a:lnTo>
                  <a:cubicBezTo>
                    <a:pt x="5239" y="1478"/>
                    <a:pt x="5287" y="1358"/>
                    <a:pt x="5358" y="1263"/>
                  </a:cubicBezTo>
                  <a:lnTo>
                    <a:pt x="5287" y="1192"/>
                  </a:lnTo>
                  <a:cubicBezTo>
                    <a:pt x="5144" y="1073"/>
                    <a:pt x="5144" y="858"/>
                    <a:pt x="5287" y="763"/>
                  </a:cubicBezTo>
                  <a:cubicBezTo>
                    <a:pt x="5346" y="692"/>
                    <a:pt x="5424" y="656"/>
                    <a:pt x="5504" y="656"/>
                  </a:cubicBezTo>
                  <a:cubicBezTo>
                    <a:pt x="5585" y="656"/>
                    <a:pt x="5668" y="692"/>
                    <a:pt x="5739" y="763"/>
                  </a:cubicBezTo>
                  <a:lnTo>
                    <a:pt x="5787" y="811"/>
                  </a:lnTo>
                  <a:cubicBezTo>
                    <a:pt x="5882" y="763"/>
                    <a:pt x="6001" y="716"/>
                    <a:pt x="6120" y="692"/>
                  </a:cubicBezTo>
                  <a:lnTo>
                    <a:pt x="6120" y="596"/>
                  </a:lnTo>
                  <a:cubicBezTo>
                    <a:pt x="6097" y="358"/>
                    <a:pt x="6263" y="239"/>
                    <a:pt x="6430" y="239"/>
                  </a:cubicBezTo>
                  <a:close/>
                  <a:moveTo>
                    <a:pt x="8613" y="3463"/>
                  </a:moveTo>
                  <a:cubicBezTo>
                    <a:pt x="8774" y="3463"/>
                    <a:pt x="8931" y="3591"/>
                    <a:pt x="8931" y="3788"/>
                  </a:cubicBezTo>
                  <a:cubicBezTo>
                    <a:pt x="8954" y="3954"/>
                    <a:pt x="8788" y="4097"/>
                    <a:pt x="8621" y="4097"/>
                  </a:cubicBezTo>
                  <a:cubicBezTo>
                    <a:pt x="8335" y="4097"/>
                    <a:pt x="8192" y="3764"/>
                    <a:pt x="8407" y="3549"/>
                  </a:cubicBezTo>
                  <a:cubicBezTo>
                    <a:pt x="8466" y="3490"/>
                    <a:pt x="8540" y="3463"/>
                    <a:pt x="8613" y="3463"/>
                  </a:cubicBezTo>
                  <a:close/>
                  <a:moveTo>
                    <a:pt x="3024" y="3154"/>
                  </a:moveTo>
                  <a:cubicBezTo>
                    <a:pt x="3163" y="3154"/>
                    <a:pt x="3305" y="3196"/>
                    <a:pt x="3429" y="3287"/>
                  </a:cubicBezTo>
                  <a:cubicBezTo>
                    <a:pt x="3735" y="3450"/>
                    <a:pt x="3570" y="3875"/>
                    <a:pt x="3277" y="3875"/>
                  </a:cubicBezTo>
                  <a:cubicBezTo>
                    <a:pt x="3228" y="3875"/>
                    <a:pt x="3175" y="3863"/>
                    <a:pt x="3120" y="3835"/>
                  </a:cubicBezTo>
                  <a:cubicBezTo>
                    <a:pt x="3065" y="3802"/>
                    <a:pt x="3035" y="3784"/>
                    <a:pt x="3012" y="3784"/>
                  </a:cubicBezTo>
                  <a:cubicBezTo>
                    <a:pt x="2985" y="3784"/>
                    <a:pt x="2968" y="3808"/>
                    <a:pt x="2929" y="3859"/>
                  </a:cubicBezTo>
                  <a:cubicBezTo>
                    <a:pt x="2858" y="4050"/>
                    <a:pt x="2691" y="4169"/>
                    <a:pt x="2501" y="4240"/>
                  </a:cubicBezTo>
                  <a:cubicBezTo>
                    <a:pt x="2450" y="4253"/>
                    <a:pt x="2397" y="4259"/>
                    <a:pt x="2343" y="4259"/>
                  </a:cubicBezTo>
                  <a:cubicBezTo>
                    <a:pt x="2197" y="4259"/>
                    <a:pt x="2045" y="4215"/>
                    <a:pt x="1905" y="4145"/>
                  </a:cubicBezTo>
                  <a:cubicBezTo>
                    <a:pt x="1598" y="3981"/>
                    <a:pt x="1749" y="3535"/>
                    <a:pt x="2040" y="3535"/>
                  </a:cubicBezTo>
                  <a:cubicBezTo>
                    <a:pt x="2087" y="3535"/>
                    <a:pt x="2138" y="3547"/>
                    <a:pt x="2191" y="3573"/>
                  </a:cubicBezTo>
                  <a:cubicBezTo>
                    <a:pt x="2262" y="3609"/>
                    <a:pt x="2298" y="3633"/>
                    <a:pt x="2325" y="3633"/>
                  </a:cubicBezTo>
                  <a:cubicBezTo>
                    <a:pt x="2352" y="3633"/>
                    <a:pt x="2370" y="3609"/>
                    <a:pt x="2405" y="3549"/>
                  </a:cubicBezTo>
                  <a:cubicBezTo>
                    <a:pt x="2514" y="3301"/>
                    <a:pt x="2764" y="3154"/>
                    <a:pt x="3024" y="3154"/>
                  </a:cubicBezTo>
                  <a:close/>
                  <a:moveTo>
                    <a:pt x="5163" y="4087"/>
                  </a:moveTo>
                  <a:cubicBezTo>
                    <a:pt x="5336" y="4087"/>
                    <a:pt x="5501" y="4229"/>
                    <a:pt x="5501" y="4431"/>
                  </a:cubicBezTo>
                  <a:cubicBezTo>
                    <a:pt x="5477" y="4597"/>
                    <a:pt x="5358" y="4716"/>
                    <a:pt x="5192" y="4716"/>
                  </a:cubicBezTo>
                  <a:cubicBezTo>
                    <a:pt x="4906" y="4716"/>
                    <a:pt x="4763" y="4383"/>
                    <a:pt x="4953" y="4169"/>
                  </a:cubicBezTo>
                  <a:cubicBezTo>
                    <a:pt x="5017" y="4112"/>
                    <a:pt x="5091" y="4087"/>
                    <a:pt x="5163" y="4087"/>
                  </a:cubicBezTo>
                  <a:close/>
                  <a:moveTo>
                    <a:pt x="6996" y="4803"/>
                  </a:moveTo>
                  <a:cubicBezTo>
                    <a:pt x="7166" y="4803"/>
                    <a:pt x="7337" y="4925"/>
                    <a:pt x="7311" y="5145"/>
                  </a:cubicBezTo>
                  <a:cubicBezTo>
                    <a:pt x="7287" y="5335"/>
                    <a:pt x="7263" y="5359"/>
                    <a:pt x="7335" y="5455"/>
                  </a:cubicBezTo>
                  <a:cubicBezTo>
                    <a:pt x="7383" y="5550"/>
                    <a:pt x="7406" y="5526"/>
                    <a:pt x="7549" y="5550"/>
                  </a:cubicBezTo>
                  <a:cubicBezTo>
                    <a:pt x="7787" y="5550"/>
                    <a:pt x="8026" y="5669"/>
                    <a:pt x="8168" y="5883"/>
                  </a:cubicBezTo>
                  <a:cubicBezTo>
                    <a:pt x="8335" y="6098"/>
                    <a:pt x="8383" y="6360"/>
                    <a:pt x="8311" y="6621"/>
                  </a:cubicBezTo>
                  <a:cubicBezTo>
                    <a:pt x="8279" y="6794"/>
                    <a:pt x="8149" y="6874"/>
                    <a:pt x="8016" y="6874"/>
                  </a:cubicBezTo>
                  <a:cubicBezTo>
                    <a:pt x="7856" y="6874"/>
                    <a:pt x="7692" y="6758"/>
                    <a:pt x="7692" y="6550"/>
                  </a:cubicBezTo>
                  <a:cubicBezTo>
                    <a:pt x="7716" y="6360"/>
                    <a:pt x="7740" y="6336"/>
                    <a:pt x="7668" y="6240"/>
                  </a:cubicBezTo>
                  <a:cubicBezTo>
                    <a:pt x="7621" y="6169"/>
                    <a:pt x="7597" y="6169"/>
                    <a:pt x="7454" y="6145"/>
                  </a:cubicBezTo>
                  <a:cubicBezTo>
                    <a:pt x="7216" y="6145"/>
                    <a:pt x="6978" y="6026"/>
                    <a:pt x="6835" y="5812"/>
                  </a:cubicBezTo>
                  <a:cubicBezTo>
                    <a:pt x="6668" y="5597"/>
                    <a:pt x="6620" y="5335"/>
                    <a:pt x="6692" y="5074"/>
                  </a:cubicBezTo>
                  <a:cubicBezTo>
                    <a:pt x="6714" y="4889"/>
                    <a:pt x="6854" y="4803"/>
                    <a:pt x="6996" y="4803"/>
                  </a:cubicBezTo>
                  <a:close/>
                  <a:moveTo>
                    <a:pt x="3899" y="5058"/>
                  </a:moveTo>
                  <a:cubicBezTo>
                    <a:pt x="4388" y="5058"/>
                    <a:pt x="4858" y="5437"/>
                    <a:pt x="4858" y="6002"/>
                  </a:cubicBezTo>
                  <a:cubicBezTo>
                    <a:pt x="4858" y="6526"/>
                    <a:pt x="4430" y="6931"/>
                    <a:pt x="3906" y="6955"/>
                  </a:cubicBezTo>
                  <a:cubicBezTo>
                    <a:pt x="3072" y="6931"/>
                    <a:pt x="2643" y="5931"/>
                    <a:pt x="3239" y="5335"/>
                  </a:cubicBezTo>
                  <a:cubicBezTo>
                    <a:pt x="3431" y="5144"/>
                    <a:pt x="3667" y="5058"/>
                    <a:pt x="3899" y="5058"/>
                  </a:cubicBezTo>
                  <a:close/>
                  <a:moveTo>
                    <a:pt x="5780" y="7225"/>
                  </a:moveTo>
                  <a:cubicBezTo>
                    <a:pt x="5940" y="7225"/>
                    <a:pt x="6097" y="7354"/>
                    <a:pt x="6097" y="7550"/>
                  </a:cubicBezTo>
                  <a:cubicBezTo>
                    <a:pt x="6097" y="7717"/>
                    <a:pt x="5954" y="7860"/>
                    <a:pt x="5787" y="7860"/>
                  </a:cubicBezTo>
                  <a:cubicBezTo>
                    <a:pt x="5501" y="7860"/>
                    <a:pt x="5358" y="7526"/>
                    <a:pt x="5573" y="7312"/>
                  </a:cubicBezTo>
                  <a:cubicBezTo>
                    <a:pt x="5632" y="7252"/>
                    <a:pt x="5706" y="7225"/>
                    <a:pt x="5780" y="7225"/>
                  </a:cubicBezTo>
                  <a:close/>
                  <a:moveTo>
                    <a:pt x="5520" y="1"/>
                  </a:moveTo>
                  <a:cubicBezTo>
                    <a:pt x="5506" y="1"/>
                    <a:pt x="5492" y="1"/>
                    <a:pt x="5477" y="1"/>
                  </a:cubicBezTo>
                  <a:cubicBezTo>
                    <a:pt x="1834" y="1"/>
                    <a:pt x="0" y="4407"/>
                    <a:pt x="2596" y="7002"/>
                  </a:cubicBezTo>
                  <a:cubicBezTo>
                    <a:pt x="3425" y="7832"/>
                    <a:pt x="4446" y="8203"/>
                    <a:pt x="5448" y="8203"/>
                  </a:cubicBezTo>
                  <a:cubicBezTo>
                    <a:pt x="7554" y="8203"/>
                    <a:pt x="9581" y="6566"/>
                    <a:pt x="9597" y="4097"/>
                  </a:cubicBezTo>
                  <a:cubicBezTo>
                    <a:pt x="9597" y="1849"/>
                    <a:pt x="7763" y="1"/>
                    <a:pt x="55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0" name="Google Shape;8050;p25"/>
            <p:cNvSpPr/>
            <p:nvPr/>
          </p:nvSpPr>
          <p:spPr>
            <a:xfrm>
              <a:off x="3205781" y="4000463"/>
              <a:ext cx="408098" cy="349968"/>
            </a:xfrm>
            <a:custGeom>
              <a:avLst/>
              <a:gdLst/>
              <a:ahLst/>
              <a:cxnLst/>
              <a:rect l="l" t="t" r="r" b="b"/>
              <a:pathLst>
                <a:path w="12527" h="10727" extrusionOk="0">
                  <a:moveTo>
                    <a:pt x="7136" y="611"/>
                  </a:moveTo>
                  <a:cubicBezTo>
                    <a:pt x="9570" y="611"/>
                    <a:pt x="11907" y="2504"/>
                    <a:pt x="11907" y="5359"/>
                  </a:cubicBezTo>
                  <a:cubicBezTo>
                    <a:pt x="11884" y="7979"/>
                    <a:pt x="9788" y="10074"/>
                    <a:pt x="7168" y="10074"/>
                  </a:cubicBezTo>
                  <a:cubicBezTo>
                    <a:pt x="2953" y="10074"/>
                    <a:pt x="858" y="4978"/>
                    <a:pt x="3834" y="2001"/>
                  </a:cubicBezTo>
                  <a:cubicBezTo>
                    <a:pt x="4795" y="1041"/>
                    <a:pt x="5976" y="611"/>
                    <a:pt x="7136" y="611"/>
                  </a:cubicBezTo>
                  <a:close/>
                  <a:moveTo>
                    <a:pt x="7168" y="1"/>
                  </a:moveTo>
                  <a:cubicBezTo>
                    <a:pt x="2406" y="1"/>
                    <a:pt x="0" y="5764"/>
                    <a:pt x="3382" y="9146"/>
                  </a:cubicBezTo>
                  <a:cubicBezTo>
                    <a:pt x="4475" y="10238"/>
                    <a:pt x="5816" y="10727"/>
                    <a:pt x="7131" y="10727"/>
                  </a:cubicBezTo>
                  <a:cubicBezTo>
                    <a:pt x="9886" y="10727"/>
                    <a:pt x="12527" y="8583"/>
                    <a:pt x="12527" y="5359"/>
                  </a:cubicBezTo>
                  <a:cubicBezTo>
                    <a:pt x="12527" y="2406"/>
                    <a:pt x="10121" y="1"/>
                    <a:pt x="71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1" name="Google Shape;8051;p25"/>
          <p:cNvGrpSpPr/>
          <p:nvPr/>
        </p:nvGrpSpPr>
        <p:grpSpPr>
          <a:xfrm>
            <a:off x="3961416" y="4000463"/>
            <a:ext cx="408098" cy="349968"/>
            <a:chOff x="3961416" y="4000463"/>
            <a:chExt cx="408098" cy="349968"/>
          </a:xfrm>
        </p:grpSpPr>
        <p:sp>
          <p:nvSpPr>
            <p:cNvPr id="8052" name="Google Shape;8052;p25"/>
            <p:cNvSpPr/>
            <p:nvPr/>
          </p:nvSpPr>
          <p:spPr>
            <a:xfrm>
              <a:off x="4141407" y="4162870"/>
              <a:ext cx="65969" cy="65283"/>
            </a:xfrm>
            <a:custGeom>
              <a:avLst/>
              <a:gdLst/>
              <a:ahLst/>
              <a:cxnLst/>
              <a:rect l="l" t="t" r="r" b="b"/>
              <a:pathLst>
                <a:path w="2025" h="2001" extrusionOk="0">
                  <a:moveTo>
                    <a:pt x="810" y="0"/>
                  </a:moveTo>
                  <a:lnTo>
                    <a:pt x="1" y="2001"/>
                  </a:lnTo>
                  <a:lnTo>
                    <a:pt x="2025" y="1215"/>
                  </a:lnTo>
                  <a:lnTo>
                    <a:pt x="81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3" name="Google Shape;8053;p25"/>
            <p:cNvSpPr/>
            <p:nvPr/>
          </p:nvSpPr>
          <p:spPr>
            <a:xfrm>
              <a:off x="4182520" y="4121664"/>
              <a:ext cx="65969" cy="66098"/>
            </a:xfrm>
            <a:custGeom>
              <a:avLst/>
              <a:gdLst/>
              <a:ahLst/>
              <a:cxnLst/>
              <a:rect l="l" t="t" r="r" b="b"/>
              <a:pathLst>
                <a:path w="2025" h="2026" extrusionOk="0">
                  <a:moveTo>
                    <a:pt x="2025" y="1"/>
                  </a:moveTo>
                  <a:lnTo>
                    <a:pt x="1" y="811"/>
                  </a:lnTo>
                  <a:lnTo>
                    <a:pt x="1215" y="2025"/>
                  </a:lnTo>
                  <a:lnTo>
                    <a:pt x="20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4" name="Google Shape;8054;p25"/>
            <p:cNvSpPr/>
            <p:nvPr/>
          </p:nvSpPr>
          <p:spPr>
            <a:xfrm>
              <a:off x="3961416" y="4000463"/>
              <a:ext cx="408098" cy="349968"/>
            </a:xfrm>
            <a:custGeom>
              <a:avLst/>
              <a:gdLst/>
              <a:ahLst/>
              <a:cxnLst/>
              <a:rect l="l" t="t" r="r" b="b"/>
              <a:pathLst>
                <a:path w="12527" h="10727" extrusionOk="0">
                  <a:moveTo>
                    <a:pt x="6859" y="620"/>
                  </a:moveTo>
                  <a:cubicBezTo>
                    <a:pt x="7073" y="620"/>
                    <a:pt x="7264" y="620"/>
                    <a:pt x="7478" y="644"/>
                  </a:cubicBezTo>
                  <a:lnTo>
                    <a:pt x="7478" y="1573"/>
                  </a:lnTo>
                  <a:cubicBezTo>
                    <a:pt x="7478" y="1787"/>
                    <a:pt x="7324" y="1894"/>
                    <a:pt x="7169" y="1894"/>
                  </a:cubicBezTo>
                  <a:cubicBezTo>
                    <a:pt x="7014" y="1894"/>
                    <a:pt x="6859" y="1787"/>
                    <a:pt x="6859" y="1573"/>
                  </a:cubicBezTo>
                  <a:lnTo>
                    <a:pt x="6859" y="620"/>
                  </a:lnTo>
                  <a:close/>
                  <a:moveTo>
                    <a:pt x="4049" y="1787"/>
                  </a:moveTo>
                  <a:lnTo>
                    <a:pt x="4287" y="2025"/>
                  </a:lnTo>
                  <a:cubicBezTo>
                    <a:pt x="4406" y="2144"/>
                    <a:pt x="4406" y="2335"/>
                    <a:pt x="4287" y="2454"/>
                  </a:cubicBezTo>
                  <a:cubicBezTo>
                    <a:pt x="4228" y="2513"/>
                    <a:pt x="4144" y="2543"/>
                    <a:pt x="4061" y="2543"/>
                  </a:cubicBezTo>
                  <a:cubicBezTo>
                    <a:pt x="3978" y="2543"/>
                    <a:pt x="3894" y="2513"/>
                    <a:pt x="3835" y="2454"/>
                  </a:cubicBezTo>
                  <a:lnTo>
                    <a:pt x="3620" y="2239"/>
                  </a:lnTo>
                  <a:cubicBezTo>
                    <a:pt x="3739" y="2073"/>
                    <a:pt x="3906" y="1930"/>
                    <a:pt x="4049" y="1787"/>
                  </a:cubicBezTo>
                  <a:close/>
                  <a:moveTo>
                    <a:pt x="10288" y="1787"/>
                  </a:moveTo>
                  <a:cubicBezTo>
                    <a:pt x="10431" y="1930"/>
                    <a:pt x="10574" y="2073"/>
                    <a:pt x="10717" y="2239"/>
                  </a:cubicBezTo>
                  <a:lnTo>
                    <a:pt x="10503" y="2454"/>
                  </a:lnTo>
                  <a:cubicBezTo>
                    <a:pt x="10429" y="2527"/>
                    <a:pt x="10349" y="2558"/>
                    <a:pt x="10273" y="2558"/>
                  </a:cubicBezTo>
                  <a:cubicBezTo>
                    <a:pt x="10030" y="2558"/>
                    <a:pt x="9832" y="2243"/>
                    <a:pt x="10050" y="2025"/>
                  </a:cubicBezTo>
                  <a:lnTo>
                    <a:pt x="10288" y="1787"/>
                  </a:lnTo>
                  <a:close/>
                  <a:moveTo>
                    <a:pt x="3430" y="5026"/>
                  </a:moveTo>
                  <a:cubicBezTo>
                    <a:pt x="3787" y="5073"/>
                    <a:pt x="3787" y="5621"/>
                    <a:pt x="3430" y="5669"/>
                  </a:cubicBezTo>
                  <a:lnTo>
                    <a:pt x="2477" y="5669"/>
                  </a:lnTo>
                  <a:cubicBezTo>
                    <a:pt x="2453" y="5454"/>
                    <a:pt x="2430" y="5240"/>
                    <a:pt x="2453" y="5050"/>
                  </a:cubicBezTo>
                  <a:lnTo>
                    <a:pt x="2477" y="5026"/>
                  </a:lnTo>
                  <a:close/>
                  <a:moveTo>
                    <a:pt x="10911" y="5023"/>
                  </a:moveTo>
                  <a:cubicBezTo>
                    <a:pt x="10925" y="5023"/>
                    <a:pt x="10940" y="5024"/>
                    <a:pt x="10955" y="5026"/>
                  </a:cubicBezTo>
                  <a:lnTo>
                    <a:pt x="11908" y="5026"/>
                  </a:lnTo>
                  <a:cubicBezTo>
                    <a:pt x="11908" y="5240"/>
                    <a:pt x="11908" y="5454"/>
                    <a:pt x="11908" y="5669"/>
                  </a:cubicBezTo>
                  <a:lnTo>
                    <a:pt x="10955" y="5669"/>
                  </a:lnTo>
                  <a:cubicBezTo>
                    <a:pt x="10947" y="5669"/>
                    <a:pt x="10940" y="5669"/>
                    <a:pt x="10932" y="5669"/>
                  </a:cubicBezTo>
                  <a:cubicBezTo>
                    <a:pt x="10494" y="5669"/>
                    <a:pt x="10487" y="5023"/>
                    <a:pt x="10911" y="5023"/>
                  </a:cubicBezTo>
                  <a:close/>
                  <a:moveTo>
                    <a:pt x="9367" y="2839"/>
                  </a:moveTo>
                  <a:cubicBezTo>
                    <a:pt x="9570" y="2839"/>
                    <a:pt x="9751" y="3063"/>
                    <a:pt x="9669" y="3287"/>
                  </a:cubicBezTo>
                  <a:lnTo>
                    <a:pt x="8407" y="6407"/>
                  </a:lnTo>
                  <a:cubicBezTo>
                    <a:pt x="8383" y="6502"/>
                    <a:pt x="8312" y="6550"/>
                    <a:pt x="8240" y="6597"/>
                  </a:cubicBezTo>
                  <a:lnTo>
                    <a:pt x="5097" y="7836"/>
                  </a:lnTo>
                  <a:cubicBezTo>
                    <a:pt x="5052" y="7856"/>
                    <a:pt x="5007" y="7866"/>
                    <a:pt x="4964" y="7866"/>
                  </a:cubicBezTo>
                  <a:cubicBezTo>
                    <a:pt x="4756" y="7866"/>
                    <a:pt x="4593" y="7652"/>
                    <a:pt x="4692" y="7455"/>
                  </a:cubicBezTo>
                  <a:lnTo>
                    <a:pt x="4692" y="7431"/>
                  </a:lnTo>
                  <a:lnTo>
                    <a:pt x="5954" y="4287"/>
                  </a:lnTo>
                  <a:cubicBezTo>
                    <a:pt x="5978" y="4216"/>
                    <a:pt x="6049" y="4145"/>
                    <a:pt x="6121" y="4121"/>
                  </a:cubicBezTo>
                  <a:lnTo>
                    <a:pt x="9264" y="2859"/>
                  </a:lnTo>
                  <a:cubicBezTo>
                    <a:pt x="9299" y="2845"/>
                    <a:pt x="9333" y="2839"/>
                    <a:pt x="9367" y="2839"/>
                  </a:cubicBezTo>
                  <a:close/>
                  <a:moveTo>
                    <a:pt x="4073" y="8128"/>
                  </a:moveTo>
                  <a:cubicBezTo>
                    <a:pt x="4150" y="8128"/>
                    <a:pt x="4228" y="8157"/>
                    <a:pt x="4287" y="8217"/>
                  </a:cubicBezTo>
                  <a:cubicBezTo>
                    <a:pt x="4430" y="8336"/>
                    <a:pt x="4430" y="8550"/>
                    <a:pt x="4287" y="8669"/>
                  </a:cubicBezTo>
                  <a:lnTo>
                    <a:pt x="4073" y="8907"/>
                  </a:lnTo>
                  <a:cubicBezTo>
                    <a:pt x="3906" y="8765"/>
                    <a:pt x="3763" y="8622"/>
                    <a:pt x="3620" y="8479"/>
                  </a:cubicBezTo>
                  <a:lnTo>
                    <a:pt x="3620" y="8455"/>
                  </a:lnTo>
                  <a:lnTo>
                    <a:pt x="3859" y="8217"/>
                  </a:lnTo>
                  <a:cubicBezTo>
                    <a:pt x="3918" y="8157"/>
                    <a:pt x="3995" y="8128"/>
                    <a:pt x="4073" y="8128"/>
                  </a:cubicBezTo>
                  <a:close/>
                  <a:moveTo>
                    <a:pt x="10296" y="8126"/>
                  </a:moveTo>
                  <a:cubicBezTo>
                    <a:pt x="10366" y="8126"/>
                    <a:pt x="10439" y="8153"/>
                    <a:pt x="10503" y="8217"/>
                  </a:cubicBezTo>
                  <a:lnTo>
                    <a:pt x="10741" y="8455"/>
                  </a:lnTo>
                  <a:cubicBezTo>
                    <a:pt x="10598" y="8622"/>
                    <a:pt x="10431" y="8765"/>
                    <a:pt x="10288" y="8907"/>
                  </a:cubicBezTo>
                  <a:lnTo>
                    <a:pt x="10074" y="8669"/>
                  </a:lnTo>
                  <a:cubicBezTo>
                    <a:pt x="9834" y="8448"/>
                    <a:pt x="10052" y="8126"/>
                    <a:pt x="10296" y="8126"/>
                  </a:cubicBezTo>
                  <a:close/>
                  <a:moveTo>
                    <a:pt x="7169" y="8794"/>
                  </a:moveTo>
                  <a:cubicBezTo>
                    <a:pt x="7324" y="8794"/>
                    <a:pt x="7478" y="8896"/>
                    <a:pt x="7478" y="9098"/>
                  </a:cubicBezTo>
                  <a:lnTo>
                    <a:pt x="7478" y="10051"/>
                  </a:lnTo>
                  <a:cubicBezTo>
                    <a:pt x="7264" y="10074"/>
                    <a:pt x="7073" y="10074"/>
                    <a:pt x="6859" y="10074"/>
                  </a:cubicBezTo>
                  <a:lnTo>
                    <a:pt x="6859" y="10051"/>
                  </a:lnTo>
                  <a:lnTo>
                    <a:pt x="6859" y="9098"/>
                  </a:lnTo>
                  <a:cubicBezTo>
                    <a:pt x="6859" y="8896"/>
                    <a:pt x="7014" y="8794"/>
                    <a:pt x="7169" y="8794"/>
                  </a:cubicBezTo>
                  <a:close/>
                  <a:moveTo>
                    <a:pt x="7169" y="1"/>
                  </a:moveTo>
                  <a:cubicBezTo>
                    <a:pt x="2382" y="1"/>
                    <a:pt x="1" y="5764"/>
                    <a:pt x="3382" y="9146"/>
                  </a:cubicBezTo>
                  <a:cubicBezTo>
                    <a:pt x="4475" y="10238"/>
                    <a:pt x="5816" y="10727"/>
                    <a:pt x="7131" y="10727"/>
                  </a:cubicBezTo>
                  <a:cubicBezTo>
                    <a:pt x="9886" y="10727"/>
                    <a:pt x="12527" y="8583"/>
                    <a:pt x="12527" y="5359"/>
                  </a:cubicBezTo>
                  <a:cubicBezTo>
                    <a:pt x="12527" y="2406"/>
                    <a:pt x="10122" y="1"/>
                    <a:pt x="71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55" name="Google Shape;8055;p25"/>
          <p:cNvGrpSpPr/>
          <p:nvPr/>
        </p:nvGrpSpPr>
        <p:grpSpPr>
          <a:xfrm>
            <a:off x="4751974" y="4000463"/>
            <a:ext cx="395686" cy="349675"/>
            <a:chOff x="4751974" y="4000463"/>
            <a:chExt cx="395686" cy="349675"/>
          </a:xfrm>
        </p:grpSpPr>
        <p:sp>
          <p:nvSpPr>
            <p:cNvPr id="8056" name="Google Shape;8056;p25"/>
            <p:cNvSpPr/>
            <p:nvPr/>
          </p:nvSpPr>
          <p:spPr>
            <a:xfrm>
              <a:off x="4929652" y="4286388"/>
              <a:ext cx="38800" cy="32658"/>
            </a:xfrm>
            <a:custGeom>
              <a:avLst/>
              <a:gdLst/>
              <a:ahLst/>
              <a:cxnLst/>
              <a:rect l="l" t="t" r="r" b="b"/>
              <a:pathLst>
                <a:path w="1191" h="1001" extrusionOk="0">
                  <a:moveTo>
                    <a:pt x="1191" y="1"/>
                  </a:moveTo>
                  <a:lnTo>
                    <a:pt x="1191" y="1"/>
                  </a:lnTo>
                  <a:cubicBezTo>
                    <a:pt x="988" y="24"/>
                    <a:pt x="786" y="36"/>
                    <a:pt x="586" y="36"/>
                  </a:cubicBezTo>
                  <a:cubicBezTo>
                    <a:pt x="387" y="36"/>
                    <a:pt x="191" y="24"/>
                    <a:pt x="0" y="1"/>
                  </a:cubicBezTo>
                  <a:lnTo>
                    <a:pt x="0" y="1"/>
                  </a:lnTo>
                  <a:lnTo>
                    <a:pt x="595" y="1001"/>
                  </a:lnTo>
                  <a:lnTo>
                    <a:pt x="11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7" name="Google Shape;8057;p25"/>
            <p:cNvSpPr/>
            <p:nvPr/>
          </p:nvSpPr>
          <p:spPr>
            <a:xfrm>
              <a:off x="4774485" y="4230436"/>
              <a:ext cx="349133" cy="119701"/>
            </a:xfrm>
            <a:custGeom>
              <a:avLst/>
              <a:gdLst/>
              <a:ahLst/>
              <a:cxnLst/>
              <a:rect l="l" t="t" r="r" b="b"/>
              <a:pathLst>
                <a:path w="10717" h="3669" extrusionOk="0">
                  <a:moveTo>
                    <a:pt x="2001" y="1"/>
                  </a:moveTo>
                  <a:cubicBezTo>
                    <a:pt x="810" y="358"/>
                    <a:pt x="0" y="1454"/>
                    <a:pt x="0" y="2692"/>
                  </a:cubicBezTo>
                  <a:lnTo>
                    <a:pt x="0" y="3335"/>
                  </a:lnTo>
                  <a:cubicBezTo>
                    <a:pt x="0" y="3525"/>
                    <a:pt x="143" y="3668"/>
                    <a:pt x="310" y="3668"/>
                  </a:cubicBezTo>
                  <a:lnTo>
                    <a:pt x="10383" y="3668"/>
                  </a:lnTo>
                  <a:cubicBezTo>
                    <a:pt x="10574" y="3668"/>
                    <a:pt x="10717" y="3525"/>
                    <a:pt x="10717" y="3335"/>
                  </a:cubicBezTo>
                  <a:lnTo>
                    <a:pt x="10717" y="2692"/>
                  </a:lnTo>
                  <a:cubicBezTo>
                    <a:pt x="10717" y="1454"/>
                    <a:pt x="9907" y="358"/>
                    <a:pt x="8716" y="1"/>
                  </a:cubicBezTo>
                  <a:cubicBezTo>
                    <a:pt x="8240" y="668"/>
                    <a:pt x="7597" y="1192"/>
                    <a:pt x="6835" y="1477"/>
                  </a:cubicBezTo>
                  <a:cubicBezTo>
                    <a:pt x="5549" y="3645"/>
                    <a:pt x="5644" y="3502"/>
                    <a:pt x="5620" y="3525"/>
                  </a:cubicBezTo>
                  <a:cubicBezTo>
                    <a:pt x="5551" y="3606"/>
                    <a:pt x="5454" y="3648"/>
                    <a:pt x="5359" y="3648"/>
                  </a:cubicBezTo>
                  <a:cubicBezTo>
                    <a:pt x="5258" y="3648"/>
                    <a:pt x="5158" y="3600"/>
                    <a:pt x="5096" y="3502"/>
                  </a:cubicBezTo>
                  <a:lnTo>
                    <a:pt x="3882" y="1477"/>
                  </a:lnTo>
                  <a:cubicBezTo>
                    <a:pt x="3120" y="1192"/>
                    <a:pt x="2453" y="668"/>
                    <a:pt x="20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8" name="Google Shape;8058;p25"/>
            <p:cNvSpPr/>
            <p:nvPr/>
          </p:nvSpPr>
          <p:spPr>
            <a:xfrm>
              <a:off x="4751974" y="4042418"/>
              <a:ext cx="83822" cy="132914"/>
            </a:xfrm>
            <a:custGeom>
              <a:avLst/>
              <a:gdLst/>
              <a:ahLst/>
              <a:cxnLst/>
              <a:rect l="l" t="t" r="r" b="b"/>
              <a:pathLst>
                <a:path w="2573" h="4074" extrusionOk="0">
                  <a:moveTo>
                    <a:pt x="2572" y="1"/>
                  </a:moveTo>
                  <a:cubicBezTo>
                    <a:pt x="429" y="263"/>
                    <a:pt x="1" y="3216"/>
                    <a:pt x="2001" y="4073"/>
                  </a:cubicBezTo>
                  <a:cubicBezTo>
                    <a:pt x="1953" y="3668"/>
                    <a:pt x="1953" y="3478"/>
                    <a:pt x="1953" y="2168"/>
                  </a:cubicBezTo>
                  <a:cubicBezTo>
                    <a:pt x="1953" y="1406"/>
                    <a:pt x="2168" y="644"/>
                    <a:pt x="25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59" name="Google Shape;8059;p25"/>
            <p:cNvSpPr/>
            <p:nvPr/>
          </p:nvSpPr>
          <p:spPr>
            <a:xfrm>
              <a:off x="5057649" y="4036220"/>
              <a:ext cx="90012" cy="132882"/>
            </a:xfrm>
            <a:custGeom>
              <a:avLst/>
              <a:gdLst/>
              <a:ahLst/>
              <a:cxnLst/>
              <a:rect l="l" t="t" r="r" b="b"/>
              <a:pathLst>
                <a:path w="2763" h="4073" extrusionOk="0">
                  <a:moveTo>
                    <a:pt x="0" y="0"/>
                  </a:moveTo>
                  <a:lnTo>
                    <a:pt x="0" y="0"/>
                  </a:lnTo>
                  <a:cubicBezTo>
                    <a:pt x="501" y="691"/>
                    <a:pt x="762" y="1524"/>
                    <a:pt x="762" y="2358"/>
                  </a:cubicBezTo>
                  <a:cubicBezTo>
                    <a:pt x="786" y="2930"/>
                    <a:pt x="762" y="3501"/>
                    <a:pt x="739" y="4073"/>
                  </a:cubicBezTo>
                  <a:cubicBezTo>
                    <a:pt x="2763" y="3191"/>
                    <a:pt x="2239" y="143"/>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0" name="Google Shape;8060;p25"/>
            <p:cNvSpPr/>
            <p:nvPr/>
          </p:nvSpPr>
          <p:spPr>
            <a:xfrm>
              <a:off x="4897042" y="4124992"/>
              <a:ext cx="23325" cy="21565"/>
            </a:xfrm>
            <a:custGeom>
              <a:avLst/>
              <a:gdLst/>
              <a:ahLst/>
              <a:cxnLst/>
              <a:rect l="l" t="t" r="r" b="b"/>
              <a:pathLst>
                <a:path w="716" h="661" extrusionOk="0">
                  <a:moveTo>
                    <a:pt x="367" y="0"/>
                  </a:moveTo>
                  <a:cubicBezTo>
                    <a:pt x="209" y="0"/>
                    <a:pt x="48" y="101"/>
                    <a:pt x="25" y="304"/>
                  </a:cubicBezTo>
                  <a:cubicBezTo>
                    <a:pt x="1" y="542"/>
                    <a:pt x="179" y="661"/>
                    <a:pt x="358" y="661"/>
                  </a:cubicBezTo>
                  <a:cubicBezTo>
                    <a:pt x="537" y="661"/>
                    <a:pt x="715" y="542"/>
                    <a:pt x="691" y="304"/>
                  </a:cubicBezTo>
                  <a:cubicBezTo>
                    <a:pt x="680" y="101"/>
                    <a:pt x="525" y="0"/>
                    <a:pt x="36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1" name="Google Shape;8061;p25"/>
            <p:cNvSpPr/>
            <p:nvPr/>
          </p:nvSpPr>
          <p:spPr>
            <a:xfrm>
              <a:off x="4978518" y="4124992"/>
              <a:ext cx="23293" cy="21565"/>
            </a:xfrm>
            <a:custGeom>
              <a:avLst/>
              <a:gdLst/>
              <a:ahLst/>
              <a:cxnLst/>
              <a:rect l="l" t="t" r="r" b="b"/>
              <a:pathLst>
                <a:path w="715" h="661" extrusionOk="0">
                  <a:moveTo>
                    <a:pt x="366" y="0"/>
                  </a:moveTo>
                  <a:cubicBezTo>
                    <a:pt x="209" y="0"/>
                    <a:pt x="48" y="101"/>
                    <a:pt x="24" y="304"/>
                  </a:cubicBezTo>
                  <a:cubicBezTo>
                    <a:pt x="0" y="542"/>
                    <a:pt x="179" y="661"/>
                    <a:pt x="358" y="661"/>
                  </a:cubicBezTo>
                  <a:cubicBezTo>
                    <a:pt x="536" y="661"/>
                    <a:pt x="715" y="542"/>
                    <a:pt x="691" y="304"/>
                  </a:cubicBezTo>
                  <a:cubicBezTo>
                    <a:pt x="679" y="101"/>
                    <a:pt x="524" y="0"/>
                    <a:pt x="36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2" name="Google Shape;8062;p25"/>
            <p:cNvSpPr/>
            <p:nvPr/>
          </p:nvSpPr>
          <p:spPr>
            <a:xfrm>
              <a:off x="4835764" y="4000463"/>
              <a:ext cx="225795" cy="124367"/>
            </a:xfrm>
            <a:custGeom>
              <a:avLst/>
              <a:gdLst/>
              <a:ahLst/>
              <a:cxnLst/>
              <a:rect l="l" t="t" r="r" b="b"/>
              <a:pathLst>
                <a:path w="6931" h="3812" extrusionOk="0">
                  <a:moveTo>
                    <a:pt x="3477" y="1"/>
                  </a:moveTo>
                  <a:cubicBezTo>
                    <a:pt x="1548" y="1"/>
                    <a:pt x="0" y="1549"/>
                    <a:pt x="0" y="3454"/>
                  </a:cubicBezTo>
                  <a:lnTo>
                    <a:pt x="0" y="3811"/>
                  </a:lnTo>
                  <a:lnTo>
                    <a:pt x="1334" y="3811"/>
                  </a:lnTo>
                  <a:cubicBezTo>
                    <a:pt x="1477" y="3371"/>
                    <a:pt x="1852" y="3150"/>
                    <a:pt x="2230" y="3150"/>
                  </a:cubicBezTo>
                  <a:cubicBezTo>
                    <a:pt x="2608" y="3150"/>
                    <a:pt x="2989" y="3371"/>
                    <a:pt x="3144" y="3811"/>
                  </a:cubicBezTo>
                  <a:lnTo>
                    <a:pt x="3811" y="3811"/>
                  </a:lnTo>
                  <a:cubicBezTo>
                    <a:pt x="3966" y="3383"/>
                    <a:pt x="4347" y="3168"/>
                    <a:pt x="4725" y="3168"/>
                  </a:cubicBezTo>
                  <a:cubicBezTo>
                    <a:pt x="5103" y="3168"/>
                    <a:pt x="5478" y="3383"/>
                    <a:pt x="5621" y="3811"/>
                  </a:cubicBezTo>
                  <a:lnTo>
                    <a:pt x="6930" y="3811"/>
                  </a:lnTo>
                  <a:lnTo>
                    <a:pt x="6930" y="3454"/>
                  </a:lnTo>
                  <a:cubicBezTo>
                    <a:pt x="6930" y="1549"/>
                    <a:pt x="5383" y="1"/>
                    <a:pt x="3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3" name="Google Shape;8063;p25"/>
            <p:cNvSpPr/>
            <p:nvPr/>
          </p:nvSpPr>
          <p:spPr>
            <a:xfrm>
              <a:off x="4835764" y="4144991"/>
              <a:ext cx="225795" cy="122018"/>
            </a:xfrm>
            <a:custGeom>
              <a:avLst/>
              <a:gdLst/>
              <a:ahLst/>
              <a:cxnLst/>
              <a:rect l="l" t="t" r="r" b="b"/>
              <a:pathLst>
                <a:path w="6931" h="3740" extrusionOk="0">
                  <a:moveTo>
                    <a:pt x="2822" y="1237"/>
                  </a:moveTo>
                  <a:cubicBezTo>
                    <a:pt x="2834" y="1237"/>
                    <a:pt x="2846" y="1237"/>
                    <a:pt x="2858" y="1239"/>
                  </a:cubicBezTo>
                  <a:lnTo>
                    <a:pt x="4120" y="1239"/>
                  </a:lnTo>
                  <a:cubicBezTo>
                    <a:pt x="4263" y="1239"/>
                    <a:pt x="4406" y="1358"/>
                    <a:pt x="4406" y="1524"/>
                  </a:cubicBezTo>
                  <a:cubicBezTo>
                    <a:pt x="4430" y="1715"/>
                    <a:pt x="4287" y="1858"/>
                    <a:pt x="4120" y="1882"/>
                  </a:cubicBezTo>
                  <a:lnTo>
                    <a:pt x="2858" y="1882"/>
                  </a:lnTo>
                  <a:cubicBezTo>
                    <a:pt x="2692" y="1882"/>
                    <a:pt x="2572" y="1763"/>
                    <a:pt x="2549" y="1596"/>
                  </a:cubicBezTo>
                  <a:cubicBezTo>
                    <a:pt x="2504" y="1416"/>
                    <a:pt x="2628" y="1237"/>
                    <a:pt x="2822" y="1237"/>
                  </a:cubicBezTo>
                  <a:close/>
                  <a:moveTo>
                    <a:pt x="0" y="0"/>
                  </a:moveTo>
                  <a:lnTo>
                    <a:pt x="0" y="286"/>
                  </a:lnTo>
                  <a:cubicBezTo>
                    <a:pt x="0" y="2191"/>
                    <a:pt x="1548" y="3739"/>
                    <a:pt x="3477" y="3739"/>
                  </a:cubicBezTo>
                  <a:cubicBezTo>
                    <a:pt x="5383" y="3739"/>
                    <a:pt x="6907" y="2191"/>
                    <a:pt x="6930" y="286"/>
                  </a:cubicBezTo>
                  <a:lnTo>
                    <a:pt x="6930" y="0"/>
                  </a:lnTo>
                  <a:lnTo>
                    <a:pt x="5621" y="0"/>
                  </a:lnTo>
                  <a:cubicBezTo>
                    <a:pt x="5478" y="429"/>
                    <a:pt x="5103" y="643"/>
                    <a:pt x="4725" y="643"/>
                  </a:cubicBezTo>
                  <a:cubicBezTo>
                    <a:pt x="4347" y="643"/>
                    <a:pt x="3966" y="429"/>
                    <a:pt x="3811" y="0"/>
                  </a:cubicBezTo>
                  <a:lnTo>
                    <a:pt x="3144" y="0"/>
                  </a:lnTo>
                  <a:cubicBezTo>
                    <a:pt x="2989" y="429"/>
                    <a:pt x="2608" y="643"/>
                    <a:pt x="2230" y="643"/>
                  </a:cubicBezTo>
                  <a:cubicBezTo>
                    <a:pt x="1852" y="643"/>
                    <a:pt x="1477" y="429"/>
                    <a:pt x="13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64" name="Google Shape;8064;p25"/>
          <p:cNvSpPr/>
          <p:nvPr/>
        </p:nvSpPr>
        <p:spPr>
          <a:xfrm>
            <a:off x="5559440" y="4043299"/>
            <a:ext cx="86298" cy="74515"/>
          </a:xfrm>
          <a:custGeom>
            <a:avLst/>
            <a:gdLst/>
            <a:ahLst/>
            <a:cxnLst/>
            <a:rect l="l" t="t" r="r" b="b"/>
            <a:pathLst>
              <a:path w="2649" h="2284" extrusionOk="0">
                <a:moveTo>
                  <a:pt x="1303" y="1"/>
                </a:moveTo>
                <a:cubicBezTo>
                  <a:pt x="1078" y="1"/>
                  <a:pt x="846" y="86"/>
                  <a:pt x="648" y="283"/>
                </a:cubicBezTo>
                <a:cubicBezTo>
                  <a:pt x="1" y="911"/>
                  <a:pt x="540" y="1882"/>
                  <a:pt x="1286" y="1882"/>
                </a:cubicBezTo>
                <a:cubicBezTo>
                  <a:pt x="1418" y="1882"/>
                  <a:pt x="1557" y="1852"/>
                  <a:pt x="1696" y="1784"/>
                </a:cubicBezTo>
                <a:lnTo>
                  <a:pt x="2196" y="2284"/>
                </a:lnTo>
                <a:cubicBezTo>
                  <a:pt x="2339" y="2117"/>
                  <a:pt x="2482" y="1974"/>
                  <a:pt x="2649" y="1831"/>
                </a:cubicBezTo>
                <a:lnTo>
                  <a:pt x="2149" y="1331"/>
                </a:lnTo>
                <a:cubicBezTo>
                  <a:pt x="2480" y="634"/>
                  <a:pt x="1918" y="1"/>
                  <a:pt x="13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5" name="Google Shape;8065;p25"/>
          <p:cNvSpPr/>
          <p:nvPr/>
        </p:nvSpPr>
        <p:spPr>
          <a:xfrm>
            <a:off x="5559538" y="4232785"/>
            <a:ext cx="86200" cy="74385"/>
          </a:xfrm>
          <a:custGeom>
            <a:avLst/>
            <a:gdLst/>
            <a:ahLst/>
            <a:cxnLst/>
            <a:rect l="l" t="t" r="r" b="b"/>
            <a:pathLst>
              <a:path w="2646" h="2280" extrusionOk="0">
                <a:moveTo>
                  <a:pt x="2193" y="0"/>
                </a:moveTo>
                <a:lnTo>
                  <a:pt x="1717" y="501"/>
                </a:lnTo>
                <a:cubicBezTo>
                  <a:pt x="1566" y="427"/>
                  <a:pt x="1419" y="394"/>
                  <a:pt x="1279" y="394"/>
                </a:cubicBezTo>
                <a:cubicBezTo>
                  <a:pt x="515" y="394"/>
                  <a:pt x="1" y="1376"/>
                  <a:pt x="645" y="2001"/>
                </a:cubicBezTo>
                <a:cubicBezTo>
                  <a:pt x="840" y="2196"/>
                  <a:pt x="1069" y="2279"/>
                  <a:pt x="1291" y="2279"/>
                </a:cubicBezTo>
                <a:cubicBezTo>
                  <a:pt x="1909" y="2279"/>
                  <a:pt x="2479" y="1630"/>
                  <a:pt x="2146" y="929"/>
                </a:cubicBezTo>
                <a:lnTo>
                  <a:pt x="2646" y="429"/>
                </a:lnTo>
                <a:cubicBezTo>
                  <a:pt x="2479" y="310"/>
                  <a:pt x="2336" y="167"/>
                  <a:pt x="219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6" name="Google Shape;8066;p25"/>
          <p:cNvSpPr/>
          <p:nvPr/>
        </p:nvSpPr>
        <p:spPr>
          <a:xfrm>
            <a:off x="5759759" y="4042973"/>
            <a:ext cx="86428" cy="74842"/>
          </a:xfrm>
          <a:custGeom>
            <a:avLst/>
            <a:gdLst/>
            <a:ahLst/>
            <a:cxnLst/>
            <a:rect l="l" t="t" r="r" b="b"/>
            <a:pathLst>
              <a:path w="2653" h="2294" extrusionOk="0">
                <a:moveTo>
                  <a:pt x="1362" y="0"/>
                </a:moveTo>
                <a:cubicBezTo>
                  <a:pt x="742" y="0"/>
                  <a:pt x="170" y="645"/>
                  <a:pt x="501" y="1341"/>
                </a:cubicBezTo>
                <a:lnTo>
                  <a:pt x="1" y="1841"/>
                </a:lnTo>
                <a:cubicBezTo>
                  <a:pt x="167" y="1984"/>
                  <a:pt x="310" y="2127"/>
                  <a:pt x="453" y="2294"/>
                </a:cubicBezTo>
                <a:lnTo>
                  <a:pt x="953" y="1794"/>
                </a:lnTo>
                <a:cubicBezTo>
                  <a:pt x="1096" y="1862"/>
                  <a:pt x="1237" y="1892"/>
                  <a:pt x="1371" y="1892"/>
                </a:cubicBezTo>
                <a:cubicBezTo>
                  <a:pt x="2127" y="1892"/>
                  <a:pt x="2652" y="921"/>
                  <a:pt x="2025" y="293"/>
                </a:cubicBezTo>
                <a:cubicBezTo>
                  <a:pt x="1826" y="88"/>
                  <a:pt x="1591" y="0"/>
                  <a:pt x="13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7" name="Google Shape;8067;p25"/>
          <p:cNvSpPr/>
          <p:nvPr/>
        </p:nvSpPr>
        <p:spPr>
          <a:xfrm>
            <a:off x="5660463" y="4000463"/>
            <a:ext cx="85353" cy="83194"/>
          </a:xfrm>
          <a:custGeom>
            <a:avLst/>
            <a:gdLst/>
            <a:ahLst/>
            <a:cxnLst/>
            <a:rect l="l" t="t" r="r" b="b"/>
            <a:pathLst>
              <a:path w="2620" h="2550" extrusionOk="0">
                <a:moveTo>
                  <a:pt x="1310" y="1"/>
                </a:moveTo>
                <a:cubicBezTo>
                  <a:pt x="238" y="1"/>
                  <a:pt x="0" y="1477"/>
                  <a:pt x="1000" y="1835"/>
                </a:cubicBezTo>
                <a:lnTo>
                  <a:pt x="1000" y="2549"/>
                </a:lnTo>
                <a:cubicBezTo>
                  <a:pt x="1096" y="2537"/>
                  <a:pt x="1197" y="2531"/>
                  <a:pt x="1301" y="2531"/>
                </a:cubicBezTo>
                <a:cubicBezTo>
                  <a:pt x="1405" y="2531"/>
                  <a:pt x="1512" y="2537"/>
                  <a:pt x="1620" y="2549"/>
                </a:cubicBezTo>
                <a:lnTo>
                  <a:pt x="1620" y="1835"/>
                </a:lnTo>
                <a:cubicBezTo>
                  <a:pt x="2620" y="1477"/>
                  <a:pt x="2358" y="1"/>
                  <a:pt x="1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8" name="Google Shape;8068;p25"/>
          <p:cNvSpPr/>
          <p:nvPr/>
        </p:nvSpPr>
        <p:spPr>
          <a:xfrm>
            <a:off x="5528557" y="4143915"/>
            <a:ext cx="83040" cy="61922"/>
          </a:xfrm>
          <a:custGeom>
            <a:avLst/>
            <a:gdLst/>
            <a:ahLst/>
            <a:cxnLst/>
            <a:rect l="l" t="t" r="r" b="b"/>
            <a:pathLst>
              <a:path w="2549" h="1898" extrusionOk="0">
                <a:moveTo>
                  <a:pt x="956" y="1"/>
                </a:moveTo>
                <a:cubicBezTo>
                  <a:pt x="478" y="1"/>
                  <a:pt x="1" y="342"/>
                  <a:pt x="1" y="938"/>
                </a:cubicBezTo>
                <a:cubicBezTo>
                  <a:pt x="1" y="1550"/>
                  <a:pt x="482" y="1898"/>
                  <a:pt x="961" y="1898"/>
                </a:cubicBezTo>
                <a:cubicBezTo>
                  <a:pt x="1322" y="1898"/>
                  <a:pt x="1681" y="1701"/>
                  <a:pt x="1835" y="1272"/>
                </a:cubicBezTo>
                <a:lnTo>
                  <a:pt x="2549" y="1272"/>
                </a:lnTo>
                <a:cubicBezTo>
                  <a:pt x="2525" y="1057"/>
                  <a:pt x="2525" y="843"/>
                  <a:pt x="2549" y="629"/>
                </a:cubicBezTo>
                <a:lnTo>
                  <a:pt x="1835" y="629"/>
                </a:lnTo>
                <a:cubicBezTo>
                  <a:pt x="1680" y="197"/>
                  <a:pt x="1318" y="1"/>
                  <a:pt x="95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69" name="Google Shape;8069;p25"/>
          <p:cNvSpPr/>
          <p:nvPr/>
        </p:nvSpPr>
        <p:spPr>
          <a:xfrm>
            <a:off x="5660463" y="4266976"/>
            <a:ext cx="85353" cy="83161"/>
          </a:xfrm>
          <a:custGeom>
            <a:avLst/>
            <a:gdLst/>
            <a:ahLst/>
            <a:cxnLst/>
            <a:rect l="l" t="t" r="r" b="b"/>
            <a:pathLst>
              <a:path w="2620" h="2549" extrusionOk="0">
                <a:moveTo>
                  <a:pt x="1000" y="0"/>
                </a:moveTo>
                <a:lnTo>
                  <a:pt x="1000" y="715"/>
                </a:lnTo>
                <a:cubicBezTo>
                  <a:pt x="0" y="1072"/>
                  <a:pt x="238" y="2548"/>
                  <a:pt x="1310" y="2548"/>
                </a:cubicBezTo>
                <a:cubicBezTo>
                  <a:pt x="2358" y="2548"/>
                  <a:pt x="2620" y="1072"/>
                  <a:pt x="1620" y="715"/>
                </a:cubicBezTo>
                <a:lnTo>
                  <a:pt x="1620" y="0"/>
                </a:lnTo>
                <a:cubicBezTo>
                  <a:pt x="1512" y="12"/>
                  <a:pt x="1405" y="18"/>
                  <a:pt x="1301" y="18"/>
                </a:cubicBezTo>
                <a:cubicBezTo>
                  <a:pt x="1197" y="18"/>
                  <a:pt x="1096" y="12"/>
                  <a:pt x="10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0" name="Google Shape;8070;p25"/>
          <p:cNvSpPr/>
          <p:nvPr/>
        </p:nvSpPr>
        <p:spPr>
          <a:xfrm>
            <a:off x="5759759" y="4232785"/>
            <a:ext cx="86330" cy="74385"/>
          </a:xfrm>
          <a:custGeom>
            <a:avLst/>
            <a:gdLst/>
            <a:ahLst/>
            <a:cxnLst/>
            <a:rect l="l" t="t" r="r" b="b"/>
            <a:pathLst>
              <a:path w="2650" h="2280" extrusionOk="0">
                <a:moveTo>
                  <a:pt x="453" y="0"/>
                </a:moveTo>
                <a:cubicBezTo>
                  <a:pt x="310" y="167"/>
                  <a:pt x="167" y="310"/>
                  <a:pt x="1" y="429"/>
                </a:cubicBezTo>
                <a:lnTo>
                  <a:pt x="501" y="929"/>
                </a:lnTo>
                <a:cubicBezTo>
                  <a:pt x="168" y="1630"/>
                  <a:pt x="737" y="2279"/>
                  <a:pt x="1365" y="2279"/>
                </a:cubicBezTo>
                <a:cubicBezTo>
                  <a:pt x="1591" y="2279"/>
                  <a:pt x="1823" y="2196"/>
                  <a:pt x="2025" y="2001"/>
                </a:cubicBezTo>
                <a:cubicBezTo>
                  <a:pt x="2649" y="1376"/>
                  <a:pt x="2132" y="394"/>
                  <a:pt x="1382" y="394"/>
                </a:cubicBezTo>
                <a:cubicBezTo>
                  <a:pt x="1245" y="394"/>
                  <a:pt x="1100" y="427"/>
                  <a:pt x="953" y="501"/>
                </a:cubicBezTo>
                <a:lnTo>
                  <a:pt x="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1" name="Google Shape;8071;p25"/>
          <p:cNvSpPr/>
          <p:nvPr/>
        </p:nvSpPr>
        <p:spPr>
          <a:xfrm>
            <a:off x="5793901" y="4144208"/>
            <a:ext cx="92357" cy="61759"/>
          </a:xfrm>
          <a:custGeom>
            <a:avLst/>
            <a:gdLst/>
            <a:ahLst/>
            <a:cxnLst/>
            <a:rect l="l" t="t" r="r" b="b"/>
            <a:pathLst>
              <a:path w="2835" h="1893" extrusionOk="0">
                <a:moveTo>
                  <a:pt x="1620" y="1"/>
                </a:moveTo>
                <a:cubicBezTo>
                  <a:pt x="1215" y="1"/>
                  <a:pt x="858" y="263"/>
                  <a:pt x="739" y="644"/>
                </a:cubicBezTo>
                <a:lnTo>
                  <a:pt x="0" y="644"/>
                </a:lnTo>
                <a:cubicBezTo>
                  <a:pt x="24" y="834"/>
                  <a:pt x="24" y="1048"/>
                  <a:pt x="0" y="1263"/>
                </a:cubicBezTo>
                <a:lnTo>
                  <a:pt x="739" y="1263"/>
                </a:lnTo>
                <a:cubicBezTo>
                  <a:pt x="875" y="1670"/>
                  <a:pt x="1251" y="1892"/>
                  <a:pt x="1629" y="1892"/>
                </a:cubicBezTo>
                <a:cubicBezTo>
                  <a:pt x="1913" y="1892"/>
                  <a:pt x="2198" y="1767"/>
                  <a:pt x="2382" y="1501"/>
                </a:cubicBezTo>
                <a:cubicBezTo>
                  <a:pt x="2834" y="882"/>
                  <a:pt x="2382" y="1"/>
                  <a:pt x="1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2" name="Google Shape;8072;p25"/>
          <p:cNvSpPr/>
          <p:nvPr/>
        </p:nvSpPr>
        <p:spPr>
          <a:xfrm>
            <a:off x="5606938" y="4103819"/>
            <a:ext cx="167579" cy="143126"/>
          </a:xfrm>
          <a:custGeom>
            <a:avLst/>
            <a:gdLst/>
            <a:ahLst/>
            <a:cxnLst/>
            <a:rect l="l" t="t" r="r" b="b"/>
            <a:pathLst>
              <a:path w="5144" h="4387" extrusionOk="0">
                <a:moveTo>
                  <a:pt x="3161" y="624"/>
                </a:moveTo>
                <a:cubicBezTo>
                  <a:pt x="3389" y="624"/>
                  <a:pt x="3599" y="897"/>
                  <a:pt x="3406" y="1143"/>
                </a:cubicBezTo>
                <a:lnTo>
                  <a:pt x="3144" y="1429"/>
                </a:lnTo>
                <a:lnTo>
                  <a:pt x="3406" y="1739"/>
                </a:lnTo>
                <a:cubicBezTo>
                  <a:pt x="3501" y="1858"/>
                  <a:pt x="3501" y="2024"/>
                  <a:pt x="3406" y="2144"/>
                </a:cubicBezTo>
                <a:lnTo>
                  <a:pt x="3144" y="2429"/>
                </a:lnTo>
                <a:lnTo>
                  <a:pt x="3406" y="2739"/>
                </a:lnTo>
                <a:cubicBezTo>
                  <a:pt x="3501" y="2858"/>
                  <a:pt x="3501" y="3025"/>
                  <a:pt x="3406" y="3144"/>
                </a:cubicBezTo>
                <a:lnTo>
                  <a:pt x="2977" y="3644"/>
                </a:lnTo>
                <a:cubicBezTo>
                  <a:pt x="2911" y="3722"/>
                  <a:pt x="2831" y="3755"/>
                  <a:pt x="2752" y="3755"/>
                </a:cubicBezTo>
                <a:cubicBezTo>
                  <a:pt x="2521" y="3755"/>
                  <a:pt x="2305" y="3470"/>
                  <a:pt x="2501" y="3239"/>
                </a:cubicBezTo>
                <a:lnTo>
                  <a:pt x="2763" y="2929"/>
                </a:lnTo>
                <a:lnTo>
                  <a:pt x="2501" y="2644"/>
                </a:lnTo>
                <a:cubicBezTo>
                  <a:pt x="2405" y="2525"/>
                  <a:pt x="2405" y="2358"/>
                  <a:pt x="2501" y="2239"/>
                </a:cubicBezTo>
                <a:lnTo>
                  <a:pt x="2763" y="1953"/>
                </a:lnTo>
                <a:lnTo>
                  <a:pt x="2501" y="1643"/>
                </a:lnTo>
                <a:cubicBezTo>
                  <a:pt x="2405" y="1524"/>
                  <a:pt x="2405" y="1358"/>
                  <a:pt x="2501" y="1239"/>
                </a:cubicBezTo>
                <a:lnTo>
                  <a:pt x="2929" y="738"/>
                </a:lnTo>
                <a:cubicBezTo>
                  <a:pt x="2997" y="658"/>
                  <a:pt x="3080" y="624"/>
                  <a:pt x="3161" y="624"/>
                </a:cubicBezTo>
                <a:close/>
                <a:moveTo>
                  <a:pt x="2953" y="0"/>
                </a:moveTo>
                <a:cubicBezTo>
                  <a:pt x="1000" y="0"/>
                  <a:pt x="0" y="2358"/>
                  <a:pt x="1381" y="3739"/>
                </a:cubicBezTo>
                <a:cubicBezTo>
                  <a:pt x="1828" y="4186"/>
                  <a:pt x="2380" y="4386"/>
                  <a:pt x="2922" y="4386"/>
                </a:cubicBezTo>
                <a:cubicBezTo>
                  <a:pt x="4054" y="4386"/>
                  <a:pt x="5144" y="3512"/>
                  <a:pt x="5144" y="2191"/>
                </a:cubicBezTo>
                <a:cubicBezTo>
                  <a:pt x="5144" y="977"/>
                  <a:pt x="4168" y="0"/>
                  <a:pt x="29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073" name="Google Shape;8073;p25"/>
          <p:cNvGrpSpPr/>
          <p:nvPr/>
        </p:nvGrpSpPr>
        <p:grpSpPr>
          <a:xfrm>
            <a:off x="6281097" y="4001082"/>
            <a:ext cx="351479" cy="348272"/>
            <a:chOff x="6281097" y="4001082"/>
            <a:chExt cx="351479" cy="348272"/>
          </a:xfrm>
        </p:grpSpPr>
        <p:sp>
          <p:nvSpPr>
            <p:cNvPr id="8074" name="Google Shape;8074;p25"/>
            <p:cNvSpPr/>
            <p:nvPr/>
          </p:nvSpPr>
          <p:spPr>
            <a:xfrm>
              <a:off x="6281097" y="4226554"/>
              <a:ext cx="351479" cy="102606"/>
            </a:xfrm>
            <a:custGeom>
              <a:avLst/>
              <a:gdLst/>
              <a:ahLst/>
              <a:cxnLst/>
              <a:rect l="l" t="t" r="r" b="b"/>
              <a:pathLst>
                <a:path w="10789" h="3145" extrusionOk="0">
                  <a:moveTo>
                    <a:pt x="1668" y="1"/>
                  </a:moveTo>
                  <a:cubicBezTo>
                    <a:pt x="882" y="25"/>
                    <a:pt x="215" y="596"/>
                    <a:pt x="96" y="1382"/>
                  </a:cubicBezTo>
                  <a:cubicBezTo>
                    <a:pt x="1" y="2192"/>
                    <a:pt x="549" y="2954"/>
                    <a:pt x="1334" y="3121"/>
                  </a:cubicBezTo>
                  <a:lnTo>
                    <a:pt x="1334" y="1573"/>
                  </a:lnTo>
                  <a:cubicBezTo>
                    <a:pt x="1334" y="1049"/>
                    <a:pt x="1763" y="644"/>
                    <a:pt x="2287" y="620"/>
                  </a:cubicBezTo>
                  <a:lnTo>
                    <a:pt x="4168" y="620"/>
                  </a:lnTo>
                  <a:cubicBezTo>
                    <a:pt x="4692" y="644"/>
                    <a:pt x="5097" y="1049"/>
                    <a:pt x="5097" y="1573"/>
                  </a:cubicBezTo>
                  <a:lnTo>
                    <a:pt x="5097" y="3144"/>
                  </a:lnTo>
                  <a:lnTo>
                    <a:pt x="10432" y="3144"/>
                  </a:lnTo>
                  <a:cubicBezTo>
                    <a:pt x="10574" y="3144"/>
                    <a:pt x="10717" y="3025"/>
                    <a:pt x="10741" y="2882"/>
                  </a:cubicBezTo>
                  <a:cubicBezTo>
                    <a:pt x="10786" y="2703"/>
                    <a:pt x="10662" y="2523"/>
                    <a:pt x="10468" y="2523"/>
                  </a:cubicBezTo>
                  <a:cubicBezTo>
                    <a:pt x="10456" y="2523"/>
                    <a:pt x="10444" y="2524"/>
                    <a:pt x="10432" y="2525"/>
                  </a:cubicBezTo>
                  <a:lnTo>
                    <a:pt x="10098" y="2525"/>
                  </a:lnTo>
                  <a:lnTo>
                    <a:pt x="10098" y="644"/>
                  </a:lnTo>
                  <a:lnTo>
                    <a:pt x="10432" y="644"/>
                  </a:lnTo>
                  <a:cubicBezTo>
                    <a:pt x="10574" y="644"/>
                    <a:pt x="10717" y="525"/>
                    <a:pt x="10741" y="382"/>
                  </a:cubicBezTo>
                  <a:cubicBezTo>
                    <a:pt x="10789" y="191"/>
                    <a:pt x="10646" y="1"/>
                    <a:pt x="104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5" name="Google Shape;8075;p25"/>
            <p:cNvSpPr/>
            <p:nvPr/>
          </p:nvSpPr>
          <p:spPr>
            <a:xfrm>
              <a:off x="6345503" y="4267661"/>
              <a:ext cx="81476" cy="81693"/>
            </a:xfrm>
            <a:custGeom>
              <a:avLst/>
              <a:gdLst/>
              <a:ahLst/>
              <a:cxnLst/>
              <a:rect l="l" t="t" r="r" b="b"/>
              <a:pathLst>
                <a:path w="2501" h="2504" extrusionOk="0">
                  <a:moveTo>
                    <a:pt x="2223" y="1"/>
                  </a:moveTo>
                  <a:cubicBezTo>
                    <a:pt x="2213" y="1"/>
                    <a:pt x="2202" y="2"/>
                    <a:pt x="2191" y="3"/>
                  </a:cubicBezTo>
                  <a:lnTo>
                    <a:pt x="310" y="3"/>
                  </a:lnTo>
                  <a:cubicBezTo>
                    <a:pt x="143" y="3"/>
                    <a:pt x="0" y="146"/>
                    <a:pt x="0" y="313"/>
                  </a:cubicBezTo>
                  <a:lnTo>
                    <a:pt x="0" y="2194"/>
                  </a:lnTo>
                  <a:cubicBezTo>
                    <a:pt x="0" y="2370"/>
                    <a:pt x="146" y="2498"/>
                    <a:pt x="316" y="2498"/>
                  </a:cubicBezTo>
                  <a:cubicBezTo>
                    <a:pt x="353" y="2498"/>
                    <a:pt x="391" y="2492"/>
                    <a:pt x="429" y="2480"/>
                  </a:cubicBezTo>
                  <a:lnTo>
                    <a:pt x="1263" y="2218"/>
                  </a:lnTo>
                  <a:cubicBezTo>
                    <a:pt x="2191" y="2504"/>
                    <a:pt x="2144" y="2504"/>
                    <a:pt x="2215" y="2504"/>
                  </a:cubicBezTo>
                  <a:cubicBezTo>
                    <a:pt x="2382" y="2504"/>
                    <a:pt x="2501" y="2361"/>
                    <a:pt x="2501" y="2194"/>
                  </a:cubicBezTo>
                  <a:lnTo>
                    <a:pt x="2501" y="313"/>
                  </a:lnTo>
                  <a:cubicBezTo>
                    <a:pt x="2501" y="157"/>
                    <a:pt x="2376" y="1"/>
                    <a:pt x="222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6" name="Google Shape;8076;p25"/>
            <p:cNvSpPr/>
            <p:nvPr/>
          </p:nvSpPr>
          <p:spPr>
            <a:xfrm>
              <a:off x="6343939" y="4124796"/>
              <a:ext cx="225795" cy="82378"/>
            </a:xfrm>
            <a:custGeom>
              <a:avLst/>
              <a:gdLst/>
              <a:ahLst/>
              <a:cxnLst/>
              <a:rect l="l" t="t" r="r" b="b"/>
              <a:pathLst>
                <a:path w="6931" h="2525" extrusionOk="0">
                  <a:moveTo>
                    <a:pt x="2859" y="661"/>
                  </a:moveTo>
                  <a:cubicBezTo>
                    <a:pt x="3004" y="661"/>
                    <a:pt x="3152" y="767"/>
                    <a:pt x="3168" y="929"/>
                  </a:cubicBezTo>
                  <a:cubicBezTo>
                    <a:pt x="3168" y="1119"/>
                    <a:pt x="3025" y="1239"/>
                    <a:pt x="2859" y="1262"/>
                  </a:cubicBezTo>
                  <a:cubicBezTo>
                    <a:pt x="2597" y="1239"/>
                    <a:pt x="2478" y="929"/>
                    <a:pt x="2668" y="738"/>
                  </a:cubicBezTo>
                  <a:cubicBezTo>
                    <a:pt x="2722" y="685"/>
                    <a:pt x="2790" y="661"/>
                    <a:pt x="2859" y="661"/>
                  </a:cubicBezTo>
                  <a:close/>
                  <a:moveTo>
                    <a:pt x="4085" y="1254"/>
                  </a:moveTo>
                  <a:cubicBezTo>
                    <a:pt x="4248" y="1254"/>
                    <a:pt x="4407" y="1381"/>
                    <a:pt x="4407" y="1572"/>
                  </a:cubicBezTo>
                  <a:cubicBezTo>
                    <a:pt x="4407" y="1739"/>
                    <a:pt x="4287" y="1882"/>
                    <a:pt x="4097" y="1882"/>
                  </a:cubicBezTo>
                  <a:cubicBezTo>
                    <a:pt x="3835" y="1882"/>
                    <a:pt x="3668" y="1548"/>
                    <a:pt x="3859" y="1358"/>
                  </a:cubicBezTo>
                  <a:cubicBezTo>
                    <a:pt x="3922" y="1286"/>
                    <a:pt x="4004" y="1254"/>
                    <a:pt x="4085" y="1254"/>
                  </a:cubicBezTo>
                  <a:close/>
                  <a:moveTo>
                    <a:pt x="1287" y="0"/>
                  </a:moveTo>
                  <a:lnTo>
                    <a:pt x="168" y="2001"/>
                  </a:lnTo>
                  <a:cubicBezTo>
                    <a:pt x="72" y="2167"/>
                    <a:pt x="25" y="2334"/>
                    <a:pt x="1" y="2525"/>
                  </a:cubicBezTo>
                  <a:lnTo>
                    <a:pt x="6931" y="2525"/>
                  </a:lnTo>
                  <a:cubicBezTo>
                    <a:pt x="6931" y="2334"/>
                    <a:pt x="6883" y="2167"/>
                    <a:pt x="6788" y="2001"/>
                  </a:cubicBezTo>
                  <a:lnTo>
                    <a:pt x="566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77" name="Google Shape;8077;p25"/>
            <p:cNvSpPr/>
            <p:nvPr/>
          </p:nvSpPr>
          <p:spPr>
            <a:xfrm>
              <a:off x="6397497" y="4001082"/>
              <a:ext cx="119494" cy="102769"/>
            </a:xfrm>
            <a:custGeom>
              <a:avLst/>
              <a:gdLst/>
              <a:ahLst/>
              <a:cxnLst/>
              <a:rect l="l" t="t" r="r" b="b"/>
              <a:pathLst>
                <a:path w="3668" h="3150" extrusionOk="0">
                  <a:moveTo>
                    <a:pt x="3134" y="1"/>
                  </a:moveTo>
                  <a:cubicBezTo>
                    <a:pt x="3114" y="1"/>
                    <a:pt x="3094" y="2"/>
                    <a:pt x="3072" y="6"/>
                  </a:cubicBezTo>
                  <a:lnTo>
                    <a:pt x="619" y="6"/>
                  </a:lnTo>
                  <a:cubicBezTo>
                    <a:pt x="605" y="4"/>
                    <a:pt x="591" y="3"/>
                    <a:pt x="577" y="3"/>
                  </a:cubicBezTo>
                  <a:cubicBezTo>
                    <a:pt x="432" y="3"/>
                    <a:pt x="329" y="113"/>
                    <a:pt x="286" y="244"/>
                  </a:cubicBezTo>
                  <a:cubicBezTo>
                    <a:pt x="238" y="434"/>
                    <a:pt x="381" y="625"/>
                    <a:pt x="595" y="625"/>
                  </a:cubicBezTo>
                  <a:lnTo>
                    <a:pt x="595" y="2101"/>
                  </a:lnTo>
                  <a:lnTo>
                    <a:pt x="0" y="3149"/>
                  </a:lnTo>
                  <a:lnTo>
                    <a:pt x="3667" y="3149"/>
                  </a:lnTo>
                  <a:lnTo>
                    <a:pt x="3072" y="2101"/>
                  </a:lnTo>
                  <a:lnTo>
                    <a:pt x="3072" y="625"/>
                  </a:lnTo>
                  <a:cubicBezTo>
                    <a:pt x="3080" y="625"/>
                    <a:pt x="3088" y="625"/>
                    <a:pt x="3095" y="625"/>
                  </a:cubicBezTo>
                  <a:cubicBezTo>
                    <a:pt x="3526" y="625"/>
                    <a:pt x="3519" y="1"/>
                    <a:pt x="31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78" name="Google Shape;8078;p25"/>
          <p:cNvGrpSpPr/>
          <p:nvPr/>
        </p:nvGrpSpPr>
        <p:grpSpPr>
          <a:xfrm>
            <a:off x="7078659" y="4001246"/>
            <a:ext cx="266126" cy="348892"/>
            <a:chOff x="7078659" y="4001246"/>
            <a:chExt cx="266126" cy="348892"/>
          </a:xfrm>
        </p:grpSpPr>
        <p:sp>
          <p:nvSpPr>
            <p:cNvPr id="8079" name="Google Shape;8079;p25"/>
            <p:cNvSpPr/>
            <p:nvPr/>
          </p:nvSpPr>
          <p:spPr>
            <a:xfrm>
              <a:off x="7099607" y="4001246"/>
              <a:ext cx="225013" cy="82411"/>
            </a:xfrm>
            <a:custGeom>
              <a:avLst/>
              <a:gdLst/>
              <a:ahLst/>
              <a:cxnLst/>
              <a:rect l="l" t="t" r="r" b="b"/>
              <a:pathLst>
                <a:path w="6907" h="2526" extrusionOk="0">
                  <a:moveTo>
                    <a:pt x="738" y="1"/>
                  </a:moveTo>
                  <a:cubicBezTo>
                    <a:pt x="334" y="1"/>
                    <a:pt x="0" y="334"/>
                    <a:pt x="0" y="739"/>
                  </a:cubicBezTo>
                  <a:lnTo>
                    <a:pt x="0" y="2215"/>
                  </a:lnTo>
                  <a:cubicBezTo>
                    <a:pt x="0" y="2382"/>
                    <a:pt x="143" y="2525"/>
                    <a:pt x="310" y="2525"/>
                  </a:cubicBezTo>
                  <a:lnTo>
                    <a:pt x="6597" y="2525"/>
                  </a:lnTo>
                  <a:cubicBezTo>
                    <a:pt x="6763" y="2525"/>
                    <a:pt x="6883" y="2382"/>
                    <a:pt x="6906" y="2215"/>
                  </a:cubicBezTo>
                  <a:lnTo>
                    <a:pt x="6906" y="739"/>
                  </a:lnTo>
                  <a:cubicBezTo>
                    <a:pt x="6906" y="334"/>
                    <a:pt x="6573" y="1"/>
                    <a:pt x="61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0" name="Google Shape;8080;p25"/>
            <p:cNvSpPr/>
            <p:nvPr/>
          </p:nvSpPr>
          <p:spPr>
            <a:xfrm>
              <a:off x="7078659" y="4103819"/>
              <a:ext cx="266126" cy="246319"/>
            </a:xfrm>
            <a:custGeom>
              <a:avLst/>
              <a:gdLst/>
              <a:ahLst/>
              <a:cxnLst/>
              <a:rect l="l" t="t" r="r" b="b"/>
              <a:pathLst>
                <a:path w="8169" h="7550" extrusionOk="0">
                  <a:moveTo>
                    <a:pt x="4715" y="1882"/>
                  </a:moveTo>
                  <a:cubicBezTo>
                    <a:pt x="4906" y="1882"/>
                    <a:pt x="5049" y="2024"/>
                    <a:pt x="5049" y="2191"/>
                  </a:cubicBezTo>
                  <a:lnTo>
                    <a:pt x="5049" y="3144"/>
                  </a:lnTo>
                  <a:lnTo>
                    <a:pt x="5978" y="3144"/>
                  </a:lnTo>
                  <a:cubicBezTo>
                    <a:pt x="5990" y="3142"/>
                    <a:pt x="6002" y="3141"/>
                    <a:pt x="6014" y="3141"/>
                  </a:cubicBezTo>
                  <a:cubicBezTo>
                    <a:pt x="6168" y="3141"/>
                    <a:pt x="6309" y="3277"/>
                    <a:pt x="6287" y="3453"/>
                  </a:cubicBezTo>
                  <a:lnTo>
                    <a:pt x="6287" y="4715"/>
                  </a:lnTo>
                  <a:cubicBezTo>
                    <a:pt x="6311" y="4882"/>
                    <a:pt x="6144" y="5025"/>
                    <a:pt x="5978" y="5025"/>
                  </a:cubicBezTo>
                  <a:lnTo>
                    <a:pt x="5049" y="5025"/>
                  </a:lnTo>
                  <a:lnTo>
                    <a:pt x="5049" y="5954"/>
                  </a:lnTo>
                  <a:cubicBezTo>
                    <a:pt x="5025" y="6144"/>
                    <a:pt x="4906" y="6263"/>
                    <a:pt x="4715" y="6287"/>
                  </a:cubicBezTo>
                  <a:lnTo>
                    <a:pt x="3477" y="6287"/>
                  </a:lnTo>
                  <a:cubicBezTo>
                    <a:pt x="3287" y="6263"/>
                    <a:pt x="3144" y="6144"/>
                    <a:pt x="3144" y="5954"/>
                  </a:cubicBezTo>
                  <a:lnTo>
                    <a:pt x="3144" y="5025"/>
                  </a:lnTo>
                  <a:lnTo>
                    <a:pt x="2215" y="5025"/>
                  </a:lnTo>
                  <a:cubicBezTo>
                    <a:pt x="2048" y="5025"/>
                    <a:pt x="1905" y="4882"/>
                    <a:pt x="1905" y="4715"/>
                  </a:cubicBezTo>
                  <a:lnTo>
                    <a:pt x="1905" y="3453"/>
                  </a:lnTo>
                  <a:cubicBezTo>
                    <a:pt x="1905" y="3287"/>
                    <a:pt x="2048" y="3144"/>
                    <a:pt x="2215" y="3144"/>
                  </a:cubicBezTo>
                  <a:lnTo>
                    <a:pt x="3144" y="3144"/>
                  </a:lnTo>
                  <a:lnTo>
                    <a:pt x="3144" y="2191"/>
                  </a:lnTo>
                  <a:cubicBezTo>
                    <a:pt x="3144" y="2024"/>
                    <a:pt x="3287" y="1882"/>
                    <a:pt x="3477" y="1882"/>
                  </a:cubicBezTo>
                  <a:close/>
                  <a:moveTo>
                    <a:pt x="1262" y="0"/>
                  </a:moveTo>
                  <a:lnTo>
                    <a:pt x="1262" y="596"/>
                  </a:lnTo>
                  <a:cubicBezTo>
                    <a:pt x="1262" y="738"/>
                    <a:pt x="1215" y="858"/>
                    <a:pt x="1119" y="977"/>
                  </a:cubicBezTo>
                  <a:lnTo>
                    <a:pt x="334" y="1739"/>
                  </a:lnTo>
                  <a:cubicBezTo>
                    <a:pt x="119" y="1953"/>
                    <a:pt x="0" y="2239"/>
                    <a:pt x="0" y="2548"/>
                  </a:cubicBezTo>
                  <a:lnTo>
                    <a:pt x="0" y="6406"/>
                  </a:lnTo>
                  <a:cubicBezTo>
                    <a:pt x="24" y="7049"/>
                    <a:pt x="524" y="7549"/>
                    <a:pt x="1167" y="7549"/>
                  </a:cubicBezTo>
                  <a:lnTo>
                    <a:pt x="7025" y="7549"/>
                  </a:lnTo>
                  <a:cubicBezTo>
                    <a:pt x="7668" y="7549"/>
                    <a:pt x="8169" y="7025"/>
                    <a:pt x="8169" y="6406"/>
                  </a:cubicBezTo>
                  <a:lnTo>
                    <a:pt x="8169" y="2525"/>
                  </a:lnTo>
                  <a:cubicBezTo>
                    <a:pt x="8169" y="2239"/>
                    <a:pt x="8049" y="1953"/>
                    <a:pt x="7835" y="1739"/>
                  </a:cubicBezTo>
                  <a:lnTo>
                    <a:pt x="7073" y="977"/>
                  </a:lnTo>
                  <a:cubicBezTo>
                    <a:pt x="6978" y="858"/>
                    <a:pt x="6906" y="738"/>
                    <a:pt x="6906" y="596"/>
                  </a:cubicBezTo>
                  <a:lnTo>
                    <a:pt x="69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1" name="Google Shape;8081;p25"/>
            <p:cNvSpPr/>
            <p:nvPr/>
          </p:nvSpPr>
          <p:spPr>
            <a:xfrm>
              <a:off x="7161667" y="4185381"/>
              <a:ext cx="100893" cy="102606"/>
            </a:xfrm>
            <a:custGeom>
              <a:avLst/>
              <a:gdLst/>
              <a:ahLst/>
              <a:cxnLst/>
              <a:rect l="l" t="t" r="r" b="b"/>
              <a:pathLst>
                <a:path w="3097" h="3145" extrusionOk="0">
                  <a:moveTo>
                    <a:pt x="1239" y="1"/>
                  </a:moveTo>
                  <a:lnTo>
                    <a:pt x="1239" y="953"/>
                  </a:lnTo>
                  <a:cubicBezTo>
                    <a:pt x="1239" y="1120"/>
                    <a:pt x="1096" y="1263"/>
                    <a:pt x="929" y="1263"/>
                  </a:cubicBezTo>
                  <a:lnTo>
                    <a:pt x="0" y="1263"/>
                  </a:lnTo>
                  <a:lnTo>
                    <a:pt x="0" y="1882"/>
                  </a:lnTo>
                  <a:lnTo>
                    <a:pt x="929" y="1882"/>
                  </a:lnTo>
                  <a:cubicBezTo>
                    <a:pt x="1096" y="1906"/>
                    <a:pt x="1239" y="2049"/>
                    <a:pt x="1239" y="2215"/>
                  </a:cubicBezTo>
                  <a:lnTo>
                    <a:pt x="1239" y="3144"/>
                  </a:lnTo>
                  <a:lnTo>
                    <a:pt x="1858" y="3144"/>
                  </a:lnTo>
                  <a:lnTo>
                    <a:pt x="1858" y="2215"/>
                  </a:lnTo>
                  <a:cubicBezTo>
                    <a:pt x="1858" y="2025"/>
                    <a:pt x="2001" y="1882"/>
                    <a:pt x="2167" y="1882"/>
                  </a:cubicBezTo>
                  <a:lnTo>
                    <a:pt x="3096" y="1882"/>
                  </a:lnTo>
                  <a:lnTo>
                    <a:pt x="3096" y="1263"/>
                  </a:lnTo>
                  <a:lnTo>
                    <a:pt x="2167" y="1263"/>
                  </a:lnTo>
                  <a:cubicBezTo>
                    <a:pt x="2001" y="1263"/>
                    <a:pt x="1858" y="1120"/>
                    <a:pt x="1858" y="953"/>
                  </a:cubicBezTo>
                  <a:lnTo>
                    <a:pt x="18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082" name="Google Shape;8082;p25"/>
          <p:cNvGrpSpPr/>
          <p:nvPr/>
        </p:nvGrpSpPr>
        <p:grpSpPr>
          <a:xfrm>
            <a:off x="7791618" y="4027835"/>
            <a:ext cx="349166" cy="294865"/>
            <a:chOff x="7791618" y="4027835"/>
            <a:chExt cx="349166" cy="294865"/>
          </a:xfrm>
        </p:grpSpPr>
        <p:sp>
          <p:nvSpPr>
            <p:cNvPr id="8083" name="Google Shape;8083;p25"/>
            <p:cNvSpPr/>
            <p:nvPr/>
          </p:nvSpPr>
          <p:spPr>
            <a:xfrm>
              <a:off x="7924274" y="4144208"/>
              <a:ext cx="72192" cy="61922"/>
            </a:xfrm>
            <a:custGeom>
              <a:avLst/>
              <a:gdLst/>
              <a:ahLst/>
              <a:cxnLst/>
              <a:rect l="l" t="t" r="r" b="b"/>
              <a:pathLst>
                <a:path w="2216" h="1898" extrusionOk="0">
                  <a:moveTo>
                    <a:pt x="1263" y="1"/>
                  </a:moveTo>
                  <a:cubicBezTo>
                    <a:pt x="430" y="1"/>
                    <a:pt x="1" y="1025"/>
                    <a:pt x="596" y="1620"/>
                  </a:cubicBezTo>
                  <a:cubicBezTo>
                    <a:pt x="788" y="1812"/>
                    <a:pt x="1024" y="1897"/>
                    <a:pt x="1256" y="1897"/>
                  </a:cubicBezTo>
                  <a:cubicBezTo>
                    <a:pt x="1745" y="1897"/>
                    <a:pt x="2216" y="1518"/>
                    <a:pt x="2216" y="953"/>
                  </a:cubicBezTo>
                  <a:cubicBezTo>
                    <a:pt x="2192" y="429"/>
                    <a:pt x="1787" y="1"/>
                    <a:pt x="12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84" name="Google Shape;8084;p25"/>
            <p:cNvSpPr/>
            <p:nvPr/>
          </p:nvSpPr>
          <p:spPr>
            <a:xfrm>
              <a:off x="7791618" y="4027835"/>
              <a:ext cx="349166" cy="294865"/>
            </a:xfrm>
            <a:custGeom>
              <a:avLst/>
              <a:gdLst/>
              <a:ahLst/>
              <a:cxnLst/>
              <a:rect l="l" t="t" r="r" b="b"/>
              <a:pathLst>
                <a:path w="10718" h="9038" extrusionOk="0">
                  <a:moveTo>
                    <a:pt x="6359" y="1067"/>
                  </a:moveTo>
                  <a:cubicBezTo>
                    <a:pt x="6407" y="1210"/>
                    <a:pt x="6478" y="1305"/>
                    <a:pt x="6573" y="1400"/>
                  </a:cubicBezTo>
                  <a:lnTo>
                    <a:pt x="5764" y="3020"/>
                  </a:lnTo>
                  <a:cubicBezTo>
                    <a:pt x="5954" y="3067"/>
                    <a:pt x="6145" y="3163"/>
                    <a:pt x="6312" y="3306"/>
                  </a:cubicBezTo>
                  <a:lnTo>
                    <a:pt x="7121" y="1686"/>
                  </a:lnTo>
                  <a:cubicBezTo>
                    <a:pt x="7171" y="1696"/>
                    <a:pt x="7220" y="1702"/>
                    <a:pt x="7269" y="1702"/>
                  </a:cubicBezTo>
                  <a:cubicBezTo>
                    <a:pt x="7339" y="1702"/>
                    <a:pt x="7409" y="1690"/>
                    <a:pt x="7478" y="1662"/>
                  </a:cubicBezTo>
                  <a:lnTo>
                    <a:pt x="9003" y="3972"/>
                  </a:lnTo>
                  <a:cubicBezTo>
                    <a:pt x="8955" y="4044"/>
                    <a:pt x="8907" y="4115"/>
                    <a:pt x="8883" y="4211"/>
                  </a:cubicBezTo>
                  <a:lnTo>
                    <a:pt x="6883" y="4211"/>
                  </a:lnTo>
                  <a:cubicBezTo>
                    <a:pt x="6931" y="4425"/>
                    <a:pt x="6931" y="4639"/>
                    <a:pt x="6883" y="4830"/>
                  </a:cubicBezTo>
                  <a:lnTo>
                    <a:pt x="8907" y="4830"/>
                  </a:lnTo>
                  <a:cubicBezTo>
                    <a:pt x="8931" y="4925"/>
                    <a:pt x="8979" y="4996"/>
                    <a:pt x="9026" y="5068"/>
                  </a:cubicBezTo>
                  <a:lnTo>
                    <a:pt x="7478" y="7378"/>
                  </a:lnTo>
                  <a:cubicBezTo>
                    <a:pt x="7394" y="7361"/>
                    <a:pt x="7310" y="7344"/>
                    <a:pt x="7226" y="7344"/>
                  </a:cubicBezTo>
                  <a:cubicBezTo>
                    <a:pt x="7191" y="7344"/>
                    <a:pt x="7156" y="7347"/>
                    <a:pt x="7121" y="7354"/>
                  </a:cubicBezTo>
                  <a:lnTo>
                    <a:pt x="6312" y="5735"/>
                  </a:lnTo>
                  <a:cubicBezTo>
                    <a:pt x="6145" y="5878"/>
                    <a:pt x="5954" y="5973"/>
                    <a:pt x="5740" y="6044"/>
                  </a:cubicBezTo>
                  <a:lnTo>
                    <a:pt x="6573" y="7664"/>
                  </a:lnTo>
                  <a:cubicBezTo>
                    <a:pt x="6478" y="7759"/>
                    <a:pt x="6407" y="7854"/>
                    <a:pt x="6359" y="7997"/>
                  </a:cubicBezTo>
                  <a:lnTo>
                    <a:pt x="4359" y="7997"/>
                  </a:lnTo>
                  <a:cubicBezTo>
                    <a:pt x="4311" y="7854"/>
                    <a:pt x="4240" y="7735"/>
                    <a:pt x="4144" y="7640"/>
                  </a:cubicBezTo>
                  <a:lnTo>
                    <a:pt x="4954" y="6044"/>
                  </a:lnTo>
                  <a:cubicBezTo>
                    <a:pt x="4740" y="5973"/>
                    <a:pt x="4549" y="5878"/>
                    <a:pt x="4383" y="5758"/>
                  </a:cubicBezTo>
                  <a:lnTo>
                    <a:pt x="3573" y="7378"/>
                  </a:lnTo>
                  <a:cubicBezTo>
                    <a:pt x="3513" y="7366"/>
                    <a:pt x="3454" y="7360"/>
                    <a:pt x="3397" y="7360"/>
                  </a:cubicBezTo>
                  <a:cubicBezTo>
                    <a:pt x="3341" y="7360"/>
                    <a:pt x="3287" y="7366"/>
                    <a:pt x="3239" y="7378"/>
                  </a:cubicBezTo>
                  <a:lnTo>
                    <a:pt x="1715" y="5092"/>
                  </a:lnTo>
                  <a:cubicBezTo>
                    <a:pt x="1763" y="4996"/>
                    <a:pt x="1811" y="4925"/>
                    <a:pt x="1834" y="4830"/>
                  </a:cubicBezTo>
                  <a:lnTo>
                    <a:pt x="3811" y="4830"/>
                  </a:lnTo>
                  <a:cubicBezTo>
                    <a:pt x="3763" y="4639"/>
                    <a:pt x="3763" y="4425"/>
                    <a:pt x="3811" y="4234"/>
                  </a:cubicBezTo>
                  <a:lnTo>
                    <a:pt x="1834" y="4234"/>
                  </a:lnTo>
                  <a:cubicBezTo>
                    <a:pt x="1787" y="4139"/>
                    <a:pt x="1739" y="4068"/>
                    <a:pt x="1691" y="3996"/>
                  </a:cubicBezTo>
                  <a:lnTo>
                    <a:pt x="3239" y="1686"/>
                  </a:lnTo>
                  <a:cubicBezTo>
                    <a:pt x="3335" y="1710"/>
                    <a:pt x="3454" y="1710"/>
                    <a:pt x="3573" y="1710"/>
                  </a:cubicBezTo>
                  <a:lnTo>
                    <a:pt x="4383" y="3306"/>
                  </a:lnTo>
                  <a:cubicBezTo>
                    <a:pt x="4549" y="3187"/>
                    <a:pt x="4740" y="3091"/>
                    <a:pt x="4954" y="3020"/>
                  </a:cubicBezTo>
                  <a:lnTo>
                    <a:pt x="4144" y="1424"/>
                  </a:lnTo>
                  <a:cubicBezTo>
                    <a:pt x="4240" y="1329"/>
                    <a:pt x="4311" y="1210"/>
                    <a:pt x="4359" y="1067"/>
                  </a:cubicBezTo>
                  <a:close/>
                  <a:moveTo>
                    <a:pt x="3730" y="1"/>
                  </a:moveTo>
                  <a:cubicBezTo>
                    <a:pt x="3077" y="1"/>
                    <a:pt x="2262" y="700"/>
                    <a:pt x="2716" y="1305"/>
                  </a:cubicBezTo>
                  <a:lnTo>
                    <a:pt x="1168" y="3639"/>
                  </a:lnTo>
                  <a:cubicBezTo>
                    <a:pt x="1093" y="3621"/>
                    <a:pt x="1018" y="3612"/>
                    <a:pt x="945" y="3612"/>
                  </a:cubicBezTo>
                  <a:cubicBezTo>
                    <a:pt x="437" y="3612"/>
                    <a:pt x="1" y="4024"/>
                    <a:pt x="1" y="4544"/>
                  </a:cubicBezTo>
                  <a:cubicBezTo>
                    <a:pt x="1" y="5075"/>
                    <a:pt x="439" y="5484"/>
                    <a:pt x="940" y="5484"/>
                  </a:cubicBezTo>
                  <a:cubicBezTo>
                    <a:pt x="1022" y="5484"/>
                    <a:pt x="1107" y="5473"/>
                    <a:pt x="1191" y="5449"/>
                  </a:cubicBezTo>
                  <a:lnTo>
                    <a:pt x="2692" y="7735"/>
                  </a:lnTo>
                  <a:cubicBezTo>
                    <a:pt x="2252" y="8344"/>
                    <a:pt x="3074" y="9038"/>
                    <a:pt x="3724" y="9038"/>
                  </a:cubicBezTo>
                  <a:cubicBezTo>
                    <a:pt x="3989" y="9038"/>
                    <a:pt x="4225" y="8923"/>
                    <a:pt x="4335" y="8640"/>
                  </a:cubicBezTo>
                  <a:lnTo>
                    <a:pt x="6359" y="8640"/>
                  </a:lnTo>
                  <a:cubicBezTo>
                    <a:pt x="6469" y="8923"/>
                    <a:pt x="6705" y="9038"/>
                    <a:pt x="6969" y="9038"/>
                  </a:cubicBezTo>
                  <a:cubicBezTo>
                    <a:pt x="7618" y="9038"/>
                    <a:pt x="8435" y="8344"/>
                    <a:pt x="7979" y="7735"/>
                  </a:cubicBezTo>
                  <a:lnTo>
                    <a:pt x="9526" y="5425"/>
                  </a:lnTo>
                  <a:cubicBezTo>
                    <a:pt x="9601" y="5443"/>
                    <a:pt x="9676" y="5452"/>
                    <a:pt x="9750" y="5452"/>
                  </a:cubicBezTo>
                  <a:cubicBezTo>
                    <a:pt x="10262" y="5452"/>
                    <a:pt x="10717" y="5038"/>
                    <a:pt x="10717" y="4496"/>
                  </a:cubicBezTo>
                  <a:cubicBezTo>
                    <a:pt x="10717" y="3965"/>
                    <a:pt x="10279" y="3557"/>
                    <a:pt x="9778" y="3557"/>
                  </a:cubicBezTo>
                  <a:cubicBezTo>
                    <a:pt x="9696" y="3557"/>
                    <a:pt x="9611" y="3568"/>
                    <a:pt x="9526" y="3591"/>
                  </a:cubicBezTo>
                  <a:lnTo>
                    <a:pt x="8002" y="1305"/>
                  </a:lnTo>
                  <a:cubicBezTo>
                    <a:pt x="8456" y="700"/>
                    <a:pt x="7629" y="1"/>
                    <a:pt x="6978" y="1"/>
                  </a:cubicBezTo>
                  <a:cubicBezTo>
                    <a:pt x="6706" y="1"/>
                    <a:pt x="6464" y="123"/>
                    <a:pt x="6359" y="424"/>
                  </a:cubicBezTo>
                  <a:lnTo>
                    <a:pt x="4359" y="424"/>
                  </a:lnTo>
                  <a:cubicBezTo>
                    <a:pt x="4247" y="123"/>
                    <a:pt x="4002" y="1"/>
                    <a:pt x="373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085" name="Google Shape;8085;p25"/>
          <p:cNvSpPr txBox="1"/>
          <p:nvPr/>
        </p:nvSpPr>
        <p:spPr>
          <a:xfrm>
            <a:off x="2986500" y="1190513"/>
            <a:ext cx="31710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Laboratory</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8086" name="Google Shape;8086;p2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495792E-BEB6-420E-8DA4-EB674E429EEB}"/>
              </a:ext>
            </a:extLst>
          </p:cNvPr>
          <p:cNvSpPr>
            <a:spLocks noGrp="1"/>
          </p:cNvSpPr>
          <p:nvPr>
            <p:ph sz="half" idx="2"/>
          </p:nvPr>
        </p:nvSpPr>
        <p:spPr/>
        <p:txBody>
          <a:bodyPr/>
          <a:lstStyle/>
          <a:p>
            <a:r>
              <a:rPr lang="es-ES" dirty="0"/>
              <a:t>¿Sabes qué te ayuda a aclarar tus ideas? </a:t>
            </a:r>
          </a:p>
          <a:p>
            <a:r>
              <a:rPr lang="es-ES" dirty="0"/>
              <a:t>Listas como esta:</a:t>
            </a:r>
          </a:p>
          <a:p>
            <a:pPr marL="285750" indent="-285750">
              <a:buFont typeface="Arial" panose="020B0604020202020204" pitchFamily="34" charset="0"/>
              <a:buChar char="•"/>
            </a:pPr>
            <a:r>
              <a:rPr lang="es-ES" dirty="0"/>
              <a:t>Son simples </a:t>
            </a:r>
          </a:p>
          <a:p>
            <a:pPr marL="285750" indent="-285750">
              <a:buFont typeface="Arial" panose="020B0604020202020204" pitchFamily="34" charset="0"/>
              <a:buChar char="•"/>
            </a:pPr>
            <a:r>
              <a:rPr lang="es-ES" dirty="0"/>
              <a:t>Puedes organizar tus ideas de forma clara</a:t>
            </a:r>
          </a:p>
          <a:p>
            <a:pPr marL="285750" indent="-285750">
              <a:buFont typeface="Arial" panose="020B0604020202020204" pitchFamily="34" charset="0"/>
              <a:buChar char="•"/>
            </a:pPr>
            <a:r>
              <a:rPr lang="es-ES" dirty="0"/>
              <a:t>¡Nunca más olvidarás comprar leche! </a:t>
            </a:r>
          </a:p>
          <a:p>
            <a:r>
              <a:rPr lang="es-ES" dirty="0"/>
              <a:t>El público entenderá todo lo que le muestres al instante</a:t>
            </a:r>
            <a:br>
              <a:rPr lang="es-ES" dirty="0"/>
            </a:br>
            <a:endParaRPr lang="en-US" dirty="0"/>
          </a:p>
        </p:txBody>
      </p:sp>
      <p:sp>
        <p:nvSpPr>
          <p:cNvPr id="4" name="Title 3">
            <a:extLst>
              <a:ext uri="{FF2B5EF4-FFF2-40B4-BE49-F238E27FC236}">
                <a16:creationId xmlns:a16="http://schemas.microsoft.com/office/drawing/2014/main" id="{6153A5D8-3B98-4BE7-8334-478BB8EE0C12}"/>
              </a:ext>
            </a:extLst>
          </p:cNvPr>
          <p:cNvSpPr>
            <a:spLocks noGrp="1"/>
          </p:cNvSpPr>
          <p:nvPr>
            <p:ph type="title"/>
          </p:nvPr>
        </p:nvSpPr>
        <p:spPr/>
        <p:txBody>
          <a:bodyPr/>
          <a:lstStyle/>
          <a:p>
            <a:r>
              <a:rPr lang="es-ES" dirty="0"/>
              <a:t>PROGRAMACIÓN Y APRENDIZAJE</a:t>
            </a:r>
            <a:endParaRPr lang="en-US" dirty="0"/>
          </a:p>
        </p:txBody>
      </p:sp>
      <p:grpSp>
        <p:nvGrpSpPr>
          <p:cNvPr id="7" name="Grupo 6">
            <a:extLst>
              <a:ext uri="{FF2B5EF4-FFF2-40B4-BE49-F238E27FC236}">
                <a16:creationId xmlns:a16="http://schemas.microsoft.com/office/drawing/2014/main" id="{B1FF415D-6B51-139E-EAB9-6D08A5B3ECDE}"/>
              </a:ext>
            </a:extLst>
          </p:cNvPr>
          <p:cNvGrpSpPr/>
          <p:nvPr/>
        </p:nvGrpSpPr>
        <p:grpSpPr>
          <a:xfrm>
            <a:off x="6942677" y="3294151"/>
            <a:ext cx="812385" cy="815360"/>
            <a:chOff x="2759075" y="2149476"/>
            <a:chExt cx="433388" cy="434975"/>
          </a:xfrm>
        </p:grpSpPr>
        <p:sp>
          <p:nvSpPr>
            <p:cNvPr id="8" name="Freeform 236">
              <a:extLst>
                <a:ext uri="{FF2B5EF4-FFF2-40B4-BE49-F238E27FC236}">
                  <a16:creationId xmlns:a16="http://schemas.microsoft.com/office/drawing/2014/main" id="{6864C124-F52A-8843-9CB6-2BA748CB6CF0}"/>
                </a:ext>
              </a:extLst>
            </p:cNvPr>
            <p:cNvSpPr>
              <a:spLocks noEditPoints="1"/>
            </p:cNvSpPr>
            <p:nvPr/>
          </p:nvSpPr>
          <p:spPr bwMode="auto">
            <a:xfrm>
              <a:off x="2759075" y="2149476"/>
              <a:ext cx="433388" cy="434975"/>
            </a:xfrm>
            <a:custGeom>
              <a:avLst/>
              <a:gdLst>
                <a:gd name="T0" fmla="*/ 0 w 738"/>
                <a:gd name="T1" fmla="*/ 369 h 738"/>
                <a:gd name="T2" fmla="*/ 369 w 738"/>
                <a:gd name="T3" fmla="*/ 0 h 738"/>
                <a:gd name="T4" fmla="*/ 738 w 738"/>
                <a:gd name="T5" fmla="*/ 369 h 738"/>
                <a:gd name="T6" fmla="*/ 369 w 738"/>
                <a:gd name="T7" fmla="*/ 738 h 738"/>
                <a:gd name="T8" fmla="*/ 0 w 738"/>
                <a:gd name="T9" fmla="*/ 369 h 738"/>
                <a:gd name="T10" fmla="*/ 108 w 738"/>
                <a:gd name="T11" fmla="*/ 369 h 738"/>
                <a:gd name="T12" fmla="*/ 369 w 738"/>
                <a:gd name="T13" fmla="*/ 629 h 738"/>
                <a:gd name="T14" fmla="*/ 630 w 738"/>
                <a:gd name="T15" fmla="*/ 369 h 738"/>
                <a:gd name="T16" fmla="*/ 369 w 738"/>
                <a:gd name="T17" fmla="*/ 108 h 738"/>
                <a:gd name="T18" fmla="*/ 108 w 738"/>
                <a:gd name="T19" fmla="*/ 369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8">
                  <a:moveTo>
                    <a:pt x="0" y="369"/>
                  </a:moveTo>
                  <a:cubicBezTo>
                    <a:pt x="0" y="165"/>
                    <a:pt x="165" y="0"/>
                    <a:pt x="369" y="0"/>
                  </a:cubicBezTo>
                  <a:cubicBezTo>
                    <a:pt x="572" y="0"/>
                    <a:pt x="738" y="165"/>
                    <a:pt x="738" y="369"/>
                  </a:cubicBezTo>
                  <a:cubicBezTo>
                    <a:pt x="738" y="572"/>
                    <a:pt x="572" y="738"/>
                    <a:pt x="369" y="738"/>
                  </a:cubicBezTo>
                  <a:cubicBezTo>
                    <a:pt x="165" y="738"/>
                    <a:pt x="0" y="572"/>
                    <a:pt x="0" y="369"/>
                  </a:cubicBezTo>
                  <a:close/>
                  <a:moveTo>
                    <a:pt x="108" y="369"/>
                  </a:moveTo>
                  <a:cubicBezTo>
                    <a:pt x="108" y="513"/>
                    <a:pt x="225" y="629"/>
                    <a:pt x="369" y="629"/>
                  </a:cubicBezTo>
                  <a:cubicBezTo>
                    <a:pt x="513" y="629"/>
                    <a:pt x="630" y="513"/>
                    <a:pt x="630" y="369"/>
                  </a:cubicBezTo>
                  <a:cubicBezTo>
                    <a:pt x="630" y="224"/>
                    <a:pt x="513" y="108"/>
                    <a:pt x="369" y="108"/>
                  </a:cubicBezTo>
                  <a:cubicBezTo>
                    <a:pt x="225" y="108"/>
                    <a:pt x="108" y="224"/>
                    <a:pt x="108" y="369"/>
                  </a:cubicBezTo>
                  <a:close/>
                </a:path>
              </a:pathLst>
            </a:custGeom>
            <a:solidFill>
              <a:schemeClr val="accent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 name="Freeform 230">
              <a:extLst>
                <a:ext uri="{FF2B5EF4-FFF2-40B4-BE49-F238E27FC236}">
                  <a16:creationId xmlns:a16="http://schemas.microsoft.com/office/drawing/2014/main" id="{4B852CAC-8857-30F4-B300-866F8C6E91EE}"/>
                </a:ext>
              </a:extLst>
            </p:cNvPr>
            <p:cNvSpPr>
              <a:spLocks/>
            </p:cNvSpPr>
            <p:nvPr/>
          </p:nvSpPr>
          <p:spPr bwMode="auto">
            <a:xfrm>
              <a:off x="2936876" y="2328863"/>
              <a:ext cx="128588" cy="130175"/>
            </a:xfrm>
            <a:custGeom>
              <a:avLst/>
              <a:gdLst>
                <a:gd name="T0" fmla="*/ 173 w 220"/>
                <a:gd name="T1" fmla="*/ 35 h 221"/>
                <a:gd name="T2" fmla="*/ 185 w 220"/>
                <a:gd name="T3" fmla="*/ 174 h 221"/>
                <a:gd name="T4" fmla="*/ 46 w 220"/>
                <a:gd name="T5" fmla="*/ 185 h 221"/>
                <a:gd name="T6" fmla="*/ 35 w 220"/>
                <a:gd name="T7" fmla="*/ 47 h 221"/>
                <a:gd name="T8" fmla="*/ 173 w 220"/>
                <a:gd name="T9" fmla="*/ 35 h 221"/>
              </a:gdLst>
              <a:ahLst/>
              <a:cxnLst>
                <a:cxn ang="0">
                  <a:pos x="T0" y="T1"/>
                </a:cxn>
                <a:cxn ang="0">
                  <a:pos x="T2" y="T3"/>
                </a:cxn>
                <a:cxn ang="0">
                  <a:pos x="T4" y="T5"/>
                </a:cxn>
                <a:cxn ang="0">
                  <a:pos x="T6" y="T7"/>
                </a:cxn>
                <a:cxn ang="0">
                  <a:pos x="T8" y="T9"/>
                </a:cxn>
              </a:cxnLst>
              <a:rect l="0" t="0" r="r" b="b"/>
              <a:pathLst>
                <a:path w="220" h="221">
                  <a:moveTo>
                    <a:pt x="173" y="35"/>
                  </a:moveTo>
                  <a:cubicBezTo>
                    <a:pt x="215" y="71"/>
                    <a:pt x="220" y="133"/>
                    <a:pt x="185" y="174"/>
                  </a:cubicBezTo>
                  <a:cubicBezTo>
                    <a:pt x="150" y="216"/>
                    <a:pt x="87" y="221"/>
                    <a:pt x="46" y="185"/>
                  </a:cubicBezTo>
                  <a:cubicBezTo>
                    <a:pt x="5" y="150"/>
                    <a:pt x="0" y="88"/>
                    <a:pt x="35" y="47"/>
                  </a:cubicBezTo>
                  <a:cubicBezTo>
                    <a:pt x="70" y="5"/>
                    <a:pt x="132" y="0"/>
                    <a:pt x="173" y="35"/>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10" name="Freeform 298">
            <a:extLst>
              <a:ext uri="{FF2B5EF4-FFF2-40B4-BE49-F238E27FC236}">
                <a16:creationId xmlns:a16="http://schemas.microsoft.com/office/drawing/2014/main" id="{23219761-45D3-8745-D6DA-CBFE3AEF0AD5}"/>
              </a:ext>
            </a:extLst>
          </p:cNvPr>
          <p:cNvSpPr>
            <a:spLocks/>
          </p:cNvSpPr>
          <p:nvPr/>
        </p:nvSpPr>
        <p:spPr bwMode="auto">
          <a:xfrm>
            <a:off x="5356427" y="4105838"/>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Freeform 302">
            <a:extLst>
              <a:ext uri="{FF2B5EF4-FFF2-40B4-BE49-F238E27FC236}">
                <a16:creationId xmlns:a16="http://schemas.microsoft.com/office/drawing/2014/main" id="{3BC543D7-A1BF-0190-00A5-56E468C35C86}"/>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1" name="Freeform 235">
            <a:extLst>
              <a:ext uri="{FF2B5EF4-FFF2-40B4-BE49-F238E27FC236}">
                <a16:creationId xmlns:a16="http://schemas.microsoft.com/office/drawing/2014/main" id="{BC173A41-6745-FDE9-55D7-7EAE31857C53}"/>
              </a:ext>
            </a:extLst>
          </p:cNvPr>
          <p:cNvSpPr>
            <a:spLocks/>
          </p:cNvSpPr>
          <p:nvPr/>
        </p:nvSpPr>
        <p:spPr bwMode="auto">
          <a:xfrm>
            <a:off x="1938974" y="4229309"/>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2" name="Freeform 157">
            <a:extLst>
              <a:ext uri="{FF2B5EF4-FFF2-40B4-BE49-F238E27FC236}">
                <a16:creationId xmlns:a16="http://schemas.microsoft.com/office/drawing/2014/main" id="{FE3EF524-27BB-BCA9-2586-61C089AB0AFD}"/>
              </a:ext>
            </a:extLst>
          </p:cNvPr>
          <p:cNvSpPr>
            <a:spLocks noEditPoints="1"/>
          </p:cNvSpPr>
          <p:nvPr/>
        </p:nvSpPr>
        <p:spPr bwMode="auto">
          <a:xfrm>
            <a:off x="6854069" y="1528799"/>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3" name="Freeform 159">
            <a:extLst>
              <a:ext uri="{FF2B5EF4-FFF2-40B4-BE49-F238E27FC236}">
                <a16:creationId xmlns:a16="http://schemas.microsoft.com/office/drawing/2014/main" id="{B6C3100E-A9D7-C98B-C0AA-C27EC533F98E}"/>
              </a:ext>
            </a:extLst>
          </p:cNvPr>
          <p:cNvSpPr>
            <a:spLocks noEditPoints="1"/>
          </p:cNvSpPr>
          <p:nvPr/>
        </p:nvSpPr>
        <p:spPr bwMode="auto">
          <a:xfrm>
            <a:off x="660959" y="1166593"/>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4"/>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4" name="Freeform 220">
            <a:extLst>
              <a:ext uri="{FF2B5EF4-FFF2-40B4-BE49-F238E27FC236}">
                <a16:creationId xmlns:a16="http://schemas.microsoft.com/office/drawing/2014/main" id="{81E5ACD7-EA35-74D3-AB30-689068EC0018}"/>
              </a:ext>
            </a:extLst>
          </p:cNvPr>
          <p:cNvSpPr>
            <a:spLocks/>
          </p:cNvSpPr>
          <p:nvPr/>
        </p:nvSpPr>
        <p:spPr bwMode="auto">
          <a:xfrm rot="5400000">
            <a:off x="7563552" y="1261772"/>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36" name="Grupo 35">
            <a:extLst>
              <a:ext uri="{FF2B5EF4-FFF2-40B4-BE49-F238E27FC236}">
                <a16:creationId xmlns:a16="http://schemas.microsoft.com/office/drawing/2014/main" id="{8336D679-C810-0C5A-49E4-274E2806676D}"/>
              </a:ext>
            </a:extLst>
          </p:cNvPr>
          <p:cNvGrpSpPr/>
          <p:nvPr/>
        </p:nvGrpSpPr>
        <p:grpSpPr>
          <a:xfrm>
            <a:off x="5638780" y="2242438"/>
            <a:ext cx="773659" cy="963355"/>
            <a:chOff x="6696077" y="2921001"/>
            <a:chExt cx="330200" cy="411163"/>
          </a:xfrm>
        </p:grpSpPr>
        <p:sp>
          <p:nvSpPr>
            <p:cNvPr id="37" name="Freeform 245">
              <a:extLst>
                <a:ext uri="{FF2B5EF4-FFF2-40B4-BE49-F238E27FC236}">
                  <a16:creationId xmlns:a16="http://schemas.microsoft.com/office/drawing/2014/main" id="{F8EF70C2-F45C-7040-B89F-CAFCE1213812}"/>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38" name="Grupo 37">
              <a:extLst>
                <a:ext uri="{FF2B5EF4-FFF2-40B4-BE49-F238E27FC236}">
                  <a16:creationId xmlns:a16="http://schemas.microsoft.com/office/drawing/2014/main" id="{2D29E9C6-9A03-6FCC-AFBA-CEE664187942}"/>
                </a:ext>
              </a:extLst>
            </p:cNvPr>
            <p:cNvGrpSpPr/>
            <p:nvPr/>
          </p:nvGrpSpPr>
          <p:grpSpPr>
            <a:xfrm>
              <a:off x="6699249" y="2924175"/>
              <a:ext cx="323854" cy="407989"/>
              <a:chOff x="6699249" y="2924175"/>
              <a:chExt cx="323854" cy="407989"/>
            </a:xfrm>
          </p:grpSpPr>
          <p:grpSp>
            <p:nvGrpSpPr>
              <p:cNvPr id="39" name="Grupo 38">
                <a:extLst>
                  <a:ext uri="{FF2B5EF4-FFF2-40B4-BE49-F238E27FC236}">
                    <a16:creationId xmlns:a16="http://schemas.microsoft.com/office/drawing/2014/main" id="{A34D645C-913D-C3A3-080B-0776EE3138D5}"/>
                  </a:ext>
                </a:extLst>
              </p:cNvPr>
              <p:cNvGrpSpPr/>
              <p:nvPr/>
            </p:nvGrpSpPr>
            <p:grpSpPr>
              <a:xfrm>
                <a:off x="6699249" y="2924175"/>
                <a:ext cx="323854" cy="407989"/>
                <a:chOff x="6699249" y="2924175"/>
                <a:chExt cx="323854" cy="407989"/>
              </a:xfrm>
            </p:grpSpPr>
            <p:sp>
              <p:nvSpPr>
                <p:cNvPr id="42" name="Freeform 244">
                  <a:extLst>
                    <a:ext uri="{FF2B5EF4-FFF2-40B4-BE49-F238E27FC236}">
                      <a16:creationId xmlns:a16="http://schemas.microsoft.com/office/drawing/2014/main" id="{66EA2742-67C6-7168-180A-73C2994CBC71}"/>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3" name="Freeform 246">
                  <a:extLst>
                    <a:ext uri="{FF2B5EF4-FFF2-40B4-BE49-F238E27FC236}">
                      <a16:creationId xmlns:a16="http://schemas.microsoft.com/office/drawing/2014/main" id="{FEF39471-D38A-FD39-AA86-7669E32507D0}"/>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4" name="Freeform 248">
                  <a:extLst>
                    <a:ext uri="{FF2B5EF4-FFF2-40B4-BE49-F238E27FC236}">
                      <a16:creationId xmlns:a16="http://schemas.microsoft.com/office/drawing/2014/main" id="{58FDE739-26B8-6A4A-AFFA-B95EE782A165}"/>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40" name="Freeform 249">
                <a:extLst>
                  <a:ext uri="{FF2B5EF4-FFF2-40B4-BE49-F238E27FC236}">
                    <a16:creationId xmlns:a16="http://schemas.microsoft.com/office/drawing/2014/main" id="{7B235159-CD0A-D1A1-5E13-17F4F2E137AE}"/>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1" name="Freeform 250">
                <a:extLst>
                  <a:ext uri="{FF2B5EF4-FFF2-40B4-BE49-F238E27FC236}">
                    <a16:creationId xmlns:a16="http://schemas.microsoft.com/office/drawing/2014/main" id="{D24B6286-2EC6-32FD-82DD-A128C210CA08}"/>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49" name="Elipse 48">
            <a:extLst>
              <a:ext uri="{FF2B5EF4-FFF2-40B4-BE49-F238E27FC236}">
                <a16:creationId xmlns:a16="http://schemas.microsoft.com/office/drawing/2014/main" id="{39085117-12D0-E3B0-CA73-C30EBE33C653}"/>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0" name="Elipse 49">
            <a:extLst>
              <a:ext uri="{FF2B5EF4-FFF2-40B4-BE49-F238E27FC236}">
                <a16:creationId xmlns:a16="http://schemas.microsoft.com/office/drawing/2014/main" id="{F4B830CD-58D1-B63C-C891-6A4D0CF7757F}"/>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51" name="Elipse 50">
            <a:extLst>
              <a:ext uri="{FF2B5EF4-FFF2-40B4-BE49-F238E27FC236}">
                <a16:creationId xmlns:a16="http://schemas.microsoft.com/office/drawing/2014/main" id="{AF46087D-D3D1-6234-1854-3591D19C9C4B}"/>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2" name="Freeform 235">
            <a:extLst>
              <a:ext uri="{FF2B5EF4-FFF2-40B4-BE49-F238E27FC236}">
                <a16:creationId xmlns:a16="http://schemas.microsoft.com/office/drawing/2014/main" id="{F020D93C-4070-7E16-A30D-9565086D3A0A}"/>
              </a:ext>
            </a:extLst>
          </p:cNvPr>
          <p:cNvSpPr>
            <a:spLocks/>
          </p:cNvSpPr>
          <p:nvPr/>
        </p:nvSpPr>
        <p:spPr bwMode="auto">
          <a:xfrm>
            <a:off x="7151167" y="5008119"/>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3" name="Grupo 2">
            <a:extLst>
              <a:ext uri="{FF2B5EF4-FFF2-40B4-BE49-F238E27FC236}">
                <a16:creationId xmlns:a16="http://schemas.microsoft.com/office/drawing/2014/main" id="{CF7FA592-70E0-3EC5-D4EA-86771EA2F39B}"/>
              </a:ext>
            </a:extLst>
          </p:cNvPr>
          <p:cNvGrpSpPr/>
          <p:nvPr/>
        </p:nvGrpSpPr>
        <p:grpSpPr>
          <a:xfrm>
            <a:off x="977085" y="4908455"/>
            <a:ext cx="1199268" cy="599634"/>
            <a:chOff x="5638801" y="2709863"/>
            <a:chExt cx="495300" cy="247650"/>
          </a:xfrm>
        </p:grpSpPr>
        <p:sp>
          <p:nvSpPr>
            <p:cNvPr id="5" name="Freeform 175">
              <a:extLst>
                <a:ext uri="{FF2B5EF4-FFF2-40B4-BE49-F238E27FC236}">
                  <a16:creationId xmlns:a16="http://schemas.microsoft.com/office/drawing/2014/main" id="{1128C148-1311-E83D-1A20-D5DE7A5C32E8}"/>
                </a:ext>
              </a:extLst>
            </p:cNvPr>
            <p:cNvSpPr>
              <a:spLocks/>
            </p:cNvSpPr>
            <p:nvPr/>
          </p:nvSpPr>
          <p:spPr bwMode="auto">
            <a:xfrm>
              <a:off x="5638801" y="2709863"/>
              <a:ext cx="495300" cy="247650"/>
            </a:xfrm>
            <a:custGeom>
              <a:avLst/>
              <a:gdLst>
                <a:gd name="T0" fmla="*/ 421 w 842"/>
                <a:gd name="T1" fmla="*/ 421 h 421"/>
                <a:gd name="T2" fmla="*/ 842 w 842"/>
                <a:gd name="T3" fmla="*/ 0 h 421"/>
                <a:gd name="T4" fmla="*/ 648 w 842"/>
                <a:gd name="T5" fmla="*/ 0 h 421"/>
                <a:gd name="T6" fmla="*/ 421 w 842"/>
                <a:gd name="T7" fmla="*/ 226 h 421"/>
                <a:gd name="T8" fmla="*/ 195 w 842"/>
                <a:gd name="T9" fmla="*/ 0 h 421"/>
                <a:gd name="T10" fmla="*/ 0 w 842"/>
                <a:gd name="T11" fmla="*/ 0 h 421"/>
                <a:gd name="T12" fmla="*/ 421 w 842"/>
                <a:gd name="T13" fmla="*/ 421 h 421"/>
              </a:gdLst>
              <a:ahLst/>
              <a:cxnLst>
                <a:cxn ang="0">
                  <a:pos x="T0" y="T1"/>
                </a:cxn>
                <a:cxn ang="0">
                  <a:pos x="T2" y="T3"/>
                </a:cxn>
                <a:cxn ang="0">
                  <a:pos x="T4" y="T5"/>
                </a:cxn>
                <a:cxn ang="0">
                  <a:pos x="T6" y="T7"/>
                </a:cxn>
                <a:cxn ang="0">
                  <a:pos x="T8" y="T9"/>
                </a:cxn>
                <a:cxn ang="0">
                  <a:pos x="T10" y="T11"/>
                </a:cxn>
                <a:cxn ang="0">
                  <a:pos x="T12" y="T13"/>
                </a:cxn>
              </a:cxnLst>
              <a:rect l="0" t="0" r="r" b="b"/>
              <a:pathLst>
                <a:path w="842" h="421">
                  <a:moveTo>
                    <a:pt x="421" y="421"/>
                  </a:moveTo>
                  <a:cubicBezTo>
                    <a:pt x="654" y="421"/>
                    <a:pt x="842" y="232"/>
                    <a:pt x="842" y="0"/>
                  </a:cubicBezTo>
                  <a:lnTo>
                    <a:pt x="648" y="0"/>
                  </a:lnTo>
                  <a:cubicBezTo>
                    <a:pt x="648" y="125"/>
                    <a:pt x="546" y="226"/>
                    <a:pt x="421" y="226"/>
                  </a:cubicBezTo>
                  <a:cubicBezTo>
                    <a:pt x="297" y="226"/>
                    <a:pt x="195" y="125"/>
                    <a:pt x="195" y="0"/>
                  </a:cubicBezTo>
                  <a:lnTo>
                    <a:pt x="0" y="0"/>
                  </a:lnTo>
                  <a:cubicBezTo>
                    <a:pt x="0" y="232"/>
                    <a:pt x="189" y="421"/>
                    <a:pt x="421" y="421"/>
                  </a:cubicBez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2" name="Freeform 178">
              <a:extLst>
                <a:ext uri="{FF2B5EF4-FFF2-40B4-BE49-F238E27FC236}">
                  <a16:creationId xmlns:a16="http://schemas.microsoft.com/office/drawing/2014/main" id="{19061FEC-0BEB-310A-573A-6A509C1D069A}"/>
                </a:ext>
              </a:extLst>
            </p:cNvPr>
            <p:cNvSpPr>
              <a:spLocks/>
            </p:cNvSpPr>
            <p:nvPr/>
          </p:nvSpPr>
          <p:spPr bwMode="auto">
            <a:xfrm>
              <a:off x="5807076" y="2714626"/>
              <a:ext cx="155575" cy="77788"/>
            </a:xfrm>
            <a:custGeom>
              <a:avLst/>
              <a:gdLst>
                <a:gd name="T0" fmla="*/ 133 w 265"/>
                <a:gd name="T1" fmla="*/ 132 h 132"/>
                <a:gd name="T2" fmla="*/ 265 w 265"/>
                <a:gd name="T3" fmla="*/ 0 h 132"/>
                <a:gd name="T4" fmla="*/ 0 w 265"/>
                <a:gd name="T5" fmla="*/ 0 h 132"/>
                <a:gd name="T6" fmla="*/ 133 w 265"/>
                <a:gd name="T7" fmla="*/ 132 h 132"/>
              </a:gdLst>
              <a:ahLst/>
              <a:cxnLst>
                <a:cxn ang="0">
                  <a:pos x="T0" y="T1"/>
                </a:cxn>
                <a:cxn ang="0">
                  <a:pos x="T2" y="T3"/>
                </a:cxn>
                <a:cxn ang="0">
                  <a:pos x="T4" y="T5"/>
                </a:cxn>
                <a:cxn ang="0">
                  <a:pos x="T6" y="T7"/>
                </a:cxn>
              </a:cxnLst>
              <a:rect l="0" t="0" r="r" b="b"/>
              <a:pathLst>
                <a:path w="265" h="132">
                  <a:moveTo>
                    <a:pt x="133" y="132"/>
                  </a:moveTo>
                  <a:cubicBezTo>
                    <a:pt x="206" y="132"/>
                    <a:pt x="265" y="73"/>
                    <a:pt x="265" y="0"/>
                  </a:cubicBezTo>
                  <a:lnTo>
                    <a:pt x="0" y="0"/>
                  </a:lnTo>
                  <a:cubicBezTo>
                    <a:pt x="0" y="73"/>
                    <a:pt x="59" y="132"/>
                    <a:pt x="133" y="132"/>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Tree>
    <p:extLst>
      <p:ext uri="{BB962C8B-B14F-4D97-AF65-F5344CB8AC3E}">
        <p14:creationId xmlns:p14="http://schemas.microsoft.com/office/powerpoint/2010/main" val="4267886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par>
                                <p:cTn id="11" presetID="32" presetClass="emph" presetSubtype="0" fill="hold" nodeType="withEffect">
                                  <p:stCondLst>
                                    <p:cond delay="0"/>
                                  </p:stCondLst>
                                  <p:childTnLst>
                                    <p:animRot by="120000">
                                      <p:cBhvr>
                                        <p:cTn id="12" dur="100" fill="hold">
                                          <p:stCondLst>
                                            <p:cond delay="0"/>
                                          </p:stCondLst>
                                        </p:cTn>
                                        <p:tgtEl>
                                          <p:spTgt spid="36"/>
                                        </p:tgtEl>
                                        <p:attrNameLst>
                                          <p:attrName>r</p:attrName>
                                        </p:attrNameLst>
                                      </p:cBhvr>
                                    </p:animRot>
                                    <p:animRot by="-240000">
                                      <p:cBhvr>
                                        <p:cTn id="13" dur="200" fill="hold">
                                          <p:stCondLst>
                                            <p:cond delay="200"/>
                                          </p:stCondLst>
                                        </p:cTn>
                                        <p:tgtEl>
                                          <p:spTgt spid="36"/>
                                        </p:tgtEl>
                                        <p:attrNameLst>
                                          <p:attrName>r</p:attrName>
                                        </p:attrNameLst>
                                      </p:cBhvr>
                                    </p:animRot>
                                    <p:animRot by="240000">
                                      <p:cBhvr>
                                        <p:cTn id="14" dur="200" fill="hold">
                                          <p:stCondLst>
                                            <p:cond delay="400"/>
                                          </p:stCondLst>
                                        </p:cTn>
                                        <p:tgtEl>
                                          <p:spTgt spid="36"/>
                                        </p:tgtEl>
                                        <p:attrNameLst>
                                          <p:attrName>r</p:attrName>
                                        </p:attrNameLst>
                                      </p:cBhvr>
                                    </p:animRot>
                                    <p:animRot by="-240000">
                                      <p:cBhvr>
                                        <p:cTn id="15" dur="200" fill="hold">
                                          <p:stCondLst>
                                            <p:cond delay="600"/>
                                          </p:stCondLst>
                                        </p:cTn>
                                        <p:tgtEl>
                                          <p:spTgt spid="36"/>
                                        </p:tgtEl>
                                        <p:attrNameLst>
                                          <p:attrName>r</p:attrName>
                                        </p:attrNameLst>
                                      </p:cBhvr>
                                    </p:animRot>
                                    <p:animRot by="120000">
                                      <p:cBhvr>
                                        <p:cTn id="16" dur="200" fill="hold">
                                          <p:stCondLst>
                                            <p:cond delay="800"/>
                                          </p:stCondLst>
                                        </p:cTn>
                                        <p:tgtEl>
                                          <p:spTgt spid="36"/>
                                        </p:tgtEl>
                                        <p:attrNameLst>
                                          <p:attrName>r</p:attrName>
                                        </p:attrNameLst>
                                      </p:cBhvr>
                                    </p:animRot>
                                  </p:childTnLst>
                                </p:cTn>
                              </p:par>
                              <p:par>
                                <p:cTn id="17" presetID="32" presetClass="emph" presetSubtype="0" fill="hold" grpId="0" nodeType="withEffect">
                                  <p:stCondLst>
                                    <p:cond delay="0"/>
                                  </p:stCondLst>
                                  <p:childTnLst>
                                    <p:animRot by="120000">
                                      <p:cBhvr>
                                        <p:cTn id="18" dur="100" fill="hold">
                                          <p:stCondLst>
                                            <p:cond delay="0"/>
                                          </p:stCondLst>
                                        </p:cTn>
                                        <p:tgtEl>
                                          <p:spTgt spid="21"/>
                                        </p:tgtEl>
                                        <p:attrNameLst>
                                          <p:attrName>r</p:attrName>
                                        </p:attrNameLst>
                                      </p:cBhvr>
                                    </p:animRot>
                                    <p:animRot by="-240000">
                                      <p:cBhvr>
                                        <p:cTn id="19" dur="200" fill="hold">
                                          <p:stCondLst>
                                            <p:cond delay="200"/>
                                          </p:stCondLst>
                                        </p:cTn>
                                        <p:tgtEl>
                                          <p:spTgt spid="21"/>
                                        </p:tgtEl>
                                        <p:attrNameLst>
                                          <p:attrName>r</p:attrName>
                                        </p:attrNameLst>
                                      </p:cBhvr>
                                    </p:animRot>
                                    <p:animRot by="240000">
                                      <p:cBhvr>
                                        <p:cTn id="20" dur="200" fill="hold">
                                          <p:stCondLst>
                                            <p:cond delay="400"/>
                                          </p:stCondLst>
                                        </p:cTn>
                                        <p:tgtEl>
                                          <p:spTgt spid="21"/>
                                        </p:tgtEl>
                                        <p:attrNameLst>
                                          <p:attrName>r</p:attrName>
                                        </p:attrNameLst>
                                      </p:cBhvr>
                                    </p:animRot>
                                    <p:animRot by="-240000">
                                      <p:cBhvr>
                                        <p:cTn id="21" dur="200" fill="hold">
                                          <p:stCondLst>
                                            <p:cond delay="600"/>
                                          </p:stCondLst>
                                        </p:cTn>
                                        <p:tgtEl>
                                          <p:spTgt spid="21"/>
                                        </p:tgtEl>
                                        <p:attrNameLst>
                                          <p:attrName>r</p:attrName>
                                        </p:attrNameLst>
                                      </p:cBhvr>
                                    </p:animRot>
                                    <p:animRot by="120000">
                                      <p:cBhvr>
                                        <p:cTn id="22" dur="200" fill="hold">
                                          <p:stCondLst>
                                            <p:cond delay="800"/>
                                          </p:stCondLst>
                                        </p:cTn>
                                        <p:tgtEl>
                                          <p:spTgt spid="21"/>
                                        </p:tgtEl>
                                        <p:attrNameLst>
                                          <p:attrName>r</p:attrName>
                                        </p:attrNameLst>
                                      </p:cBhvr>
                                    </p:animRot>
                                  </p:childTnLst>
                                </p:cTn>
                              </p:par>
                              <p:par>
                                <p:cTn id="23" presetID="32" presetClass="emph" presetSubtype="0" fill="hold" grpId="0" nodeType="withEffect">
                                  <p:stCondLst>
                                    <p:cond delay="0"/>
                                  </p:stCondLst>
                                  <p:childTnLst>
                                    <p:animRot by="120000">
                                      <p:cBhvr>
                                        <p:cTn id="24" dur="100" fill="hold">
                                          <p:stCondLst>
                                            <p:cond delay="0"/>
                                          </p:stCondLst>
                                        </p:cTn>
                                        <p:tgtEl>
                                          <p:spTgt spid="24"/>
                                        </p:tgtEl>
                                        <p:attrNameLst>
                                          <p:attrName>r</p:attrName>
                                        </p:attrNameLst>
                                      </p:cBhvr>
                                    </p:animRot>
                                    <p:animRot by="-240000">
                                      <p:cBhvr>
                                        <p:cTn id="25" dur="200" fill="hold">
                                          <p:stCondLst>
                                            <p:cond delay="200"/>
                                          </p:stCondLst>
                                        </p:cTn>
                                        <p:tgtEl>
                                          <p:spTgt spid="24"/>
                                        </p:tgtEl>
                                        <p:attrNameLst>
                                          <p:attrName>r</p:attrName>
                                        </p:attrNameLst>
                                      </p:cBhvr>
                                    </p:animRot>
                                    <p:animRot by="240000">
                                      <p:cBhvr>
                                        <p:cTn id="26" dur="200" fill="hold">
                                          <p:stCondLst>
                                            <p:cond delay="400"/>
                                          </p:stCondLst>
                                        </p:cTn>
                                        <p:tgtEl>
                                          <p:spTgt spid="24"/>
                                        </p:tgtEl>
                                        <p:attrNameLst>
                                          <p:attrName>r</p:attrName>
                                        </p:attrNameLst>
                                      </p:cBhvr>
                                    </p:animRot>
                                    <p:animRot by="-240000">
                                      <p:cBhvr>
                                        <p:cTn id="27" dur="200" fill="hold">
                                          <p:stCondLst>
                                            <p:cond delay="600"/>
                                          </p:stCondLst>
                                        </p:cTn>
                                        <p:tgtEl>
                                          <p:spTgt spid="24"/>
                                        </p:tgtEl>
                                        <p:attrNameLst>
                                          <p:attrName>r</p:attrName>
                                        </p:attrNameLst>
                                      </p:cBhvr>
                                    </p:animRot>
                                    <p:animRot by="120000">
                                      <p:cBhvr>
                                        <p:cTn id="28" dur="200" fill="hold">
                                          <p:stCondLst>
                                            <p:cond delay="800"/>
                                          </p:stCondLst>
                                        </p:cTn>
                                        <p:tgtEl>
                                          <p:spTgt spid="24"/>
                                        </p:tgtEl>
                                        <p:attrNameLst>
                                          <p:attrName>r</p:attrName>
                                        </p:attrNameLst>
                                      </p:cBhvr>
                                    </p:animRot>
                                  </p:childTnLst>
                                </p:cTn>
                              </p:par>
                              <p:par>
                                <p:cTn id="29" presetID="2" presetClass="entr" presetSubtype="4"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500" fill="hold"/>
                                        <p:tgtEl>
                                          <p:spTgt spid="22"/>
                                        </p:tgtEl>
                                        <p:attrNameLst>
                                          <p:attrName>ppt_x</p:attrName>
                                        </p:attrNameLst>
                                      </p:cBhvr>
                                      <p:tavLst>
                                        <p:tav tm="0">
                                          <p:val>
                                            <p:strVal val="#ppt_x"/>
                                          </p:val>
                                        </p:tav>
                                        <p:tav tm="100000">
                                          <p:val>
                                            <p:strVal val="#ppt_x"/>
                                          </p:val>
                                        </p:tav>
                                      </p:tavLst>
                                    </p:anim>
                                    <p:anim calcmode="lin" valueType="num">
                                      <p:cBhvr additive="base">
                                        <p:cTn id="32" dur="500" fill="hold"/>
                                        <p:tgtEl>
                                          <p:spTgt spid="22"/>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500" fill="hold"/>
                                        <p:tgtEl>
                                          <p:spTgt spid="10"/>
                                        </p:tgtEl>
                                        <p:attrNameLst>
                                          <p:attrName>ppt_x</p:attrName>
                                        </p:attrNameLst>
                                      </p:cBhvr>
                                      <p:tavLst>
                                        <p:tav tm="0">
                                          <p:val>
                                            <p:strVal val="#ppt_x"/>
                                          </p:val>
                                        </p:tav>
                                        <p:tav tm="100000">
                                          <p:val>
                                            <p:strVal val="#ppt_x"/>
                                          </p:val>
                                        </p:tav>
                                      </p:tavLst>
                                    </p:anim>
                                    <p:anim calcmode="lin" valueType="num">
                                      <p:cBhvr additive="base">
                                        <p:cTn id="36" dur="500" fill="hold"/>
                                        <p:tgtEl>
                                          <p:spTgt spid="10"/>
                                        </p:tgtEl>
                                        <p:attrNameLst>
                                          <p:attrName>ppt_y</p:attrName>
                                        </p:attrNameLst>
                                      </p:cBhvr>
                                      <p:tavLst>
                                        <p:tav tm="0">
                                          <p:val>
                                            <p:strVal val="1+#ppt_h/2"/>
                                          </p:val>
                                        </p:tav>
                                        <p:tav tm="100000">
                                          <p:val>
                                            <p:strVal val="#ppt_y"/>
                                          </p:val>
                                        </p:tav>
                                      </p:tavLst>
                                    </p:anim>
                                  </p:childTnLst>
                                </p:cTn>
                              </p:par>
                              <p:par>
                                <p:cTn id="37" presetID="32" presetClass="emph" presetSubtype="0" fill="hold" grpId="0" nodeType="withEffect">
                                  <p:stCondLst>
                                    <p:cond delay="0"/>
                                  </p:stCondLst>
                                  <p:childTnLst>
                                    <p:animRot by="120000">
                                      <p:cBhvr>
                                        <p:cTn id="38" dur="100" fill="hold">
                                          <p:stCondLst>
                                            <p:cond delay="0"/>
                                          </p:stCondLst>
                                        </p:cTn>
                                        <p:tgtEl>
                                          <p:spTgt spid="2"/>
                                        </p:tgtEl>
                                        <p:attrNameLst>
                                          <p:attrName>r</p:attrName>
                                        </p:attrNameLst>
                                      </p:cBhvr>
                                    </p:animRot>
                                    <p:animRot by="-240000">
                                      <p:cBhvr>
                                        <p:cTn id="39" dur="200" fill="hold">
                                          <p:stCondLst>
                                            <p:cond delay="200"/>
                                          </p:stCondLst>
                                        </p:cTn>
                                        <p:tgtEl>
                                          <p:spTgt spid="2"/>
                                        </p:tgtEl>
                                        <p:attrNameLst>
                                          <p:attrName>r</p:attrName>
                                        </p:attrNameLst>
                                      </p:cBhvr>
                                    </p:animRot>
                                    <p:animRot by="240000">
                                      <p:cBhvr>
                                        <p:cTn id="40" dur="200" fill="hold">
                                          <p:stCondLst>
                                            <p:cond delay="400"/>
                                          </p:stCondLst>
                                        </p:cTn>
                                        <p:tgtEl>
                                          <p:spTgt spid="2"/>
                                        </p:tgtEl>
                                        <p:attrNameLst>
                                          <p:attrName>r</p:attrName>
                                        </p:attrNameLst>
                                      </p:cBhvr>
                                    </p:animRot>
                                    <p:animRot by="-240000">
                                      <p:cBhvr>
                                        <p:cTn id="41" dur="200" fill="hold">
                                          <p:stCondLst>
                                            <p:cond delay="600"/>
                                          </p:stCondLst>
                                        </p:cTn>
                                        <p:tgtEl>
                                          <p:spTgt spid="2"/>
                                        </p:tgtEl>
                                        <p:attrNameLst>
                                          <p:attrName>r</p:attrName>
                                        </p:attrNameLst>
                                      </p:cBhvr>
                                    </p:animRot>
                                    <p:animRot by="120000">
                                      <p:cBhvr>
                                        <p:cTn id="42" dur="200" fill="hold">
                                          <p:stCondLst>
                                            <p:cond delay="800"/>
                                          </p:stCondLst>
                                        </p:cTn>
                                        <p:tgtEl>
                                          <p:spTgt spid="2"/>
                                        </p:tgtEl>
                                        <p:attrNameLst>
                                          <p:attrName>r</p:attrName>
                                        </p:attrNameLst>
                                      </p:cBhvr>
                                    </p:animRot>
                                  </p:childTnLst>
                                </p:cTn>
                              </p:par>
                              <p:par>
                                <p:cTn id="43" presetID="32" presetClass="emph" presetSubtype="0" fill="hold" nodeType="withEffect">
                                  <p:stCondLst>
                                    <p:cond delay="0"/>
                                  </p:stCondLst>
                                  <p:childTnLst>
                                    <p:animRot by="120000">
                                      <p:cBhvr>
                                        <p:cTn id="44" dur="100" fill="hold">
                                          <p:stCondLst>
                                            <p:cond delay="0"/>
                                          </p:stCondLst>
                                        </p:cTn>
                                        <p:tgtEl>
                                          <p:spTgt spid="3"/>
                                        </p:tgtEl>
                                        <p:attrNameLst>
                                          <p:attrName>r</p:attrName>
                                        </p:attrNameLst>
                                      </p:cBhvr>
                                    </p:animRot>
                                    <p:animRot by="-240000">
                                      <p:cBhvr>
                                        <p:cTn id="45" dur="200" fill="hold">
                                          <p:stCondLst>
                                            <p:cond delay="200"/>
                                          </p:stCondLst>
                                        </p:cTn>
                                        <p:tgtEl>
                                          <p:spTgt spid="3"/>
                                        </p:tgtEl>
                                        <p:attrNameLst>
                                          <p:attrName>r</p:attrName>
                                        </p:attrNameLst>
                                      </p:cBhvr>
                                    </p:animRot>
                                    <p:animRot by="240000">
                                      <p:cBhvr>
                                        <p:cTn id="46" dur="200" fill="hold">
                                          <p:stCondLst>
                                            <p:cond delay="400"/>
                                          </p:stCondLst>
                                        </p:cTn>
                                        <p:tgtEl>
                                          <p:spTgt spid="3"/>
                                        </p:tgtEl>
                                        <p:attrNameLst>
                                          <p:attrName>r</p:attrName>
                                        </p:attrNameLst>
                                      </p:cBhvr>
                                    </p:animRot>
                                    <p:animRot by="-240000">
                                      <p:cBhvr>
                                        <p:cTn id="47" dur="200" fill="hold">
                                          <p:stCondLst>
                                            <p:cond delay="600"/>
                                          </p:stCondLst>
                                        </p:cTn>
                                        <p:tgtEl>
                                          <p:spTgt spid="3"/>
                                        </p:tgtEl>
                                        <p:attrNameLst>
                                          <p:attrName>r</p:attrName>
                                        </p:attrNameLst>
                                      </p:cBhvr>
                                    </p:animRot>
                                    <p:animRot by="120000">
                                      <p:cBhvr>
                                        <p:cTn id="48" dur="200" fill="hold">
                                          <p:stCondLst>
                                            <p:cond delay="800"/>
                                          </p:stCondLst>
                                        </p:cTn>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1" grpId="0" animBg="1"/>
      <p:bldP spid="22" grpId="0" animBg="1"/>
      <p:bldP spid="24" grpId="0" animBg="1"/>
      <p:bldP spid="2"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090"/>
        <p:cNvGrpSpPr/>
        <p:nvPr/>
      </p:nvGrpSpPr>
      <p:grpSpPr>
        <a:xfrm>
          <a:off x="0" y="0"/>
          <a:ext cx="0" cy="0"/>
          <a:chOff x="0" y="0"/>
          <a:chExt cx="0" cy="0"/>
        </a:xfrm>
      </p:grpSpPr>
      <p:grpSp>
        <p:nvGrpSpPr>
          <p:cNvPr id="8091" name="Google Shape;8091;p26"/>
          <p:cNvGrpSpPr/>
          <p:nvPr/>
        </p:nvGrpSpPr>
        <p:grpSpPr>
          <a:xfrm>
            <a:off x="1015043" y="1768782"/>
            <a:ext cx="349675" cy="349675"/>
            <a:chOff x="1057325" y="2364825"/>
            <a:chExt cx="267950" cy="267950"/>
          </a:xfrm>
        </p:grpSpPr>
        <p:sp>
          <p:nvSpPr>
            <p:cNvPr id="8092" name="Google Shape;8092;p26"/>
            <p:cNvSpPr/>
            <p:nvPr/>
          </p:nvSpPr>
          <p:spPr>
            <a:xfrm>
              <a:off x="1120450" y="2483300"/>
              <a:ext cx="20850" cy="31000"/>
            </a:xfrm>
            <a:custGeom>
              <a:avLst/>
              <a:gdLst/>
              <a:ahLst/>
              <a:cxnLst/>
              <a:rect l="l" t="t" r="r" b="b"/>
              <a:pathLst>
                <a:path w="834" h="1240" extrusionOk="0">
                  <a:moveTo>
                    <a:pt x="0" y="1"/>
                  </a:moveTo>
                  <a:lnTo>
                    <a:pt x="0" y="1239"/>
                  </a:lnTo>
                  <a:lnTo>
                    <a:pt x="834" y="1239"/>
                  </a:lnTo>
                  <a:lnTo>
                    <a:pt x="8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3" name="Google Shape;8093;p26"/>
            <p:cNvSpPr/>
            <p:nvPr/>
          </p:nvSpPr>
          <p:spPr>
            <a:xfrm>
              <a:off x="1240100" y="2483300"/>
              <a:ext cx="20875" cy="31000"/>
            </a:xfrm>
            <a:custGeom>
              <a:avLst/>
              <a:gdLst/>
              <a:ahLst/>
              <a:cxnLst/>
              <a:rect l="l" t="t" r="r" b="b"/>
              <a:pathLst>
                <a:path w="835" h="1240" extrusionOk="0">
                  <a:moveTo>
                    <a:pt x="1" y="1"/>
                  </a:moveTo>
                  <a:lnTo>
                    <a:pt x="1" y="1239"/>
                  </a:lnTo>
                  <a:lnTo>
                    <a:pt x="834" y="1239"/>
                  </a:lnTo>
                  <a:lnTo>
                    <a:pt x="8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4" name="Google Shape;8094;p26"/>
            <p:cNvSpPr/>
            <p:nvPr/>
          </p:nvSpPr>
          <p:spPr>
            <a:xfrm>
              <a:off x="1057325" y="2449300"/>
              <a:ext cx="267950" cy="99525"/>
            </a:xfrm>
            <a:custGeom>
              <a:avLst/>
              <a:gdLst/>
              <a:ahLst/>
              <a:cxnLst/>
              <a:rect l="l" t="t" r="r" b="b"/>
              <a:pathLst>
                <a:path w="10718" h="3981" extrusionOk="0">
                  <a:moveTo>
                    <a:pt x="3716" y="718"/>
                  </a:moveTo>
                  <a:cubicBezTo>
                    <a:pt x="3882" y="742"/>
                    <a:pt x="4002" y="861"/>
                    <a:pt x="4002" y="1051"/>
                  </a:cubicBezTo>
                  <a:lnTo>
                    <a:pt x="4002" y="2932"/>
                  </a:lnTo>
                  <a:cubicBezTo>
                    <a:pt x="4002" y="3099"/>
                    <a:pt x="3882" y="3218"/>
                    <a:pt x="3716" y="3242"/>
                  </a:cubicBezTo>
                  <a:lnTo>
                    <a:pt x="2239" y="3242"/>
                  </a:lnTo>
                  <a:cubicBezTo>
                    <a:pt x="2073" y="3218"/>
                    <a:pt x="1954" y="3099"/>
                    <a:pt x="1954" y="2932"/>
                  </a:cubicBezTo>
                  <a:lnTo>
                    <a:pt x="1954" y="1051"/>
                  </a:lnTo>
                  <a:cubicBezTo>
                    <a:pt x="1954" y="861"/>
                    <a:pt x="2073" y="742"/>
                    <a:pt x="2239" y="718"/>
                  </a:cubicBezTo>
                  <a:close/>
                  <a:moveTo>
                    <a:pt x="8455" y="718"/>
                  </a:moveTo>
                  <a:cubicBezTo>
                    <a:pt x="8645" y="718"/>
                    <a:pt x="8764" y="861"/>
                    <a:pt x="8764" y="1051"/>
                  </a:cubicBezTo>
                  <a:lnTo>
                    <a:pt x="8764" y="2932"/>
                  </a:lnTo>
                  <a:cubicBezTo>
                    <a:pt x="8764" y="3099"/>
                    <a:pt x="8645" y="3242"/>
                    <a:pt x="8455" y="3242"/>
                  </a:cubicBezTo>
                  <a:lnTo>
                    <a:pt x="7002" y="3242"/>
                  </a:lnTo>
                  <a:cubicBezTo>
                    <a:pt x="6812" y="3242"/>
                    <a:pt x="6669" y="3099"/>
                    <a:pt x="6669" y="2932"/>
                  </a:cubicBezTo>
                  <a:lnTo>
                    <a:pt x="6669" y="1051"/>
                  </a:lnTo>
                  <a:cubicBezTo>
                    <a:pt x="6669" y="861"/>
                    <a:pt x="6812" y="718"/>
                    <a:pt x="7002" y="718"/>
                  </a:cubicBezTo>
                  <a:close/>
                  <a:moveTo>
                    <a:pt x="274" y="1"/>
                  </a:moveTo>
                  <a:cubicBezTo>
                    <a:pt x="123" y="1"/>
                    <a:pt x="1" y="136"/>
                    <a:pt x="1" y="313"/>
                  </a:cubicBezTo>
                  <a:lnTo>
                    <a:pt x="1" y="3647"/>
                  </a:lnTo>
                  <a:cubicBezTo>
                    <a:pt x="1" y="3814"/>
                    <a:pt x="144" y="3956"/>
                    <a:pt x="310" y="3980"/>
                  </a:cubicBezTo>
                  <a:lnTo>
                    <a:pt x="10408" y="3980"/>
                  </a:lnTo>
                  <a:cubicBezTo>
                    <a:pt x="10574" y="3980"/>
                    <a:pt x="10717" y="3837"/>
                    <a:pt x="10717" y="3647"/>
                  </a:cubicBezTo>
                  <a:lnTo>
                    <a:pt x="10717" y="313"/>
                  </a:lnTo>
                  <a:cubicBezTo>
                    <a:pt x="10717" y="136"/>
                    <a:pt x="10595" y="1"/>
                    <a:pt x="10444" y="1"/>
                  </a:cubicBezTo>
                  <a:cubicBezTo>
                    <a:pt x="10432" y="1"/>
                    <a:pt x="10420" y="2"/>
                    <a:pt x="10408" y="3"/>
                  </a:cubicBezTo>
                  <a:lnTo>
                    <a:pt x="310" y="3"/>
                  </a:lnTo>
                  <a:cubicBezTo>
                    <a:pt x="298" y="2"/>
                    <a:pt x="286" y="1"/>
                    <a:pt x="2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5" name="Google Shape;8095;p26"/>
            <p:cNvSpPr/>
            <p:nvPr/>
          </p:nvSpPr>
          <p:spPr>
            <a:xfrm>
              <a:off x="1096625" y="2411275"/>
              <a:ext cx="68500" cy="22050"/>
            </a:xfrm>
            <a:custGeom>
              <a:avLst/>
              <a:gdLst/>
              <a:ahLst/>
              <a:cxnLst/>
              <a:rect l="l" t="t" r="r" b="b"/>
              <a:pathLst>
                <a:path w="2740" h="882" extrusionOk="0">
                  <a:moveTo>
                    <a:pt x="310" y="0"/>
                  </a:moveTo>
                  <a:cubicBezTo>
                    <a:pt x="96" y="238"/>
                    <a:pt x="0" y="572"/>
                    <a:pt x="24" y="881"/>
                  </a:cubicBezTo>
                  <a:lnTo>
                    <a:pt x="2739" y="881"/>
                  </a:lnTo>
                  <a:cubicBezTo>
                    <a:pt x="2739" y="572"/>
                    <a:pt x="2644" y="238"/>
                    <a:pt x="2430" y="0"/>
                  </a:cubicBezTo>
                  <a:cubicBezTo>
                    <a:pt x="2144" y="298"/>
                    <a:pt x="1757" y="447"/>
                    <a:pt x="1370" y="447"/>
                  </a:cubicBezTo>
                  <a:cubicBezTo>
                    <a:pt x="983" y="447"/>
                    <a:pt x="596" y="298"/>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6" name="Google Shape;8096;p26"/>
            <p:cNvSpPr/>
            <p:nvPr/>
          </p:nvSpPr>
          <p:spPr>
            <a:xfrm>
              <a:off x="1110325" y="2364825"/>
              <a:ext cx="41700" cy="41700"/>
            </a:xfrm>
            <a:custGeom>
              <a:avLst/>
              <a:gdLst/>
              <a:ahLst/>
              <a:cxnLst/>
              <a:rect l="l" t="t" r="r" b="b"/>
              <a:pathLst>
                <a:path w="1668" h="1668" extrusionOk="0">
                  <a:moveTo>
                    <a:pt x="834" y="1"/>
                  </a:moveTo>
                  <a:cubicBezTo>
                    <a:pt x="357" y="1"/>
                    <a:pt x="0" y="382"/>
                    <a:pt x="0" y="834"/>
                  </a:cubicBezTo>
                  <a:cubicBezTo>
                    <a:pt x="0" y="1310"/>
                    <a:pt x="357" y="1668"/>
                    <a:pt x="834" y="1668"/>
                  </a:cubicBezTo>
                  <a:cubicBezTo>
                    <a:pt x="1286" y="1668"/>
                    <a:pt x="1667" y="1310"/>
                    <a:pt x="1667" y="834"/>
                  </a:cubicBezTo>
                  <a:cubicBezTo>
                    <a:pt x="1667" y="382"/>
                    <a:pt x="1286" y="1"/>
                    <a:pt x="8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7" name="Google Shape;8097;p26"/>
            <p:cNvSpPr/>
            <p:nvPr/>
          </p:nvSpPr>
          <p:spPr>
            <a:xfrm>
              <a:off x="1215700" y="2411275"/>
              <a:ext cx="69075" cy="22050"/>
            </a:xfrm>
            <a:custGeom>
              <a:avLst/>
              <a:gdLst/>
              <a:ahLst/>
              <a:cxnLst/>
              <a:rect l="l" t="t" r="r" b="b"/>
              <a:pathLst>
                <a:path w="2763" h="882" extrusionOk="0">
                  <a:moveTo>
                    <a:pt x="310" y="0"/>
                  </a:moveTo>
                  <a:cubicBezTo>
                    <a:pt x="119" y="238"/>
                    <a:pt x="0" y="572"/>
                    <a:pt x="24" y="881"/>
                  </a:cubicBezTo>
                  <a:lnTo>
                    <a:pt x="2739" y="881"/>
                  </a:lnTo>
                  <a:cubicBezTo>
                    <a:pt x="2763" y="572"/>
                    <a:pt x="2644" y="238"/>
                    <a:pt x="2453" y="0"/>
                  </a:cubicBezTo>
                  <a:cubicBezTo>
                    <a:pt x="2156" y="298"/>
                    <a:pt x="1769" y="447"/>
                    <a:pt x="1382" y="447"/>
                  </a:cubicBezTo>
                  <a:cubicBezTo>
                    <a:pt x="995" y="447"/>
                    <a:pt x="608" y="298"/>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8" name="Google Shape;8098;p26"/>
            <p:cNvSpPr/>
            <p:nvPr/>
          </p:nvSpPr>
          <p:spPr>
            <a:xfrm>
              <a:off x="1229400" y="2364825"/>
              <a:ext cx="41700" cy="41700"/>
            </a:xfrm>
            <a:custGeom>
              <a:avLst/>
              <a:gdLst/>
              <a:ahLst/>
              <a:cxnLst/>
              <a:rect l="l" t="t" r="r" b="b"/>
              <a:pathLst>
                <a:path w="1668" h="1668" extrusionOk="0">
                  <a:moveTo>
                    <a:pt x="834" y="1"/>
                  </a:moveTo>
                  <a:cubicBezTo>
                    <a:pt x="381" y="1"/>
                    <a:pt x="0" y="382"/>
                    <a:pt x="0" y="834"/>
                  </a:cubicBezTo>
                  <a:cubicBezTo>
                    <a:pt x="0" y="1310"/>
                    <a:pt x="381" y="1668"/>
                    <a:pt x="834" y="1668"/>
                  </a:cubicBezTo>
                  <a:cubicBezTo>
                    <a:pt x="1310" y="1668"/>
                    <a:pt x="1667" y="1310"/>
                    <a:pt x="1667" y="834"/>
                  </a:cubicBezTo>
                  <a:cubicBezTo>
                    <a:pt x="1667" y="382"/>
                    <a:pt x="1310" y="1"/>
                    <a:pt x="8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99" name="Google Shape;8099;p26"/>
            <p:cNvSpPr/>
            <p:nvPr/>
          </p:nvSpPr>
          <p:spPr>
            <a:xfrm>
              <a:off x="1216300" y="2564275"/>
              <a:ext cx="68475" cy="22050"/>
            </a:xfrm>
            <a:custGeom>
              <a:avLst/>
              <a:gdLst/>
              <a:ahLst/>
              <a:cxnLst/>
              <a:rect l="l" t="t" r="r" b="b"/>
              <a:pathLst>
                <a:path w="2739" h="882" extrusionOk="0">
                  <a:moveTo>
                    <a:pt x="0" y="0"/>
                  </a:moveTo>
                  <a:cubicBezTo>
                    <a:pt x="0" y="310"/>
                    <a:pt x="95" y="643"/>
                    <a:pt x="310" y="882"/>
                  </a:cubicBezTo>
                  <a:cubicBezTo>
                    <a:pt x="596" y="584"/>
                    <a:pt x="983" y="435"/>
                    <a:pt x="1370" y="435"/>
                  </a:cubicBezTo>
                  <a:cubicBezTo>
                    <a:pt x="1757" y="435"/>
                    <a:pt x="2144" y="584"/>
                    <a:pt x="2429" y="882"/>
                  </a:cubicBezTo>
                  <a:cubicBezTo>
                    <a:pt x="2644" y="643"/>
                    <a:pt x="2739" y="310"/>
                    <a:pt x="27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0" name="Google Shape;8100;p26"/>
            <p:cNvSpPr/>
            <p:nvPr/>
          </p:nvSpPr>
          <p:spPr>
            <a:xfrm>
              <a:off x="1229400" y="2591075"/>
              <a:ext cx="41700" cy="41700"/>
            </a:xfrm>
            <a:custGeom>
              <a:avLst/>
              <a:gdLst/>
              <a:ahLst/>
              <a:cxnLst/>
              <a:rect l="l" t="t" r="r" b="b"/>
              <a:pathLst>
                <a:path w="1668" h="1668" extrusionOk="0">
                  <a:moveTo>
                    <a:pt x="834" y="0"/>
                  </a:moveTo>
                  <a:cubicBezTo>
                    <a:pt x="381" y="0"/>
                    <a:pt x="0" y="357"/>
                    <a:pt x="0" y="834"/>
                  </a:cubicBezTo>
                  <a:cubicBezTo>
                    <a:pt x="0" y="1286"/>
                    <a:pt x="381" y="1667"/>
                    <a:pt x="834" y="1667"/>
                  </a:cubicBezTo>
                  <a:cubicBezTo>
                    <a:pt x="1310" y="1667"/>
                    <a:pt x="1667" y="1286"/>
                    <a:pt x="1667" y="834"/>
                  </a:cubicBezTo>
                  <a:cubicBezTo>
                    <a:pt x="1667" y="357"/>
                    <a:pt x="1310" y="0"/>
                    <a:pt x="8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1" name="Google Shape;8101;p26"/>
            <p:cNvSpPr/>
            <p:nvPr/>
          </p:nvSpPr>
          <p:spPr>
            <a:xfrm>
              <a:off x="1096625" y="2564275"/>
              <a:ext cx="69075" cy="22050"/>
            </a:xfrm>
            <a:custGeom>
              <a:avLst/>
              <a:gdLst/>
              <a:ahLst/>
              <a:cxnLst/>
              <a:rect l="l" t="t" r="r" b="b"/>
              <a:pathLst>
                <a:path w="2763" h="882" extrusionOk="0">
                  <a:moveTo>
                    <a:pt x="24" y="0"/>
                  </a:moveTo>
                  <a:cubicBezTo>
                    <a:pt x="0" y="310"/>
                    <a:pt x="120" y="643"/>
                    <a:pt x="310" y="882"/>
                  </a:cubicBezTo>
                  <a:cubicBezTo>
                    <a:pt x="608" y="584"/>
                    <a:pt x="995" y="435"/>
                    <a:pt x="1382" y="435"/>
                  </a:cubicBezTo>
                  <a:cubicBezTo>
                    <a:pt x="1769" y="435"/>
                    <a:pt x="2156" y="584"/>
                    <a:pt x="2453" y="882"/>
                  </a:cubicBezTo>
                  <a:cubicBezTo>
                    <a:pt x="2644" y="643"/>
                    <a:pt x="2763" y="310"/>
                    <a:pt x="27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2" name="Google Shape;8102;p26"/>
            <p:cNvSpPr/>
            <p:nvPr/>
          </p:nvSpPr>
          <p:spPr>
            <a:xfrm>
              <a:off x="1110325" y="2591075"/>
              <a:ext cx="41700" cy="41700"/>
            </a:xfrm>
            <a:custGeom>
              <a:avLst/>
              <a:gdLst/>
              <a:ahLst/>
              <a:cxnLst/>
              <a:rect l="l" t="t" r="r" b="b"/>
              <a:pathLst>
                <a:path w="1668" h="1668" extrusionOk="0">
                  <a:moveTo>
                    <a:pt x="834" y="0"/>
                  </a:moveTo>
                  <a:cubicBezTo>
                    <a:pt x="357" y="0"/>
                    <a:pt x="0" y="357"/>
                    <a:pt x="0" y="834"/>
                  </a:cubicBezTo>
                  <a:cubicBezTo>
                    <a:pt x="0" y="1286"/>
                    <a:pt x="357" y="1667"/>
                    <a:pt x="834" y="1667"/>
                  </a:cubicBezTo>
                  <a:cubicBezTo>
                    <a:pt x="1286" y="1667"/>
                    <a:pt x="1667" y="1286"/>
                    <a:pt x="1667" y="834"/>
                  </a:cubicBezTo>
                  <a:cubicBezTo>
                    <a:pt x="1667" y="357"/>
                    <a:pt x="1286" y="0"/>
                    <a:pt x="8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103" name="Google Shape;8103;p26"/>
          <p:cNvSpPr/>
          <p:nvPr/>
        </p:nvSpPr>
        <p:spPr>
          <a:xfrm>
            <a:off x="1769464" y="1768717"/>
            <a:ext cx="350425" cy="350490"/>
          </a:xfrm>
          <a:custGeom>
            <a:avLst/>
            <a:gdLst/>
            <a:ahLst/>
            <a:cxnLst/>
            <a:rect l="l" t="t" r="r" b="b"/>
            <a:pathLst>
              <a:path w="10741" h="10743" extrusionOk="0">
                <a:moveTo>
                  <a:pt x="10098" y="5266"/>
                </a:moveTo>
                <a:lnTo>
                  <a:pt x="10098" y="10100"/>
                </a:lnTo>
                <a:lnTo>
                  <a:pt x="7574" y="10100"/>
                </a:lnTo>
                <a:lnTo>
                  <a:pt x="7574" y="9457"/>
                </a:lnTo>
                <a:lnTo>
                  <a:pt x="9145" y="9457"/>
                </a:lnTo>
                <a:cubicBezTo>
                  <a:pt x="9336" y="9457"/>
                  <a:pt x="9479" y="9314"/>
                  <a:pt x="9479" y="9147"/>
                </a:cubicBezTo>
                <a:lnTo>
                  <a:pt x="9479" y="5266"/>
                </a:lnTo>
                <a:close/>
                <a:moveTo>
                  <a:pt x="5957" y="0"/>
                </a:moveTo>
                <a:cubicBezTo>
                  <a:pt x="5540" y="0"/>
                  <a:pt x="5540" y="624"/>
                  <a:pt x="5957" y="624"/>
                </a:cubicBezTo>
                <a:cubicBezTo>
                  <a:pt x="5972" y="624"/>
                  <a:pt x="5986" y="623"/>
                  <a:pt x="6002" y="622"/>
                </a:cubicBezTo>
                <a:lnTo>
                  <a:pt x="10098" y="622"/>
                </a:lnTo>
                <a:lnTo>
                  <a:pt x="10098" y="4623"/>
                </a:lnTo>
                <a:lnTo>
                  <a:pt x="9455" y="4623"/>
                </a:lnTo>
                <a:lnTo>
                  <a:pt x="9455" y="4099"/>
                </a:lnTo>
                <a:cubicBezTo>
                  <a:pt x="9443" y="3908"/>
                  <a:pt x="9300" y="3813"/>
                  <a:pt x="9154" y="3813"/>
                </a:cubicBezTo>
                <a:cubicBezTo>
                  <a:pt x="9008" y="3813"/>
                  <a:pt x="8860" y="3908"/>
                  <a:pt x="8836" y="4099"/>
                </a:cubicBezTo>
                <a:lnTo>
                  <a:pt x="8836" y="6504"/>
                </a:lnTo>
                <a:lnTo>
                  <a:pt x="8217" y="6504"/>
                </a:lnTo>
                <a:lnTo>
                  <a:pt x="8217" y="5980"/>
                </a:lnTo>
                <a:cubicBezTo>
                  <a:pt x="8240" y="5754"/>
                  <a:pt x="8068" y="5641"/>
                  <a:pt x="7895" y="5641"/>
                </a:cubicBezTo>
                <a:cubicBezTo>
                  <a:pt x="7722" y="5641"/>
                  <a:pt x="7550" y="5754"/>
                  <a:pt x="7574" y="5980"/>
                </a:cubicBezTo>
                <a:lnTo>
                  <a:pt x="7574" y="7576"/>
                </a:lnTo>
                <a:lnTo>
                  <a:pt x="7359" y="7576"/>
                </a:lnTo>
                <a:cubicBezTo>
                  <a:pt x="7312" y="6980"/>
                  <a:pt x="7002" y="6409"/>
                  <a:pt x="6526" y="6075"/>
                </a:cubicBezTo>
                <a:cubicBezTo>
                  <a:pt x="6204" y="6385"/>
                  <a:pt x="5788" y="6540"/>
                  <a:pt x="5371" y="6540"/>
                </a:cubicBezTo>
                <a:cubicBezTo>
                  <a:pt x="4954" y="6540"/>
                  <a:pt x="4537" y="6385"/>
                  <a:pt x="4216" y="6075"/>
                </a:cubicBezTo>
                <a:cubicBezTo>
                  <a:pt x="3716" y="6409"/>
                  <a:pt x="3406" y="6980"/>
                  <a:pt x="3382" y="7576"/>
                </a:cubicBezTo>
                <a:lnTo>
                  <a:pt x="3144" y="7576"/>
                </a:lnTo>
                <a:lnTo>
                  <a:pt x="3144" y="4932"/>
                </a:lnTo>
                <a:cubicBezTo>
                  <a:pt x="3144" y="4730"/>
                  <a:pt x="2989" y="4629"/>
                  <a:pt x="2835" y="4629"/>
                </a:cubicBezTo>
                <a:cubicBezTo>
                  <a:pt x="2680" y="4629"/>
                  <a:pt x="2525" y="4730"/>
                  <a:pt x="2525" y="4932"/>
                </a:cubicBezTo>
                <a:lnTo>
                  <a:pt x="2525" y="7885"/>
                </a:lnTo>
                <a:cubicBezTo>
                  <a:pt x="2501" y="8076"/>
                  <a:pt x="2644" y="8219"/>
                  <a:pt x="2835" y="8219"/>
                </a:cubicBezTo>
                <a:lnTo>
                  <a:pt x="7883" y="8219"/>
                </a:lnTo>
                <a:cubicBezTo>
                  <a:pt x="8074" y="8219"/>
                  <a:pt x="8217" y="8076"/>
                  <a:pt x="8193" y="7885"/>
                </a:cubicBezTo>
                <a:lnTo>
                  <a:pt x="8193" y="7147"/>
                </a:lnTo>
                <a:lnTo>
                  <a:pt x="8836" y="7147"/>
                </a:lnTo>
                <a:lnTo>
                  <a:pt x="8836" y="8838"/>
                </a:lnTo>
                <a:lnTo>
                  <a:pt x="4121" y="8838"/>
                </a:lnTo>
                <a:cubicBezTo>
                  <a:pt x="4105" y="8836"/>
                  <a:pt x="4090" y="8835"/>
                  <a:pt x="4076" y="8835"/>
                </a:cubicBezTo>
                <a:cubicBezTo>
                  <a:pt x="3652" y="8835"/>
                  <a:pt x="3659" y="9481"/>
                  <a:pt x="4097" y="9481"/>
                </a:cubicBezTo>
                <a:cubicBezTo>
                  <a:pt x="4105" y="9481"/>
                  <a:pt x="4113" y="9481"/>
                  <a:pt x="4121" y="9481"/>
                </a:cubicBezTo>
                <a:lnTo>
                  <a:pt x="6931" y="9481"/>
                </a:lnTo>
                <a:lnTo>
                  <a:pt x="6931" y="10100"/>
                </a:lnTo>
                <a:lnTo>
                  <a:pt x="644" y="10100"/>
                </a:lnTo>
                <a:lnTo>
                  <a:pt x="644" y="3170"/>
                </a:lnTo>
                <a:lnTo>
                  <a:pt x="1263" y="3170"/>
                </a:lnTo>
                <a:lnTo>
                  <a:pt x="1263" y="9147"/>
                </a:lnTo>
                <a:cubicBezTo>
                  <a:pt x="1263" y="9324"/>
                  <a:pt x="1385" y="9460"/>
                  <a:pt x="1536" y="9460"/>
                </a:cubicBezTo>
                <a:cubicBezTo>
                  <a:pt x="1548" y="9460"/>
                  <a:pt x="1560" y="9459"/>
                  <a:pt x="1572" y="9457"/>
                </a:cubicBezTo>
                <a:lnTo>
                  <a:pt x="2858" y="9457"/>
                </a:lnTo>
                <a:cubicBezTo>
                  <a:pt x="3239" y="9433"/>
                  <a:pt x="3239" y="8862"/>
                  <a:pt x="2858" y="8838"/>
                </a:cubicBezTo>
                <a:lnTo>
                  <a:pt x="1882" y="8838"/>
                </a:lnTo>
                <a:lnTo>
                  <a:pt x="1882" y="1884"/>
                </a:lnTo>
                <a:lnTo>
                  <a:pt x="5049" y="1884"/>
                </a:lnTo>
                <a:lnTo>
                  <a:pt x="5049" y="2527"/>
                </a:lnTo>
                <a:lnTo>
                  <a:pt x="2835" y="2527"/>
                </a:lnTo>
                <a:cubicBezTo>
                  <a:pt x="2821" y="2525"/>
                  <a:pt x="2807" y="2524"/>
                  <a:pt x="2793" y="2524"/>
                </a:cubicBezTo>
                <a:cubicBezTo>
                  <a:pt x="2624" y="2524"/>
                  <a:pt x="2503" y="2660"/>
                  <a:pt x="2525" y="2837"/>
                </a:cubicBezTo>
                <a:lnTo>
                  <a:pt x="2525" y="3694"/>
                </a:lnTo>
                <a:cubicBezTo>
                  <a:pt x="2525" y="3896"/>
                  <a:pt x="2680" y="3997"/>
                  <a:pt x="2835" y="3997"/>
                </a:cubicBezTo>
                <a:cubicBezTo>
                  <a:pt x="2989" y="3997"/>
                  <a:pt x="3144" y="3896"/>
                  <a:pt x="3144" y="3694"/>
                </a:cubicBezTo>
                <a:lnTo>
                  <a:pt x="3144" y="3146"/>
                </a:lnTo>
                <a:lnTo>
                  <a:pt x="7574" y="3146"/>
                </a:lnTo>
                <a:lnTo>
                  <a:pt x="7574" y="4742"/>
                </a:lnTo>
                <a:cubicBezTo>
                  <a:pt x="7550" y="4968"/>
                  <a:pt x="7722" y="5081"/>
                  <a:pt x="7895" y="5081"/>
                </a:cubicBezTo>
                <a:cubicBezTo>
                  <a:pt x="8068" y="5081"/>
                  <a:pt x="8240" y="4968"/>
                  <a:pt x="8217" y="4742"/>
                </a:cubicBezTo>
                <a:lnTo>
                  <a:pt x="8217" y="2837"/>
                </a:lnTo>
                <a:cubicBezTo>
                  <a:pt x="8217" y="2660"/>
                  <a:pt x="8094" y="2524"/>
                  <a:pt x="7943" y="2524"/>
                </a:cubicBezTo>
                <a:cubicBezTo>
                  <a:pt x="7931" y="2524"/>
                  <a:pt x="7919" y="2525"/>
                  <a:pt x="7907" y="2527"/>
                </a:cubicBezTo>
                <a:lnTo>
                  <a:pt x="5668" y="2527"/>
                </a:lnTo>
                <a:lnTo>
                  <a:pt x="5668" y="1884"/>
                </a:lnTo>
                <a:lnTo>
                  <a:pt x="8836" y="1884"/>
                </a:lnTo>
                <a:lnTo>
                  <a:pt x="8836" y="2860"/>
                </a:lnTo>
                <a:cubicBezTo>
                  <a:pt x="8812" y="3087"/>
                  <a:pt x="8979" y="3200"/>
                  <a:pt x="9148" y="3200"/>
                </a:cubicBezTo>
                <a:cubicBezTo>
                  <a:pt x="9318" y="3200"/>
                  <a:pt x="9491" y="3087"/>
                  <a:pt x="9479" y="2860"/>
                </a:cubicBezTo>
                <a:lnTo>
                  <a:pt x="9479" y="1574"/>
                </a:lnTo>
                <a:cubicBezTo>
                  <a:pt x="9479" y="1408"/>
                  <a:pt x="9336" y="1265"/>
                  <a:pt x="9145" y="1265"/>
                </a:cubicBezTo>
                <a:lnTo>
                  <a:pt x="1572" y="1265"/>
                </a:lnTo>
                <a:cubicBezTo>
                  <a:pt x="1560" y="1263"/>
                  <a:pt x="1548" y="1262"/>
                  <a:pt x="1536" y="1262"/>
                </a:cubicBezTo>
                <a:cubicBezTo>
                  <a:pt x="1385" y="1262"/>
                  <a:pt x="1263" y="1398"/>
                  <a:pt x="1263" y="1574"/>
                </a:cubicBezTo>
                <a:lnTo>
                  <a:pt x="1263" y="2527"/>
                </a:lnTo>
                <a:lnTo>
                  <a:pt x="644" y="2527"/>
                </a:lnTo>
                <a:lnTo>
                  <a:pt x="644" y="622"/>
                </a:lnTo>
                <a:lnTo>
                  <a:pt x="4740" y="622"/>
                </a:lnTo>
                <a:cubicBezTo>
                  <a:pt x="5121" y="598"/>
                  <a:pt x="5121" y="50"/>
                  <a:pt x="4740" y="3"/>
                </a:cubicBezTo>
                <a:lnTo>
                  <a:pt x="310" y="3"/>
                </a:lnTo>
                <a:cubicBezTo>
                  <a:pt x="143" y="3"/>
                  <a:pt x="1" y="146"/>
                  <a:pt x="1" y="312"/>
                </a:cubicBezTo>
                <a:lnTo>
                  <a:pt x="1" y="10433"/>
                </a:lnTo>
                <a:cubicBezTo>
                  <a:pt x="1" y="10600"/>
                  <a:pt x="143" y="10743"/>
                  <a:pt x="310" y="10743"/>
                </a:cubicBezTo>
                <a:lnTo>
                  <a:pt x="10408" y="10743"/>
                </a:lnTo>
                <a:cubicBezTo>
                  <a:pt x="10574" y="10743"/>
                  <a:pt x="10717" y="10600"/>
                  <a:pt x="10717" y="10433"/>
                </a:cubicBezTo>
                <a:lnTo>
                  <a:pt x="10717" y="336"/>
                </a:lnTo>
                <a:cubicBezTo>
                  <a:pt x="10741" y="146"/>
                  <a:pt x="10598" y="3"/>
                  <a:pt x="10408" y="3"/>
                </a:cubicBezTo>
                <a:lnTo>
                  <a:pt x="6002" y="3"/>
                </a:lnTo>
                <a:cubicBezTo>
                  <a:pt x="5986" y="1"/>
                  <a:pt x="5972" y="0"/>
                  <a:pt x="59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4" name="Google Shape;8104;p26"/>
          <p:cNvSpPr/>
          <p:nvPr/>
        </p:nvSpPr>
        <p:spPr>
          <a:xfrm>
            <a:off x="1910110" y="1893084"/>
            <a:ext cx="68382" cy="68415"/>
          </a:xfrm>
          <a:custGeom>
            <a:avLst/>
            <a:gdLst/>
            <a:ahLst/>
            <a:cxnLst/>
            <a:rect l="l" t="t" r="r" b="b"/>
            <a:pathLst>
              <a:path w="2096" h="2097" extrusionOk="0">
                <a:moveTo>
                  <a:pt x="1048" y="1"/>
                </a:moveTo>
                <a:cubicBezTo>
                  <a:pt x="476" y="1"/>
                  <a:pt x="0" y="477"/>
                  <a:pt x="0" y="1049"/>
                </a:cubicBezTo>
                <a:cubicBezTo>
                  <a:pt x="0" y="1620"/>
                  <a:pt x="476" y="2097"/>
                  <a:pt x="1048" y="2097"/>
                </a:cubicBezTo>
                <a:cubicBezTo>
                  <a:pt x="1643" y="2097"/>
                  <a:pt x="2096" y="1620"/>
                  <a:pt x="2096" y="1049"/>
                </a:cubicBezTo>
                <a:cubicBezTo>
                  <a:pt x="2096" y="477"/>
                  <a:pt x="1643" y="1"/>
                  <a:pt x="1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5" name="Google Shape;8105;p26"/>
          <p:cNvSpPr/>
          <p:nvPr/>
        </p:nvSpPr>
        <p:spPr>
          <a:xfrm>
            <a:off x="2520556" y="1769076"/>
            <a:ext cx="363867" cy="349642"/>
          </a:xfrm>
          <a:custGeom>
            <a:avLst/>
            <a:gdLst/>
            <a:ahLst/>
            <a:cxnLst/>
            <a:rect l="l" t="t" r="r" b="b"/>
            <a:pathLst>
              <a:path w="11153" h="10717" extrusionOk="0">
                <a:moveTo>
                  <a:pt x="2999" y="1"/>
                </a:moveTo>
                <a:cubicBezTo>
                  <a:pt x="2911" y="1"/>
                  <a:pt x="2818" y="13"/>
                  <a:pt x="2722" y="39"/>
                </a:cubicBezTo>
                <a:cubicBezTo>
                  <a:pt x="1698" y="301"/>
                  <a:pt x="1817" y="1802"/>
                  <a:pt x="2889" y="1873"/>
                </a:cubicBezTo>
                <a:lnTo>
                  <a:pt x="3079" y="2659"/>
                </a:lnTo>
                <a:cubicBezTo>
                  <a:pt x="2984" y="2730"/>
                  <a:pt x="2889" y="2826"/>
                  <a:pt x="2817" y="2945"/>
                </a:cubicBezTo>
                <a:lnTo>
                  <a:pt x="2031" y="2730"/>
                </a:lnTo>
                <a:cubicBezTo>
                  <a:pt x="1969" y="2177"/>
                  <a:pt x="1527" y="1882"/>
                  <a:pt x="1085" y="1882"/>
                </a:cubicBezTo>
                <a:cubicBezTo>
                  <a:pt x="691" y="1882"/>
                  <a:pt x="297" y="2117"/>
                  <a:pt x="174" y="2611"/>
                </a:cubicBezTo>
                <a:cubicBezTo>
                  <a:pt x="1" y="3288"/>
                  <a:pt x="545" y="3777"/>
                  <a:pt x="1099" y="3777"/>
                </a:cubicBezTo>
                <a:cubicBezTo>
                  <a:pt x="1384" y="3777"/>
                  <a:pt x="1671" y="3648"/>
                  <a:pt x="1865" y="3349"/>
                </a:cubicBezTo>
                <a:lnTo>
                  <a:pt x="2674" y="3540"/>
                </a:lnTo>
                <a:cubicBezTo>
                  <a:pt x="2698" y="4040"/>
                  <a:pt x="3103" y="4397"/>
                  <a:pt x="3603" y="4397"/>
                </a:cubicBezTo>
                <a:cubicBezTo>
                  <a:pt x="3746" y="4397"/>
                  <a:pt x="3889" y="4373"/>
                  <a:pt x="4008" y="4302"/>
                </a:cubicBezTo>
                <a:lnTo>
                  <a:pt x="4508" y="4802"/>
                </a:lnTo>
                <a:cubicBezTo>
                  <a:pt x="4413" y="4969"/>
                  <a:pt x="4365" y="5159"/>
                  <a:pt x="4365" y="5350"/>
                </a:cubicBezTo>
                <a:lnTo>
                  <a:pt x="2031" y="5945"/>
                </a:lnTo>
                <a:cubicBezTo>
                  <a:pt x="1827" y="5655"/>
                  <a:pt x="1543" y="5530"/>
                  <a:pt x="1263" y="5530"/>
                </a:cubicBezTo>
                <a:cubicBezTo>
                  <a:pt x="696" y="5530"/>
                  <a:pt x="149" y="6045"/>
                  <a:pt x="341" y="6731"/>
                </a:cubicBezTo>
                <a:cubicBezTo>
                  <a:pt x="471" y="7199"/>
                  <a:pt x="856" y="7419"/>
                  <a:pt x="1242" y="7419"/>
                </a:cubicBezTo>
                <a:cubicBezTo>
                  <a:pt x="1700" y="7419"/>
                  <a:pt x="2159" y="7109"/>
                  <a:pt x="2198" y="6541"/>
                </a:cubicBezTo>
                <a:lnTo>
                  <a:pt x="4437" y="5945"/>
                </a:lnTo>
                <a:lnTo>
                  <a:pt x="2198" y="8184"/>
                </a:lnTo>
                <a:cubicBezTo>
                  <a:pt x="2079" y="8136"/>
                  <a:pt x="1936" y="8089"/>
                  <a:pt x="1793" y="8089"/>
                </a:cubicBezTo>
                <a:cubicBezTo>
                  <a:pt x="960" y="8089"/>
                  <a:pt x="531" y="9113"/>
                  <a:pt x="1126" y="9708"/>
                </a:cubicBezTo>
                <a:cubicBezTo>
                  <a:pt x="1318" y="9900"/>
                  <a:pt x="1554" y="9985"/>
                  <a:pt x="1787" y="9985"/>
                </a:cubicBezTo>
                <a:cubicBezTo>
                  <a:pt x="2275" y="9985"/>
                  <a:pt x="2746" y="9606"/>
                  <a:pt x="2746" y="9041"/>
                </a:cubicBezTo>
                <a:cubicBezTo>
                  <a:pt x="2746" y="8898"/>
                  <a:pt x="2698" y="8755"/>
                  <a:pt x="2651" y="8636"/>
                </a:cubicBezTo>
                <a:lnTo>
                  <a:pt x="4889" y="6398"/>
                </a:lnTo>
                <a:lnTo>
                  <a:pt x="4889" y="6398"/>
                </a:lnTo>
                <a:lnTo>
                  <a:pt x="4294" y="8636"/>
                </a:lnTo>
                <a:cubicBezTo>
                  <a:pt x="3222" y="8708"/>
                  <a:pt x="3079" y="10208"/>
                  <a:pt x="4103" y="10494"/>
                </a:cubicBezTo>
                <a:cubicBezTo>
                  <a:pt x="4199" y="10520"/>
                  <a:pt x="4291" y="10533"/>
                  <a:pt x="4379" y="10533"/>
                </a:cubicBezTo>
                <a:cubicBezTo>
                  <a:pt x="5234" y="10533"/>
                  <a:pt x="5688" y="9364"/>
                  <a:pt x="4889" y="8803"/>
                </a:cubicBezTo>
                <a:lnTo>
                  <a:pt x="5508" y="6493"/>
                </a:lnTo>
                <a:cubicBezTo>
                  <a:pt x="5699" y="6493"/>
                  <a:pt x="5889" y="6445"/>
                  <a:pt x="6056" y="6350"/>
                </a:cubicBezTo>
                <a:lnTo>
                  <a:pt x="6556" y="6850"/>
                </a:lnTo>
                <a:cubicBezTo>
                  <a:pt x="6270" y="7422"/>
                  <a:pt x="6651" y="8112"/>
                  <a:pt x="7318" y="8184"/>
                </a:cubicBezTo>
                <a:lnTo>
                  <a:pt x="7509" y="8970"/>
                </a:lnTo>
                <a:cubicBezTo>
                  <a:pt x="6703" y="9514"/>
                  <a:pt x="7132" y="10717"/>
                  <a:pt x="8014" y="10717"/>
                </a:cubicBezTo>
                <a:cubicBezTo>
                  <a:pt x="8096" y="10717"/>
                  <a:pt x="8182" y="10707"/>
                  <a:pt x="8271" y="10684"/>
                </a:cubicBezTo>
                <a:cubicBezTo>
                  <a:pt x="9295" y="10422"/>
                  <a:pt x="9176" y="8898"/>
                  <a:pt x="8104" y="8827"/>
                </a:cubicBezTo>
                <a:lnTo>
                  <a:pt x="7914" y="8041"/>
                </a:lnTo>
                <a:cubicBezTo>
                  <a:pt x="8033" y="7969"/>
                  <a:pt x="8104" y="7874"/>
                  <a:pt x="8176" y="7755"/>
                </a:cubicBezTo>
                <a:lnTo>
                  <a:pt x="8961" y="7969"/>
                </a:lnTo>
                <a:cubicBezTo>
                  <a:pt x="9023" y="8495"/>
                  <a:pt x="9467" y="8820"/>
                  <a:pt x="9921" y="8820"/>
                </a:cubicBezTo>
                <a:cubicBezTo>
                  <a:pt x="10165" y="8820"/>
                  <a:pt x="10413" y="8726"/>
                  <a:pt x="10605" y="8517"/>
                </a:cubicBezTo>
                <a:cubicBezTo>
                  <a:pt x="11152" y="7898"/>
                  <a:pt x="10724" y="6922"/>
                  <a:pt x="9914" y="6922"/>
                </a:cubicBezTo>
                <a:lnTo>
                  <a:pt x="9914" y="6945"/>
                </a:lnTo>
                <a:cubicBezTo>
                  <a:pt x="9604" y="6945"/>
                  <a:pt x="9295" y="7088"/>
                  <a:pt x="9128" y="7374"/>
                </a:cubicBezTo>
                <a:lnTo>
                  <a:pt x="8342" y="7160"/>
                </a:lnTo>
                <a:cubicBezTo>
                  <a:pt x="8295" y="6683"/>
                  <a:pt x="7890" y="6302"/>
                  <a:pt x="7390" y="6302"/>
                </a:cubicBezTo>
                <a:cubicBezTo>
                  <a:pt x="7247" y="6302"/>
                  <a:pt x="7128" y="6350"/>
                  <a:pt x="6985" y="6398"/>
                </a:cubicBezTo>
                <a:lnTo>
                  <a:pt x="6509" y="5921"/>
                </a:lnTo>
                <a:cubicBezTo>
                  <a:pt x="6604" y="5755"/>
                  <a:pt x="6651" y="5564"/>
                  <a:pt x="6651" y="5374"/>
                </a:cubicBezTo>
                <a:lnTo>
                  <a:pt x="8961" y="4754"/>
                </a:lnTo>
                <a:cubicBezTo>
                  <a:pt x="9158" y="5037"/>
                  <a:pt x="9440" y="5159"/>
                  <a:pt x="9719" y="5159"/>
                </a:cubicBezTo>
                <a:cubicBezTo>
                  <a:pt x="10287" y="5159"/>
                  <a:pt x="10844" y="4655"/>
                  <a:pt x="10652" y="3969"/>
                </a:cubicBezTo>
                <a:cubicBezTo>
                  <a:pt x="10521" y="3497"/>
                  <a:pt x="10132" y="3273"/>
                  <a:pt x="9743" y="3273"/>
                </a:cubicBezTo>
                <a:cubicBezTo>
                  <a:pt x="9288" y="3273"/>
                  <a:pt x="8833" y="3581"/>
                  <a:pt x="8795" y="4159"/>
                </a:cubicBezTo>
                <a:lnTo>
                  <a:pt x="6556" y="4754"/>
                </a:lnTo>
                <a:lnTo>
                  <a:pt x="8795" y="2516"/>
                </a:lnTo>
                <a:cubicBezTo>
                  <a:pt x="8914" y="2564"/>
                  <a:pt x="9057" y="2587"/>
                  <a:pt x="9200" y="2587"/>
                </a:cubicBezTo>
                <a:cubicBezTo>
                  <a:pt x="10033" y="2587"/>
                  <a:pt x="10462" y="1587"/>
                  <a:pt x="9866" y="992"/>
                </a:cubicBezTo>
                <a:cubicBezTo>
                  <a:pt x="9675" y="800"/>
                  <a:pt x="9438" y="715"/>
                  <a:pt x="9206" y="715"/>
                </a:cubicBezTo>
                <a:cubicBezTo>
                  <a:pt x="8718" y="715"/>
                  <a:pt x="8247" y="1094"/>
                  <a:pt x="8247" y="1659"/>
                </a:cubicBezTo>
                <a:cubicBezTo>
                  <a:pt x="8247" y="1802"/>
                  <a:pt x="8295" y="1921"/>
                  <a:pt x="8342" y="2063"/>
                </a:cubicBezTo>
                <a:lnTo>
                  <a:pt x="6104" y="4302"/>
                </a:lnTo>
                <a:lnTo>
                  <a:pt x="6699" y="2040"/>
                </a:lnTo>
                <a:cubicBezTo>
                  <a:pt x="7771" y="1968"/>
                  <a:pt x="7914" y="468"/>
                  <a:pt x="6890" y="182"/>
                </a:cubicBezTo>
                <a:cubicBezTo>
                  <a:pt x="6795" y="156"/>
                  <a:pt x="6705" y="144"/>
                  <a:pt x="6618" y="144"/>
                </a:cubicBezTo>
                <a:cubicBezTo>
                  <a:pt x="5760" y="144"/>
                  <a:pt x="5304" y="1332"/>
                  <a:pt x="6104" y="1873"/>
                </a:cubicBezTo>
                <a:lnTo>
                  <a:pt x="5485" y="4207"/>
                </a:lnTo>
                <a:cubicBezTo>
                  <a:pt x="5294" y="4207"/>
                  <a:pt x="5104" y="4254"/>
                  <a:pt x="4937" y="4350"/>
                </a:cubicBezTo>
                <a:lnTo>
                  <a:pt x="4437" y="3873"/>
                </a:lnTo>
                <a:cubicBezTo>
                  <a:pt x="4508" y="3730"/>
                  <a:pt x="4532" y="3588"/>
                  <a:pt x="4532" y="3469"/>
                </a:cubicBezTo>
                <a:cubicBezTo>
                  <a:pt x="4532" y="2968"/>
                  <a:pt x="4151" y="2564"/>
                  <a:pt x="3675" y="2516"/>
                </a:cubicBezTo>
                <a:lnTo>
                  <a:pt x="3484" y="1730"/>
                </a:lnTo>
                <a:cubicBezTo>
                  <a:pt x="4284" y="1189"/>
                  <a:pt x="3867" y="1"/>
                  <a:pt x="299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106" name="Google Shape;8106;p26"/>
          <p:cNvGrpSpPr/>
          <p:nvPr/>
        </p:nvGrpSpPr>
        <p:grpSpPr>
          <a:xfrm>
            <a:off x="3306264" y="1769565"/>
            <a:ext cx="298388" cy="349642"/>
            <a:chOff x="2813050" y="2365425"/>
            <a:chExt cx="228650" cy="267925"/>
          </a:xfrm>
        </p:grpSpPr>
        <p:sp>
          <p:nvSpPr>
            <p:cNvPr id="8107" name="Google Shape;8107;p26"/>
            <p:cNvSpPr/>
            <p:nvPr/>
          </p:nvSpPr>
          <p:spPr>
            <a:xfrm>
              <a:off x="2919625" y="2365425"/>
              <a:ext cx="15500" cy="30975"/>
            </a:xfrm>
            <a:custGeom>
              <a:avLst/>
              <a:gdLst/>
              <a:ahLst/>
              <a:cxnLst/>
              <a:rect l="l" t="t" r="r" b="b"/>
              <a:pathLst>
                <a:path w="620" h="1239" extrusionOk="0">
                  <a:moveTo>
                    <a:pt x="310" y="0"/>
                  </a:moveTo>
                  <a:cubicBezTo>
                    <a:pt x="161" y="0"/>
                    <a:pt x="12" y="96"/>
                    <a:pt x="0" y="286"/>
                  </a:cubicBezTo>
                  <a:lnTo>
                    <a:pt x="0" y="929"/>
                  </a:lnTo>
                  <a:cubicBezTo>
                    <a:pt x="0" y="1096"/>
                    <a:pt x="143" y="1239"/>
                    <a:pt x="310" y="1239"/>
                  </a:cubicBezTo>
                  <a:cubicBezTo>
                    <a:pt x="477" y="1239"/>
                    <a:pt x="620" y="1096"/>
                    <a:pt x="620" y="929"/>
                  </a:cubicBezTo>
                  <a:lnTo>
                    <a:pt x="620" y="286"/>
                  </a:lnTo>
                  <a:cubicBezTo>
                    <a:pt x="608" y="96"/>
                    <a:pt x="459" y="0"/>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8" name="Google Shape;8108;p26"/>
            <p:cNvSpPr/>
            <p:nvPr/>
          </p:nvSpPr>
          <p:spPr>
            <a:xfrm>
              <a:off x="3008325" y="2469025"/>
              <a:ext cx="33375" cy="16100"/>
            </a:xfrm>
            <a:custGeom>
              <a:avLst/>
              <a:gdLst/>
              <a:ahLst/>
              <a:cxnLst/>
              <a:rect l="l" t="t" r="r" b="b"/>
              <a:pathLst>
                <a:path w="1335" h="644" extrusionOk="0">
                  <a:moveTo>
                    <a:pt x="310" y="0"/>
                  </a:moveTo>
                  <a:cubicBezTo>
                    <a:pt x="144" y="0"/>
                    <a:pt x="1" y="143"/>
                    <a:pt x="1" y="334"/>
                  </a:cubicBezTo>
                  <a:cubicBezTo>
                    <a:pt x="25" y="500"/>
                    <a:pt x="144" y="643"/>
                    <a:pt x="310" y="643"/>
                  </a:cubicBezTo>
                  <a:lnTo>
                    <a:pt x="953" y="643"/>
                  </a:lnTo>
                  <a:cubicBezTo>
                    <a:pt x="1334" y="595"/>
                    <a:pt x="1334" y="48"/>
                    <a:pt x="9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09" name="Google Shape;8109;p26"/>
            <p:cNvSpPr/>
            <p:nvPr/>
          </p:nvSpPr>
          <p:spPr>
            <a:xfrm>
              <a:off x="2813050" y="2469550"/>
              <a:ext cx="36575" cy="15625"/>
            </a:xfrm>
            <a:custGeom>
              <a:avLst/>
              <a:gdLst/>
              <a:ahLst/>
              <a:cxnLst/>
              <a:rect l="l" t="t" r="r" b="b"/>
              <a:pathLst>
                <a:path w="1463" h="625" extrusionOk="0">
                  <a:moveTo>
                    <a:pt x="1067" y="1"/>
                  </a:moveTo>
                  <a:cubicBezTo>
                    <a:pt x="1053" y="1"/>
                    <a:pt x="1039" y="1"/>
                    <a:pt x="1025" y="3"/>
                  </a:cubicBezTo>
                  <a:lnTo>
                    <a:pt x="382" y="3"/>
                  </a:lnTo>
                  <a:cubicBezTo>
                    <a:pt x="1" y="27"/>
                    <a:pt x="1" y="598"/>
                    <a:pt x="382" y="622"/>
                  </a:cubicBezTo>
                  <a:lnTo>
                    <a:pt x="1025" y="622"/>
                  </a:lnTo>
                  <a:cubicBezTo>
                    <a:pt x="1039" y="624"/>
                    <a:pt x="1053" y="624"/>
                    <a:pt x="1067" y="624"/>
                  </a:cubicBezTo>
                  <a:cubicBezTo>
                    <a:pt x="1463" y="624"/>
                    <a:pt x="1463" y="1"/>
                    <a:pt x="106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0" name="Google Shape;8110;p26"/>
            <p:cNvSpPr/>
            <p:nvPr/>
          </p:nvSpPr>
          <p:spPr>
            <a:xfrm>
              <a:off x="2992450" y="2417175"/>
              <a:ext cx="37100" cy="23900"/>
            </a:xfrm>
            <a:custGeom>
              <a:avLst/>
              <a:gdLst/>
              <a:ahLst/>
              <a:cxnLst/>
              <a:rect l="l" t="t" r="r" b="b"/>
              <a:pathLst>
                <a:path w="1484" h="956" extrusionOk="0">
                  <a:moveTo>
                    <a:pt x="1038" y="1"/>
                  </a:moveTo>
                  <a:cubicBezTo>
                    <a:pt x="987" y="1"/>
                    <a:pt x="931" y="16"/>
                    <a:pt x="874" y="50"/>
                  </a:cubicBezTo>
                  <a:lnTo>
                    <a:pt x="326" y="360"/>
                  </a:lnTo>
                  <a:cubicBezTo>
                    <a:pt x="1" y="499"/>
                    <a:pt x="129" y="956"/>
                    <a:pt x="445" y="956"/>
                  </a:cubicBezTo>
                  <a:cubicBezTo>
                    <a:pt x="453" y="956"/>
                    <a:pt x="461" y="955"/>
                    <a:pt x="469" y="955"/>
                  </a:cubicBezTo>
                  <a:cubicBezTo>
                    <a:pt x="541" y="955"/>
                    <a:pt x="588" y="931"/>
                    <a:pt x="636" y="907"/>
                  </a:cubicBezTo>
                  <a:lnTo>
                    <a:pt x="1184" y="574"/>
                  </a:lnTo>
                  <a:cubicBezTo>
                    <a:pt x="1484" y="414"/>
                    <a:pt x="1313" y="1"/>
                    <a:pt x="10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1" name="Google Shape;8111;p26"/>
            <p:cNvSpPr/>
            <p:nvPr/>
          </p:nvSpPr>
          <p:spPr>
            <a:xfrm>
              <a:off x="2963075" y="2379100"/>
              <a:ext cx="26150" cy="29100"/>
            </a:xfrm>
            <a:custGeom>
              <a:avLst/>
              <a:gdLst/>
              <a:ahLst/>
              <a:cxnLst/>
              <a:rect l="l" t="t" r="r" b="b"/>
              <a:pathLst>
                <a:path w="1046" h="1164" extrusionOk="0">
                  <a:moveTo>
                    <a:pt x="640" y="1"/>
                  </a:moveTo>
                  <a:cubicBezTo>
                    <a:pt x="549" y="1"/>
                    <a:pt x="454" y="43"/>
                    <a:pt x="382" y="144"/>
                  </a:cubicBezTo>
                  <a:lnTo>
                    <a:pt x="72" y="692"/>
                  </a:lnTo>
                  <a:cubicBezTo>
                    <a:pt x="1" y="835"/>
                    <a:pt x="49" y="1025"/>
                    <a:pt x="191" y="1120"/>
                  </a:cubicBezTo>
                  <a:cubicBezTo>
                    <a:pt x="236" y="1150"/>
                    <a:pt x="288" y="1164"/>
                    <a:pt x="340" y="1164"/>
                  </a:cubicBezTo>
                  <a:cubicBezTo>
                    <a:pt x="455" y="1164"/>
                    <a:pt x="571" y="1099"/>
                    <a:pt x="620" y="1001"/>
                  </a:cubicBezTo>
                  <a:lnTo>
                    <a:pt x="930" y="454"/>
                  </a:lnTo>
                  <a:cubicBezTo>
                    <a:pt x="1046" y="221"/>
                    <a:pt x="850" y="1"/>
                    <a:pt x="64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2" name="Google Shape;8112;p26"/>
            <p:cNvSpPr/>
            <p:nvPr/>
          </p:nvSpPr>
          <p:spPr>
            <a:xfrm>
              <a:off x="2865100" y="2379100"/>
              <a:ext cx="26575" cy="29225"/>
            </a:xfrm>
            <a:custGeom>
              <a:avLst/>
              <a:gdLst/>
              <a:ahLst/>
              <a:cxnLst/>
              <a:rect l="l" t="t" r="r" b="b"/>
              <a:pathLst>
                <a:path w="1063" h="1169" extrusionOk="0">
                  <a:moveTo>
                    <a:pt x="418" y="1"/>
                  </a:moveTo>
                  <a:cubicBezTo>
                    <a:pt x="203" y="1"/>
                    <a:pt x="1" y="221"/>
                    <a:pt x="133" y="454"/>
                  </a:cubicBezTo>
                  <a:lnTo>
                    <a:pt x="443" y="1001"/>
                  </a:lnTo>
                  <a:cubicBezTo>
                    <a:pt x="491" y="1097"/>
                    <a:pt x="610" y="1168"/>
                    <a:pt x="705" y="1168"/>
                  </a:cubicBezTo>
                  <a:cubicBezTo>
                    <a:pt x="776" y="1168"/>
                    <a:pt x="824" y="1144"/>
                    <a:pt x="872" y="1120"/>
                  </a:cubicBezTo>
                  <a:cubicBezTo>
                    <a:pt x="1015" y="1025"/>
                    <a:pt x="1062" y="835"/>
                    <a:pt x="991" y="692"/>
                  </a:cubicBezTo>
                  <a:lnTo>
                    <a:pt x="681" y="144"/>
                  </a:lnTo>
                  <a:cubicBezTo>
                    <a:pt x="609" y="43"/>
                    <a:pt x="512" y="1"/>
                    <a:pt x="4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3" name="Google Shape;8113;p26"/>
            <p:cNvSpPr/>
            <p:nvPr/>
          </p:nvSpPr>
          <p:spPr>
            <a:xfrm>
              <a:off x="2824350" y="2416775"/>
              <a:ext cx="35175" cy="24275"/>
            </a:xfrm>
            <a:custGeom>
              <a:avLst/>
              <a:gdLst/>
              <a:ahLst/>
              <a:cxnLst/>
              <a:rect l="l" t="t" r="r" b="b"/>
              <a:pathLst>
                <a:path w="1407" h="971" extrusionOk="0">
                  <a:moveTo>
                    <a:pt x="461" y="1"/>
                  </a:moveTo>
                  <a:cubicBezTo>
                    <a:pt x="185" y="1"/>
                    <a:pt x="0" y="437"/>
                    <a:pt x="335" y="614"/>
                  </a:cubicBezTo>
                  <a:lnTo>
                    <a:pt x="882" y="923"/>
                  </a:lnTo>
                  <a:cubicBezTo>
                    <a:pt x="930" y="947"/>
                    <a:pt x="978" y="947"/>
                    <a:pt x="1025" y="971"/>
                  </a:cubicBezTo>
                  <a:cubicBezTo>
                    <a:pt x="1144" y="971"/>
                    <a:pt x="1263" y="899"/>
                    <a:pt x="1311" y="804"/>
                  </a:cubicBezTo>
                  <a:cubicBezTo>
                    <a:pt x="1406" y="661"/>
                    <a:pt x="1359" y="447"/>
                    <a:pt x="1192" y="376"/>
                  </a:cubicBezTo>
                  <a:lnTo>
                    <a:pt x="644" y="66"/>
                  </a:lnTo>
                  <a:cubicBezTo>
                    <a:pt x="582" y="20"/>
                    <a:pt x="519" y="1"/>
                    <a:pt x="46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4" name="Google Shape;8114;p26"/>
            <p:cNvSpPr/>
            <p:nvPr/>
          </p:nvSpPr>
          <p:spPr>
            <a:xfrm>
              <a:off x="2914850" y="2552950"/>
              <a:ext cx="25050" cy="16100"/>
            </a:xfrm>
            <a:custGeom>
              <a:avLst/>
              <a:gdLst/>
              <a:ahLst/>
              <a:cxnLst/>
              <a:rect l="l" t="t" r="r" b="b"/>
              <a:pathLst>
                <a:path w="1002" h="644" extrusionOk="0">
                  <a:moveTo>
                    <a:pt x="1" y="1"/>
                  </a:moveTo>
                  <a:lnTo>
                    <a:pt x="215" y="644"/>
                  </a:lnTo>
                  <a:lnTo>
                    <a:pt x="811" y="644"/>
                  </a:lnTo>
                  <a:lnTo>
                    <a:pt x="100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5" name="Google Shape;8115;p26"/>
            <p:cNvSpPr/>
            <p:nvPr/>
          </p:nvSpPr>
          <p:spPr>
            <a:xfrm>
              <a:off x="2910100" y="2584525"/>
              <a:ext cx="33950" cy="48250"/>
            </a:xfrm>
            <a:custGeom>
              <a:avLst/>
              <a:gdLst/>
              <a:ahLst/>
              <a:cxnLst/>
              <a:rect l="l" t="t" r="r" b="b"/>
              <a:pathLst>
                <a:path w="1358" h="1930" extrusionOk="0">
                  <a:moveTo>
                    <a:pt x="429" y="0"/>
                  </a:moveTo>
                  <a:lnTo>
                    <a:pt x="0" y="1929"/>
                  </a:lnTo>
                  <a:lnTo>
                    <a:pt x="1358" y="1929"/>
                  </a:lnTo>
                  <a:lnTo>
                    <a:pt x="9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6" name="Google Shape;8116;p26"/>
            <p:cNvSpPr/>
            <p:nvPr/>
          </p:nvSpPr>
          <p:spPr>
            <a:xfrm>
              <a:off x="2814850" y="2552950"/>
              <a:ext cx="91100" cy="79825"/>
            </a:xfrm>
            <a:custGeom>
              <a:avLst/>
              <a:gdLst/>
              <a:ahLst/>
              <a:cxnLst/>
              <a:rect l="l" t="t" r="r" b="b"/>
              <a:pathLst>
                <a:path w="3644" h="3193" extrusionOk="0">
                  <a:moveTo>
                    <a:pt x="3167" y="1"/>
                  </a:moveTo>
                  <a:lnTo>
                    <a:pt x="1596" y="453"/>
                  </a:lnTo>
                  <a:cubicBezTo>
                    <a:pt x="1143" y="596"/>
                    <a:pt x="738" y="858"/>
                    <a:pt x="453" y="1239"/>
                  </a:cubicBezTo>
                  <a:cubicBezTo>
                    <a:pt x="143" y="1620"/>
                    <a:pt x="0" y="2097"/>
                    <a:pt x="0" y="2573"/>
                  </a:cubicBezTo>
                  <a:lnTo>
                    <a:pt x="0" y="2859"/>
                  </a:lnTo>
                  <a:cubicBezTo>
                    <a:pt x="0" y="3049"/>
                    <a:pt x="143" y="3192"/>
                    <a:pt x="310" y="3192"/>
                  </a:cubicBezTo>
                  <a:lnTo>
                    <a:pt x="3167" y="3192"/>
                  </a:lnTo>
                  <a:lnTo>
                    <a:pt x="3644" y="954"/>
                  </a:lnTo>
                  <a:lnTo>
                    <a:pt x="33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7" name="Google Shape;8117;p26"/>
            <p:cNvSpPr/>
            <p:nvPr/>
          </p:nvSpPr>
          <p:spPr>
            <a:xfrm>
              <a:off x="2948800" y="2553550"/>
              <a:ext cx="91100" cy="79800"/>
            </a:xfrm>
            <a:custGeom>
              <a:avLst/>
              <a:gdLst/>
              <a:ahLst/>
              <a:cxnLst/>
              <a:rect l="l" t="t" r="r" b="b"/>
              <a:pathLst>
                <a:path w="3644" h="3192" extrusionOk="0">
                  <a:moveTo>
                    <a:pt x="310" y="1"/>
                  </a:moveTo>
                  <a:lnTo>
                    <a:pt x="0" y="953"/>
                  </a:lnTo>
                  <a:lnTo>
                    <a:pt x="477" y="3192"/>
                  </a:lnTo>
                  <a:lnTo>
                    <a:pt x="3334" y="3192"/>
                  </a:lnTo>
                  <a:cubicBezTo>
                    <a:pt x="3501" y="3192"/>
                    <a:pt x="3644" y="3049"/>
                    <a:pt x="3644" y="2858"/>
                  </a:cubicBezTo>
                  <a:lnTo>
                    <a:pt x="3644" y="2573"/>
                  </a:lnTo>
                  <a:cubicBezTo>
                    <a:pt x="3644" y="2096"/>
                    <a:pt x="3477" y="1620"/>
                    <a:pt x="3191" y="1239"/>
                  </a:cubicBezTo>
                  <a:cubicBezTo>
                    <a:pt x="2906" y="858"/>
                    <a:pt x="2501" y="596"/>
                    <a:pt x="2048" y="453"/>
                  </a:cubicBezTo>
                  <a:lnTo>
                    <a:pt x="47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18" name="Google Shape;8118;p26"/>
            <p:cNvSpPr/>
            <p:nvPr/>
          </p:nvSpPr>
          <p:spPr>
            <a:xfrm>
              <a:off x="2841025" y="2411850"/>
              <a:ext cx="172700" cy="125650"/>
            </a:xfrm>
            <a:custGeom>
              <a:avLst/>
              <a:gdLst/>
              <a:ahLst/>
              <a:cxnLst/>
              <a:rect l="l" t="t" r="r" b="b"/>
              <a:pathLst>
                <a:path w="6908" h="5026" extrusionOk="0">
                  <a:moveTo>
                    <a:pt x="3454" y="1"/>
                  </a:moveTo>
                  <a:cubicBezTo>
                    <a:pt x="1192" y="1"/>
                    <a:pt x="1" y="2668"/>
                    <a:pt x="1501" y="4359"/>
                  </a:cubicBezTo>
                  <a:cubicBezTo>
                    <a:pt x="1668" y="4549"/>
                    <a:pt x="1811" y="4788"/>
                    <a:pt x="1858" y="5026"/>
                  </a:cubicBezTo>
                  <a:lnTo>
                    <a:pt x="3144" y="5026"/>
                  </a:lnTo>
                  <a:lnTo>
                    <a:pt x="3144" y="3383"/>
                  </a:lnTo>
                  <a:lnTo>
                    <a:pt x="2621" y="2835"/>
                  </a:lnTo>
                  <a:cubicBezTo>
                    <a:pt x="2384" y="2617"/>
                    <a:pt x="2591" y="2302"/>
                    <a:pt x="2830" y="2302"/>
                  </a:cubicBezTo>
                  <a:cubicBezTo>
                    <a:pt x="2904" y="2302"/>
                    <a:pt x="2981" y="2333"/>
                    <a:pt x="3049" y="2406"/>
                  </a:cubicBezTo>
                  <a:lnTo>
                    <a:pt x="3454" y="2811"/>
                  </a:lnTo>
                  <a:lnTo>
                    <a:pt x="3859" y="2406"/>
                  </a:lnTo>
                  <a:cubicBezTo>
                    <a:pt x="3932" y="2333"/>
                    <a:pt x="4013" y="2302"/>
                    <a:pt x="4088" y="2302"/>
                  </a:cubicBezTo>
                  <a:cubicBezTo>
                    <a:pt x="4332" y="2302"/>
                    <a:pt x="4529" y="2617"/>
                    <a:pt x="4311" y="2835"/>
                  </a:cubicBezTo>
                  <a:lnTo>
                    <a:pt x="3787" y="3383"/>
                  </a:lnTo>
                  <a:lnTo>
                    <a:pt x="3787" y="5026"/>
                  </a:lnTo>
                  <a:lnTo>
                    <a:pt x="5073" y="5026"/>
                  </a:lnTo>
                  <a:cubicBezTo>
                    <a:pt x="5121" y="4788"/>
                    <a:pt x="5240" y="4549"/>
                    <a:pt x="5407" y="4359"/>
                  </a:cubicBezTo>
                  <a:cubicBezTo>
                    <a:pt x="6907" y="2668"/>
                    <a:pt x="5716" y="1"/>
                    <a:pt x="34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19" name="Google Shape;8119;p26"/>
          <p:cNvGrpSpPr/>
          <p:nvPr/>
        </p:nvGrpSpPr>
        <p:grpSpPr>
          <a:xfrm>
            <a:off x="4035824" y="1768521"/>
            <a:ext cx="349642" cy="349936"/>
            <a:chOff x="3372100" y="2364625"/>
            <a:chExt cx="267925" cy="268150"/>
          </a:xfrm>
        </p:grpSpPr>
        <p:sp>
          <p:nvSpPr>
            <p:cNvPr id="8120" name="Google Shape;8120;p26"/>
            <p:cNvSpPr/>
            <p:nvPr/>
          </p:nvSpPr>
          <p:spPr>
            <a:xfrm>
              <a:off x="3419725" y="2554150"/>
              <a:ext cx="67900" cy="31575"/>
            </a:xfrm>
            <a:custGeom>
              <a:avLst/>
              <a:gdLst/>
              <a:ahLst/>
              <a:cxnLst/>
              <a:rect l="l" t="t" r="r" b="b"/>
              <a:pathLst>
                <a:path w="2716" h="1263" extrusionOk="0">
                  <a:moveTo>
                    <a:pt x="1358" y="1"/>
                  </a:moveTo>
                  <a:cubicBezTo>
                    <a:pt x="644" y="1"/>
                    <a:pt x="48" y="548"/>
                    <a:pt x="1" y="1263"/>
                  </a:cubicBezTo>
                  <a:lnTo>
                    <a:pt x="2715" y="1263"/>
                  </a:lnTo>
                  <a:cubicBezTo>
                    <a:pt x="2668" y="548"/>
                    <a:pt x="2072" y="1"/>
                    <a:pt x="13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1" name="Google Shape;8121;p26"/>
            <p:cNvSpPr/>
            <p:nvPr/>
          </p:nvSpPr>
          <p:spPr>
            <a:xfrm>
              <a:off x="3438175" y="2507125"/>
              <a:ext cx="31000" cy="31575"/>
            </a:xfrm>
            <a:custGeom>
              <a:avLst/>
              <a:gdLst/>
              <a:ahLst/>
              <a:cxnLst/>
              <a:rect l="l" t="t" r="r" b="b"/>
              <a:pathLst>
                <a:path w="1240" h="1263" extrusionOk="0">
                  <a:moveTo>
                    <a:pt x="620" y="0"/>
                  </a:moveTo>
                  <a:cubicBezTo>
                    <a:pt x="263" y="0"/>
                    <a:pt x="1" y="286"/>
                    <a:pt x="1" y="619"/>
                  </a:cubicBezTo>
                  <a:cubicBezTo>
                    <a:pt x="1" y="977"/>
                    <a:pt x="263" y="1262"/>
                    <a:pt x="620" y="1262"/>
                  </a:cubicBezTo>
                  <a:cubicBezTo>
                    <a:pt x="977" y="1262"/>
                    <a:pt x="1239" y="977"/>
                    <a:pt x="1239" y="619"/>
                  </a:cubicBezTo>
                  <a:cubicBezTo>
                    <a:pt x="1239" y="286"/>
                    <a:pt x="977" y="0"/>
                    <a:pt x="6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2" name="Google Shape;8122;p26"/>
            <p:cNvSpPr/>
            <p:nvPr/>
          </p:nvSpPr>
          <p:spPr>
            <a:xfrm>
              <a:off x="3372100" y="2460075"/>
              <a:ext cx="267925" cy="172700"/>
            </a:xfrm>
            <a:custGeom>
              <a:avLst/>
              <a:gdLst/>
              <a:ahLst/>
              <a:cxnLst/>
              <a:rect l="l" t="t" r="r" b="b"/>
              <a:pathLst>
                <a:path w="10717" h="6908" extrusionOk="0">
                  <a:moveTo>
                    <a:pt x="9121" y="2501"/>
                  </a:moveTo>
                  <a:cubicBezTo>
                    <a:pt x="9502" y="2549"/>
                    <a:pt x="9502" y="3097"/>
                    <a:pt x="9121" y="3144"/>
                  </a:cubicBezTo>
                  <a:lnTo>
                    <a:pt x="6192" y="3144"/>
                  </a:lnTo>
                  <a:cubicBezTo>
                    <a:pt x="5811" y="3097"/>
                    <a:pt x="5811" y="2549"/>
                    <a:pt x="6192" y="2501"/>
                  </a:cubicBezTo>
                  <a:close/>
                  <a:moveTo>
                    <a:pt x="9121" y="3764"/>
                  </a:moveTo>
                  <a:cubicBezTo>
                    <a:pt x="9502" y="3811"/>
                    <a:pt x="9502" y="4359"/>
                    <a:pt x="9121" y="4407"/>
                  </a:cubicBezTo>
                  <a:lnTo>
                    <a:pt x="6192" y="4407"/>
                  </a:lnTo>
                  <a:cubicBezTo>
                    <a:pt x="5811" y="4359"/>
                    <a:pt x="5811" y="3811"/>
                    <a:pt x="6192" y="3764"/>
                  </a:cubicBezTo>
                  <a:close/>
                  <a:moveTo>
                    <a:pt x="3263" y="1263"/>
                  </a:moveTo>
                  <a:cubicBezTo>
                    <a:pt x="4359" y="1263"/>
                    <a:pt x="4930" y="2573"/>
                    <a:pt x="4192" y="3359"/>
                  </a:cubicBezTo>
                  <a:cubicBezTo>
                    <a:pt x="4835" y="3716"/>
                    <a:pt x="5263" y="4383"/>
                    <a:pt x="5263" y="5121"/>
                  </a:cubicBezTo>
                  <a:lnTo>
                    <a:pt x="5263" y="5335"/>
                  </a:lnTo>
                  <a:cubicBezTo>
                    <a:pt x="5263" y="5502"/>
                    <a:pt x="5121" y="5645"/>
                    <a:pt x="4930" y="5645"/>
                  </a:cubicBezTo>
                  <a:lnTo>
                    <a:pt x="1596" y="5645"/>
                  </a:lnTo>
                  <a:cubicBezTo>
                    <a:pt x="1582" y="5647"/>
                    <a:pt x="1568" y="5648"/>
                    <a:pt x="1555" y="5648"/>
                  </a:cubicBezTo>
                  <a:cubicBezTo>
                    <a:pt x="1385" y="5648"/>
                    <a:pt x="1264" y="5512"/>
                    <a:pt x="1286" y="5335"/>
                  </a:cubicBezTo>
                  <a:lnTo>
                    <a:pt x="1286" y="5121"/>
                  </a:lnTo>
                  <a:cubicBezTo>
                    <a:pt x="1286" y="4383"/>
                    <a:pt x="1691" y="3716"/>
                    <a:pt x="2358" y="3359"/>
                  </a:cubicBezTo>
                  <a:cubicBezTo>
                    <a:pt x="1596" y="2573"/>
                    <a:pt x="2168" y="1263"/>
                    <a:pt x="3263" y="1263"/>
                  </a:cubicBezTo>
                  <a:close/>
                  <a:moveTo>
                    <a:pt x="1167" y="1"/>
                  </a:moveTo>
                  <a:cubicBezTo>
                    <a:pt x="524" y="1"/>
                    <a:pt x="0" y="525"/>
                    <a:pt x="0" y="1144"/>
                  </a:cubicBezTo>
                  <a:lnTo>
                    <a:pt x="0" y="5764"/>
                  </a:lnTo>
                  <a:cubicBezTo>
                    <a:pt x="0" y="6383"/>
                    <a:pt x="524" y="6907"/>
                    <a:pt x="1167" y="6907"/>
                  </a:cubicBezTo>
                  <a:lnTo>
                    <a:pt x="9574" y="6907"/>
                  </a:lnTo>
                  <a:cubicBezTo>
                    <a:pt x="10193" y="6907"/>
                    <a:pt x="10717" y="6383"/>
                    <a:pt x="10717" y="5764"/>
                  </a:cubicBezTo>
                  <a:lnTo>
                    <a:pt x="10717" y="1144"/>
                  </a:lnTo>
                  <a:cubicBezTo>
                    <a:pt x="10717" y="501"/>
                    <a:pt x="10193" y="1"/>
                    <a:pt x="9574" y="1"/>
                  </a:cubicBezTo>
                  <a:lnTo>
                    <a:pt x="6621" y="1"/>
                  </a:lnTo>
                  <a:lnTo>
                    <a:pt x="6621" y="834"/>
                  </a:lnTo>
                  <a:cubicBezTo>
                    <a:pt x="6621" y="1358"/>
                    <a:pt x="6192" y="1787"/>
                    <a:pt x="5668" y="1787"/>
                  </a:cubicBezTo>
                  <a:lnTo>
                    <a:pt x="5049" y="1787"/>
                  </a:lnTo>
                  <a:cubicBezTo>
                    <a:pt x="4525" y="1787"/>
                    <a:pt x="4097" y="1358"/>
                    <a:pt x="4097" y="834"/>
                  </a:cubicBezTo>
                  <a:lnTo>
                    <a:pt x="409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3" name="Google Shape;8123;p26"/>
            <p:cNvSpPr/>
            <p:nvPr/>
          </p:nvSpPr>
          <p:spPr>
            <a:xfrm>
              <a:off x="3420375" y="2364625"/>
              <a:ext cx="170950" cy="124075"/>
            </a:xfrm>
            <a:custGeom>
              <a:avLst/>
              <a:gdLst/>
              <a:ahLst/>
              <a:cxnLst/>
              <a:rect l="l" t="t" r="r" b="b"/>
              <a:pathLst>
                <a:path w="6838" h="4963" extrusionOk="0">
                  <a:moveTo>
                    <a:pt x="447" y="0"/>
                  </a:moveTo>
                  <a:cubicBezTo>
                    <a:pt x="208" y="0"/>
                    <a:pt x="0" y="320"/>
                    <a:pt x="237" y="556"/>
                  </a:cubicBezTo>
                  <a:lnTo>
                    <a:pt x="2809" y="3104"/>
                  </a:lnTo>
                  <a:lnTo>
                    <a:pt x="2809" y="4652"/>
                  </a:lnTo>
                  <a:cubicBezTo>
                    <a:pt x="2809" y="4819"/>
                    <a:pt x="2951" y="4962"/>
                    <a:pt x="3118" y="4962"/>
                  </a:cubicBezTo>
                  <a:lnTo>
                    <a:pt x="3737" y="4962"/>
                  </a:lnTo>
                  <a:cubicBezTo>
                    <a:pt x="3904" y="4962"/>
                    <a:pt x="4047" y="4819"/>
                    <a:pt x="4047" y="4652"/>
                  </a:cubicBezTo>
                  <a:lnTo>
                    <a:pt x="4047" y="3104"/>
                  </a:lnTo>
                  <a:lnTo>
                    <a:pt x="6619" y="556"/>
                  </a:lnTo>
                  <a:cubicBezTo>
                    <a:pt x="6837" y="320"/>
                    <a:pt x="6639" y="0"/>
                    <a:pt x="6395" y="0"/>
                  </a:cubicBezTo>
                  <a:cubicBezTo>
                    <a:pt x="6319" y="0"/>
                    <a:pt x="6240" y="31"/>
                    <a:pt x="6166" y="104"/>
                  </a:cubicBezTo>
                  <a:lnTo>
                    <a:pt x="3713" y="2557"/>
                  </a:lnTo>
                  <a:lnTo>
                    <a:pt x="3142" y="2557"/>
                  </a:lnTo>
                  <a:lnTo>
                    <a:pt x="665" y="104"/>
                  </a:lnTo>
                  <a:cubicBezTo>
                    <a:pt x="598" y="31"/>
                    <a:pt x="521" y="0"/>
                    <a:pt x="44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24" name="Google Shape;8124;p26"/>
          <p:cNvGrpSpPr/>
          <p:nvPr/>
        </p:nvGrpSpPr>
        <p:grpSpPr>
          <a:xfrm>
            <a:off x="4795693" y="1768782"/>
            <a:ext cx="330230" cy="350425"/>
            <a:chOff x="3954375" y="2364825"/>
            <a:chExt cx="253050" cy="268525"/>
          </a:xfrm>
        </p:grpSpPr>
        <p:sp>
          <p:nvSpPr>
            <p:cNvPr id="8125" name="Google Shape;8125;p26"/>
            <p:cNvSpPr/>
            <p:nvPr/>
          </p:nvSpPr>
          <p:spPr>
            <a:xfrm>
              <a:off x="3954375" y="2364825"/>
              <a:ext cx="222075" cy="120300"/>
            </a:xfrm>
            <a:custGeom>
              <a:avLst/>
              <a:gdLst/>
              <a:ahLst/>
              <a:cxnLst/>
              <a:rect l="l" t="t" r="r" b="b"/>
              <a:pathLst>
                <a:path w="8883" h="4812" extrusionOk="0">
                  <a:moveTo>
                    <a:pt x="1881" y="1"/>
                  </a:moveTo>
                  <a:cubicBezTo>
                    <a:pt x="1691" y="1"/>
                    <a:pt x="1548" y="144"/>
                    <a:pt x="1548" y="310"/>
                  </a:cubicBezTo>
                  <a:lnTo>
                    <a:pt x="1548" y="2525"/>
                  </a:lnTo>
                  <a:lnTo>
                    <a:pt x="1453" y="2525"/>
                  </a:lnTo>
                  <a:cubicBezTo>
                    <a:pt x="0" y="2596"/>
                    <a:pt x="0" y="4740"/>
                    <a:pt x="1453" y="4811"/>
                  </a:cubicBezTo>
                  <a:lnTo>
                    <a:pt x="1548" y="4811"/>
                  </a:lnTo>
                  <a:lnTo>
                    <a:pt x="1548" y="4192"/>
                  </a:lnTo>
                  <a:lnTo>
                    <a:pt x="1453" y="4192"/>
                  </a:lnTo>
                  <a:cubicBezTo>
                    <a:pt x="1437" y="4193"/>
                    <a:pt x="1423" y="4193"/>
                    <a:pt x="1408" y="4193"/>
                  </a:cubicBezTo>
                  <a:cubicBezTo>
                    <a:pt x="713" y="4193"/>
                    <a:pt x="706" y="3141"/>
                    <a:pt x="1387" y="3141"/>
                  </a:cubicBezTo>
                  <a:cubicBezTo>
                    <a:pt x="1408" y="3141"/>
                    <a:pt x="1430" y="3142"/>
                    <a:pt x="1453" y="3144"/>
                  </a:cubicBezTo>
                  <a:lnTo>
                    <a:pt x="1548" y="3144"/>
                  </a:lnTo>
                  <a:lnTo>
                    <a:pt x="1548" y="4192"/>
                  </a:lnTo>
                  <a:lnTo>
                    <a:pt x="2191" y="4192"/>
                  </a:lnTo>
                  <a:lnTo>
                    <a:pt x="2191" y="2835"/>
                  </a:lnTo>
                  <a:lnTo>
                    <a:pt x="2191" y="1572"/>
                  </a:lnTo>
                  <a:cubicBezTo>
                    <a:pt x="2191" y="1048"/>
                    <a:pt x="2596" y="620"/>
                    <a:pt x="3120" y="620"/>
                  </a:cubicBezTo>
                  <a:lnTo>
                    <a:pt x="8883" y="620"/>
                  </a:lnTo>
                  <a:lnTo>
                    <a:pt x="8883" y="310"/>
                  </a:lnTo>
                  <a:cubicBezTo>
                    <a:pt x="8883" y="144"/>
                    <a:pt x="8740" y="1"/>
                    <a:pt x="85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6" name="Google Shape;8126;p26"/>
            <p:cNvSpPr/>
            <p:nvPr/>
          </p:nvSpPr>
          <p:spPr>
            <a:xfrm>
              <a:off x="3993050" y="2485100"/>
              <a:ext cx="16100" cy="116100"/>
            </a:xfrm>
            <a:custGeom>
              <a:avLst/>
              <a:gdLst/>
              <a:ahLst/>
              <a:cxnLst/>
              <a:rect l="l" t="t" r="r" b="b"/>
              <a:pathLst>
                <a:path w="644" h="4644" extrusionOk="0">
                  <a:moveTo>
                    <a:pt x="1" y="0"/>
                  </a:moveTo>
                  <a:lnTo>
                    <a:pt x="1" y="4334"/>
                  </a:lnTo>
                  <a:cubicBezTo>
                    <a:pt x="1" y="4501"/>
                    <a:pt x="144" y="4644"/>
                    <a:pt x="334" y="4644"/>
                  </a:cubicBezTo>
                  <a:lnTo>
                    <a:pt x="644" y="4644"/>
                  </a:lnTo>
                  <a:lnTo>
                    <a:pt x="6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7" name="Google Shape;8127;p26"/>
            <p:cNvSpPr/>
            <p:nvPr/>
          </p:nvSpPr>
          <p:spPr>
            <a:xfrm>
              <a:off x="4024625" y="2443425"/>
              <a:ext cx="31575" cy="26200"/>
            </a:xfrm>
            <a:custGeom>
              <a:avLst/>
              <a:gdLst/>
              <a:ahLst/>
              <a:cxnLst/>
              <a:rect l="l" t="t" r="r" b="b"/>
              <a:pathLst>
                <a:path w="1263" h="1048" extrusionOk="0">
                  <a:moveTo>
                    <a:pt x="0" y="0"/>
                  </a:moveTo>
                  <a:lnTo>
                    <a:pt x="0" y="1048"/>
                  </a:lnTo>
                  <a:lnTo>
                    <a:pt x="738" y="1048"/>
                  </a:lnTo>
                  <a:cubicBezTo>
                    <a:pt x="1024" y="1048"/>
                    <a:pt x="1262" y="810"/>
                    <a:pt x="1262" y="524"/>
                  </a:cubicBezTo>
                  <a:cubicBezTo>
                    <a:pt x="1238" y="238"/>
                    <a:pt x="1024" y="0"/>
                    <a:pt x="7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8" name="Google Shape;8128;p26"/>
            <p:cNvSpPr/>
            <p:nvPr/>
          </p:nvSpPr>
          <p:spPr>
            <a:xfrm>
              <a:off x="4093075" y="2490450"/>
              <a:ext cx="67300" cy="31575"/>
            </a:xfrm>
            <a:custGeom>
              <a:avLst/>
              <a:gdLst/>
              <a:ahLst/>
              <a:cxnLst/>
              <a:rect l="l" t="t" r="r" b="b"/>
              <a:pathLst>
                <a:path w="2692" h="1263" extrusionOk="0">
                  <a:moveTo>
                    <a:pt x="1334" y="0"/>
                  </a:moveTo>
                  <a:cubicBezTo>
                    <a:pt x="644" y="0"/>
                    <a:pt x="48" y="548"/>
                    <a:pt x="1" y="1263"/>
                  </a:cubicBezTo>
                  <a:lnTo>
                    <a:pt x="2692" y="1263"/>
                  </a:lnTo>
                  <a:cubicBezTo>
                    <a:pt x="2644" y="548"/>
                    <a:pt x="2049" y="0"/>
                    <a:pt x="13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29" name="Google Shape;8129;p26"/>
            <p:cNvSpPr/>
            <p:nvPr/>
          </p:nvSpPr>
          <p:spPr>
            <a:xfrm>
              <a:off x="4024625" y="2396375"/>
              <a:ext cx="182800" cy="236975"/>
            </a:xfrm>
            <a:custGeom>
              <a:avLst/>
              <a:gdLst/>
              <a:ahLst/>
              <a:cxnLst/>
              <a:rect l="l" t="t" r="r" b="b"/>
              <a:pathLst>
                <a:path w="7312" h="9479" extrusionOk="0">
                  <a:moveTo>
                    <a:pt x="4072" y="1239"/>
                  </a:moveTo>
                  <a:cubicBezTo>
                    <a:pt x="5168" y="1239"/>
                    <a:pt x="5739" y="2549"/>
                    <a:pt x="5001" y="3359"/>
                  </a:cubicBezTo>
                  <a:cubicBezTo>
                    <a:pt x="5668" y="3692"/>
                    <a:pt x="6073" y="4383"/>
                    <a:pt x="6073" y="5121"/>
                  </a:cubicBezTo>
                  <a:lnTo>
                    <a:pt x="6073" y="5335"/>
                  </a:lnTo>
                  <a:cubicBezTo>
                    <a:pt x="6073" y="5490"/>
                    <a:pt x="5950" y="5624"/>
                    <a:pt x="5800" y="5624"/>
                  </a:cubicBezTo>
                  <a:cubicBezTo>
                    <a:pt x="5788" y="5624"/>
                    <a:pt x="5776" y="5623"/>
                    <a:pt x="5763" y="5621"/>
                  </a:cubicBezTo>
                  <a:lnTo>
                    <a:pt x="2405" y="5621"/>
                  </a:lnTo>
                  <a:cubicBezTo>
                    <a:pt x="2239" y="5621"/>
                    <a:pt x="2096" y="5502"/>
                    <a:pt x="2096" y="5335"/>
                  </a:cubicBezTo>
                  <a:lnTo>
                    <a:pt x="2096" y="5121"/>
                  </a:lnTo>
                  <a:cubicBezTo>
                    <a:pt x="2096" y="4383"/>
                    <a:pt x="2501" y="3692"/>
                    <a:pt x="3167" y="3359"/>
                  </a:cubicBezTo>
                  <a:cubicBezTo>
                    <a:pt x="2405" y="2549"/>
                    <a:pt x="2977" y="1239"/>
                    <a:pt x="4072" y="1239"/>
                  </a:cubicBezTo>
                  <a:close/>
                  <a:moveTo>
                    <a:pt x="3626" y="6262"/>
                  </a:moveTo>
                  <a:cubicBezTo>
                    <a:pt x="3640" y="6262"/>
                    <a:pt x="3653" y="6262"/>
                    <a:pt x="3668" y="6264"/>
                  </a:cubicBezTo>
                  <a:lnTo>
                    <a:pt x="5763" y="6264"/>
                  </a:lnTo>
                  <a:cubicBezTo>
                    <a:pt x="6144" y="6312"/>
                    <a:pt x="6144" y="6859"/>
                    <a:pt x="5763" y="6907"/>
                  </a:cubicBezTo>
                  <a:lnTo>
                    <a:pt x="3668" y="6907"/>
                  </a:lnTo>
                  <a:cubicBezTo>
                    <a:pt x="3653" y="6908"/>
                    <a:pt x="3640" y="6909"/>
                    <a:pt x="3626" y="6909"/>
                  </a:cubicBezTo>
                  <a:cubicBezTo>
                    <a:pt x="3229" y="6909"/>
                    <a:pt x="3229" y="6262"/>
                    <a:pt x="3626" y="6262"/>
                  </a:cubicBezTo>
                  <a:close/>
                  <a:moveTo>
                    <a:pt x="1529" y="7524"/>
                  </a:moveTo>
                  <a:cubicBezTo>
                    <a:pt x="1543" y="7524"/>
                    <a:pt x="1557" y="7525"/>
                    <a:pt x="1572" y="7526"/>
                  </a:cubicBezTo>
                  <a:lnTo>
                    <a:pt x="5763" y="7526"/>
                  </a:lnTo>
                  <a:cubicBezTo>
                    <a:pt x="6144" y="7574"/>
                    <a:pt x="6144" y="8121"/>
                    <a:pt x="5763" y="8169"/>
                  </a:cubicBezTo>
                  <a:lnTo>
                    <a:pt x="1572" y="8169"/>
                  </a:lnTo>
                  <a:cubicBezTo>
                    <a:pt x="1564" y="8169"/>
                    <a:pt x="1557" y="8170"/>
                    <a:pt x="1550" y="8170"/>
                  </a:cubicBezTo>
                  <a:cubicBezTo>
                    <a:pt x="1134" y="8170"/>
                    <a:pt x="1127" y="7524"/>
                    <a:pt x="1529" y="7524"/>
                  </a:cubicBezTo>
                  <a:close/>
                  <a:moveTo>
                    <a:pt x="310" y="1"/>
                  </a:moveTo>
                  <a:cubicBezTo>
                    <a:pt x="143" y="1"/>
                    <a:pt x="0" y="144"/>
                    <a:pt x="0" y="310"/>
                  </a:cubicBezTo>
                  <a:lnTo>
                    <a:pt x="0" y="1263"/>
                  </a:lnTo>
                  <a:lnTo>
                    <a:pt x="738" y="1263"/>
                  </a:lnTo>
                  <a:cubicBezTo>
                    <a:pt x="766" y="1261"/>
                    <a:pt x="793" y="1260"/>
                    <a:pt x="820" y="1260"/>
                  </a:cubicBezTo>
                  <a:cubicBezTo>
                    <a:pt x="1429" y="1260"/>
                    <a:pt x="1953" y="1767"/>
                    <a:pt x="1953" y="2406"/>
                  </a:cubicBezTo>
                  <a:cubicBezTo>
                    <a:pt x="1953" y="3023"/>
                    <a:pt x="1427" y="3552"/>
                    <a:pt x="816" y="3552"/>
                  </a:cubicBezTo>
                  <a:cubicBezTo>
                    <a:pt x="791" y="3552"/>
                    <a:pt x="765" y="3551"/>
                    <a:pt x="738" y="3549"/>
                  </a:cubicBezTo>
                  <a:lnTo>
                    <a:pt x="0" y="3549"/>
                  </a:lnTo>
                  <a:lnTo>
                    <a:pt x="0" y="9169"/>
                  </a:lnTo>
                  <a:cubicBezTo>
                    <a:pt x="0" y="9336"/>
                    <a:pt x="143" y="9479"/>
                    <a:pt x="310" y="9479"/>
                  </a:cubicBezTo>
                  <a:lnTo>
                    <a:pt x="7025" y="9479"/>
                  </a:lnTo>
                  <a:cubicBezTo>
                    <a:pt x="7192" y="9479"/>
                    <a:pt x="7311" y="9336"/>
                    <a:pt x="7311" y="9169"/>
                  </a:cubicBezTo>
                  <a:lnTo>
                    <a:pt x="7311" y="310"/>
                  </a:lnTo>
                  <a:cubicBezTo>
                    <a:pt x="7311" y="144"/>
                    <a:pt x="7192" y="1"/>
                    <a:pt x="7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0" name="Google Shape;8130;p26"/>
            <p:cNvSpPr/>
            <p:nvPr/>
          </p:nvSpPr>
          <p:spPr>
            <a:xfrm>
              <a:off x="4110950" y="2443425"/>
              <a:ext cx="31575" cy="31575"/>
            </a:xfrm>
            <a:custGeom>
              <a:avLst/>
              <a:gdLst/>
              <a:ahLst/>
              <a:cxnLst/>
              <a:rect l="l" t="t" r="r" b="b"/>
              <a:pathLst>
                <a:path w="1263" h="1263" extrusionOk="0">
                  <a:moveTo>
                    <a:pt x="619" y="0"/>
                  </a:moveTo>
                  <a:cubicBezTo>
                    <a:pt x="286" y="0"/>
                    <a:pt x="0" y="286"/>
                    <a:pt x="0" y="619"/>
                  </a:cubicBezTo>
                  <a:cubicBezTo>
                    <a:pt x="0" y="977"/>
                    <a:pt x="286" y="1262"/>
                    <a:pt x="619" y="1262"/>
                  </a:cubicBezTo>
                  <a:cubicBezTo>
                    <a:pt x="977" y="1262"/>
                    <a:pt x="1262" y="977"/>
                    <a:pt x="1262" y="619"/>
                  </a:cubicBezTo>
                  <a:cubicBezTo>
                    <a:pt x="1262" y="286"/>
                    <a:pt x="977" y="0"/>
                    <a:pt x="61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31" name="Google Shape;8131;p26"/>
          <p:cNvGrpSpPr/>
          <p:nvPr/>
        </p:nvGrpSpPr>
        <p:grpSpPr>
          <a:xfrm>
            <a:off x="5546199" y="1768782"/>
            <a:ext cx="349675" cy="349675"/>
            <a:chOff x="4529475" y="2364825"/>
            <a:chExt cx="267950" cy="267950"/>
          </a:xfrm>
        </p:grpSpPr>
        <p:sp>
          <p:nvSpPr>
            <p:cNvPr id="8132" name="Google Shape;8132;p26"/>
            <p:cNvSpPr/>
            <p:nvPr/>
          </p:nvSpPr>
          <p:spPr>
            <a:xfrm>
              <a:off x="4677125" y="2538675"/>
              <a:ext cx="16100" cy="15500"/>
            </a:xfrm>
            <a:custGeom>
              <a:avLst/>
              <a:gdLst/>
              <a:ahLst/>
              <a:cxnLst/>
              <a:rect l="l" t="t" r="r" b="b"/>
              <a:pathLst>
                <a:path w="644" h="620" extrusionOk="0">
                  <a:moveTo>
                    <a:pt x="1" y="0"/>
                  </a:moveTo>
                  <a:lnTo>
                    <a:pt x="1" y="620"/>
                  </a:lnTo>
                  <a:lnTo>
                    <a:pt x="644" y="620"/>
                  </a:lnTo>
                  <a:lnTo>
                    <a:pt x="6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3" name="Google Shape;8133;p26"/>
            <p:cNvSpPr/>
            <p:nvPr/>
          </p:nvSpPr>
          <p:spPr>
            <a:xfrm>
              <a:off x="4677125" y="2570225"/>
              <a:ext cx="16100" cy="15500"/>
            </a:xfrm>
            <a:custGeom>
              <a:avLst/>
              <a:gdLst/>
              <a:ahLst/>
              <a:cxnLst/>
              <a:rect l="l" t="t" r="r" b="b"/>
              <a:pathLst>
                <a:path w="644" h="620" extrusionOk="0">
                  <a:moveTo>
                    <a:pt x="1" y="1"/>
                  </a:moveTo>
                  <a:lnTo>
                    <a:pt x="1" y="620"/>
                  </a:lnTo>
                  <a:lnTo>
                    <a:pt x="644" y="620"/>
                  </a:lnTo>
                  <a:lnTo>
                    <a:pt x="6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4" name="Google Shape;8134;p26"/>
            <p:cNvSpPr/>
            <p:nvPr/>
          </p:nvSpPr>
          <p:spPr>
            <a:xfrm>
              <a:off x="4708675" y="2570225"/>
              <a:ext cx="15525" cy="15500"/>
            </a:xfrm>
            <a:custGeom>
              <a:avLst/>
              <a:gdLst/>
              <a:ahLst/>
              <a:cxnLst/>
              <a:rect l="l" t="t" r="r" b="b"/>
              <a:pathLst>
                <a:path w="621" h="620" extrusionOk="0">
                  <a:moveTo>
                    <a:pt x="1" y="1"/>
                  </a:moveTo>
                  <a:lnTo>
                    <a:pt x="1" y="620"/>
                  </a:lnTo>
                  <a:lnTo>
                    <a:pt x="620" y="620"/>
                  </a:lnTo>
                  <a:lnTo>
                    <a:pt x="6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5" name="Google Shape;8135;p26"/>
            <p:cNvSpPr/>
            <p:nvPr/>
          </p:nvSpPr>
          <p:spPr>
            <a:xfrm>
              <a:off x="4677125" y="2507125"/>
              <a:ext cx="16100" cy="15500"/>
            </a:xfrm>
            <a:custGeom>
              <a:avLst/>
              <a:gdLst/>
              <a:ahLst/>
              <a:cxnLst/>
              <a:rect l="l" t="t" r="r" b="b"/>
              <a:pathLst>
                <a:path w="644" h="620" extrusionOk="0">
                  <a:moveTo>
                    <a:pt x="1" y="0"/>
                  </a:moveTo>
                  <a:lnTo>
                    <a:pt x="1" y="619"/>
                  </a:lnTo>
                  <a:lnTo>
                    <a:pt x="644" y="619"/>
                  </a:lnTo>
                  <a:lnTo>
                    <a:pt x="6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6" name="Google Shape;8136;p26"/>
            <p:cNvSpPr/>
            <p:nvPr/>
          </p:nvSpPr>
          <p:spPr>
            <a:xfrm>
              <a:off x="4646175" y="2570225"/>
              <a:ext cx="15500" cy="15500"/>
            </a:xfrm>
            <a:custGeom>
              <a:avLst/>
              <a:gdLst/>
              <a:ahLst/>
              <a:cxnLst/>
              <a:rect l="l" t="t" r="r" b="b"/>
              <a:pathLst>
                <a:path w="620" h="620" extrusionOk="0">
                  <a:moveTo>
                    <a:pt x="0" y="1"/>
                  </a:moveTo>
                  <a:lnTo>
                    <a:pt x="0" y="620"/>
                  </a:lnTo>
                  <a:lnTo>
                    <a:pt x="620" y="620"/>
                  </a:lnTo>
                  <a:lnTo>
                    <a:pt x="6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7" name="Google Shape;8137;p26"/>
            <p:cNvSpPr/>
            <p:nvPr/>
          </p:nvSpPr>
          <p:spPr>
            <a:xfrm>
              <a:off x="4646175" y="2507125"/>
              <a:ext cx="15500" cy="15500"/>
            </a:xfrm>
            <a:custGeom>
              <a:avLst/>
              <a:gdLst/>
              <a:ahLst/>
              <a:cxnLst/>
              <a:rect l="l" t="t" r="r" b="b"/>
              <a:pathLst>
                <a:path w="620" h="620" extrusionOk="0">
                  <a:moveTo>
                    <a:pt x="0" y="0"/>
                  </a:moveTo>
                  <a:lnTo>
                    <a:pt x="0" y="619"/>
                  </a:lnTo>
                  <a:lnTo>
                    <a:pt x="620" y="619"/>
                  </a:lnTo>
                  <a:lnTo>
                    <a:pt x="6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8" name="Google Shape;8138;p26"/>
            <p:cNvSpPr/>
            <p:nvPr/>
          </p:nvSpPr>
          <p:spPr>
            <a:xfrm>
              <a:off x="4646175" y="2538675"/>
              <a:ext cx="15500" cy="15500"/>
            </a:xfrm>
            <a:custGeom>
              <a:avLst/>
              <a:gdLst/>
              <a:ahLst/>
              <a:cxnLst/>
              <a:rect l="l" t="t" r="r" b="b"/>
              <a:pathLst>
                <a:path w="620" h="620" extrusionOk="0">
                  <a:moveTo>
                    <a:pt x="0" y="0"/>
                  </a:moveTo>
                  <a:lnTo>
                    <a:pt x="0" y="620"/>
                  </a:lnTo>
                  <a:lnTo>
                    <a:pt x="620" y="620"/>
                  </a:lnTo>
                  <a:lnTo>
                    <a:pt x="6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39" name="Google Shape;8139;p26"/>
            <p:cNvSpPr/>
            <p:nvPr/>
          </p:nvSpPr>
          <p:spPr>
            <a:xfrm>
              <a:off x="4708675" y="2538675"/>
              <a:ext cx="15525" cy="15500"/>
            </a:xfrm>
            <a:custGeom>
              <a:avLst/>
              <a:gdLst/>
              <a:ahLst/>
              <a:cxnLst/>
              <a:rect l="l" t="t" r="r" b="b"/>
              <a:pathLst>
                <a:path w="621" h="620" extrusionOk="0">
                  <a:moveTo>
                    <a:pt x="1" y="0"/>
                  </a:moveTo>
                  <a:lnTo>
                    <a:pt x="1" y="620"/>
                  </a:lnTo>
                  <a:lnTo>
                    <a:pt x="620" y="620"/>
                  </a:lnTo>
                  <a:lnTo>
                    <a:pt x="6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0" name="Google Shape;8140;p26"/>
            <p:cNvSpPr/>
            <p:nvPr/>
          </p:nvSpPr>
          <p:spPr>
            <a:xfrm>
              <a:off x="4646175" y="2411850"/>
              <a:ext cx="109575" cy="48250"/>
            </a:xfrm>
            <a:custGeom>
              <a:avLst/>
              <a:gdLst/>
              <a:ahLst/>
              <a:cxnLst/>
              <a:rect l="l" t="t" r="r" b="b"/>
              <a:pathLst>
                <a:path w="4383" h="1930" extrusionOk="0">
                  <a:moveTo>
                    <a:pt x="0" y="1"/>
                  </a:moveTo>
                  <a:lnTo>
                    <a:pt x="0" y="1930"/>
                  </a:lnTo>
                  <a:lnTo>
                    <a:pt x="4382" y="1930"/>
                  </a:lnTo>
                  <a:lnTo>
                    <a:pt x="43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1" name="Google Shape;8141;p26"/>
            <p:cNvSpPr/>
            <p:nvPr/>
          </p:nvSpPr>
          <p:spPr>
            <a:xfrm>
              <a:off x="4603900" y="2364825"/>
              <a:ext cx="193525" cy="267950"/>
            </a:xfrm>
            <a:custGeom>
              <a:avLst/>
              <a:gdLst/>
              <a:ahLst/>
              <a:cxnLst/>
              <a:rect l="l" t="t" r="r" b="b"/>
              <a:pathLst>
                <a:path w="7741" h="10718" extrusionOk="0">
                  <a:moveTo>
                    <a:pt x="1322" y="1260"/>
                  </a:moveTo>
                  <a:cubicBezTo>
                    <a:pt x="1334" y="1260"/>
                    <a:pt x="1346" y="1261"/>
                    <a:pt x="1358" y="1263"/>
                  </a:cubicBezTo>
                  <a:lnTo>
                    <a:pt x="6383" y="1263"/>
                  </a:lnTo>
                  <a:cubicBezTo>
                    <a:pt x="6550" y="1263"/>
                    <a:pt x="6692" y="1406"/>
                    <a:pt x="6692" y="1572"/>
                  </a:cubicBezTo>
                  <a:lnTo>
                    <a:pt x="6692" y="4121"/>
                  </a:lnTo>
                  <a:cubicBezTo>
                    <a:pt x="6692" y="4287"/>
                    <a:pt x="6573" y="4430"/>
                    <a:pt x="6407" y="4430"/>
                  </a:cubicBezTo>
                  <a:lnTo>
                    <a:pt x="1358" y="4430"/>
                  </a:lnTo>
                  <a:cubicBezTo>
                    <a:pt x="1191" y="4430"/>
                    <a:pt x="1048" y="4287"/>
                    <a:pt x="1048" y="4121"/>
                  </a:cubicBezTo>
                  <a:lnTo>
                    <a:pt x="1048" y="1572"/>
                  </a:lnTo>
                  <a:cubicBezTo>
                    <a:pt x="1048" y="1396"/>
                    <a:pt x="1171" y="1260"/>
                    <a:pt x="1322" y="1260"/>
                  </a:cubicBezTo>
                  <a:close/>
                  <a:moveTo>
                    <a:pt x="6383" y="5073"/>
                  </a:moveTo>
                  <a:cubicBezTo>
                    <a:pt x="6550" y="5073"/>
                    <a:pt x="6692" y="5216"/>
                    <a:pt x="6692" y="5383"/>
                  </a:cubicBezTo>
                  <a:lnTo>
                    <a:pt x="6692" y="9145"/>
                  </a:lnTo>
                  <a:cubicBezTo>
                    <a:pt x="6716" y="9312"/>
                    <a:pt x="6573" y="9455"/>
                    <a:pt x="6407" y="9455"/>
                  </a:cubicBezTo>
                  <a:lnTo>
                    <a:pt x="1358" y="9455"/>
                  </a:lnTo>
                  <a:cubicBezTo>
                    <a:pt x="1346" y="9457"/>
                    <a:pt x="1334" y="9458"/>
                    <a:pt x="1322" y="9458"/>
                  </a:cubicBezTo>
                  <a:cubicBezTo>
                    <a:pt x="1171" y="9458"/>
                    <a:pt x="1048" y="9322"/>
                    <a:pt x="1048" y="9145"/>
                  </a:cubicBezTo>
                  <a:lnTo>
                    <a:pt x="1048" y="5383"/>
                  </a:lnTo>
                  <a:cubicBezTo>
                    <a:pt x="1048" y="5216"/>
                    <a:pt x="1191" y="5073"/>
                    <a:pt x="1358" y="5073"/>
                  </a:cubicBezTo>
                  <a:close/>
                  <a:moveTo>
                    <a:pt x="1168" y="1"/>
                  </a:moveTo>
                  <a:cubicBezTo>
                    <a:pt x="525" y="1"/>
                    <a:pt x="1" y="525"/>
                    <a:pt x="1" y="1144"/>
                  </a:cubicBezTo>
                  <a:lnTo>
                    <a:pt x="1" y="9574"/>
                  </a:lnTo>
                  <a:cubicBezTo>
                    <a:pt x="1" y="10193"/>
                    <a:pt x="525" y="10717"/>
                    <a:pt x="1168" y="10717"/>
                  </a:cubicBezTo>
                  <a:lnTo>
                    <a:pt x="6597" y="10717"/>
                  </a:lnTo>
                  <a:cubicBezTo>
                    <a:pt x="7240" y="10717"/>
                    <a:pt x="7740" y="10193"/>
                    <a:pt x="7740" y="9574"/>
                  </a:cubicBezTo>
                  <a:lnTo>
                    <a:pt x="7740" y="1144"/>
                  </a:lnTo>
                  <a:cubicBezTo>
                    <a:pt x="7740" y="525"/>
                    <a:pt x="7240" y="1"/>
                    <a:pt x="659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2" name="Google Shape;8142;p26"/>
            <p:cNvSpPr/>
            <p:nvPr/>
          </p:nvSpPr>
          <p:spPr>
            <a:xfrm>
              <a:off x="4739650" y="2507125"/>
              <a:ext cx="16100" cy="15500"/>
            </a:xfrm>
            <a:custGeom>
              <a:avLst/>
              <a:gdLst/>
              <a:ahLst/>
              <a:cxnLst/>
              <a:rect l="l" t="t" r="r" b="b"/>
              <a:pathLst>
                <a:path w="644" h="620" extrusionOk="0">
                  <a:moveTo>
                    <a:pt x="24" y="0"/>
                  </a:moveTo>
                  <a:lnTo>
                    <a:pt x="0" y="619"/>
                  </a:lnTo>
                  <a:lnTo>
                    <a:pt x="643" y="619"/>
                  </a:lnTo>
                  <a:lnTo>
                    <a:pt x="6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3" name="Google Shape;8143;p26"/>
            <p:cNvSpPr/>
            <p:nvPr/>
          </p:nvSpPr>
          <p:spPr>
            <a:xfrm>
              <a:off x="4739650" y="2570225"/>
              <a:ext cx="16100" cy="15500"/>
            </a:xfrm>
            <a:custGeom>
              <a:avLst/>
              <a:gdLst/>
              <a:ahLst/>
              <a:cxnLst/>
              <a:rect l="l" t="t" r="r" b="b"/>
              <a:pathLst>
                <a:path w="644" h="620" extrusionOk="0">
                  <a:moveTo>
                    <a:pt x="24" y="1"/>
                  </a:moveTo>
                  <a:lnTo>
                    <a:pt x="0" y="620"/>
                  </a:lnTo>
                  <a:lnTo>
                    <a:pt x="643" y="620"/>
                  </a:lnTo>
                  <a:lnTo>
                    <a:pt x="64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4" name="Google Shape;8144;p26"/>
            <p:cNvSpPr/>
            <p:nvPr/>
          </p:nvSpPr>
          <p:spPr>
            <a:xfrm>
              <a:off x="4739650" y="2538675"/>
              <a:ext cx="16100" cy="15500"/>
            </a:xfrm>
            <a:custGeom>
              <a:avLst/>
              <a:gdLst/>
              <a:ahLst/>
              <a:cxnLst/>
              <a:rect l="l" t="t" r="r" b="b"/>
              <a:pathLst>
                <a:path w="644" h="620" extrusionOk="0">
                  <a:moveTo>
                    <a:pt x="24" y="0"/>
                  </a:moveTo>
                  <a:lnTo>
                    <a:pt x="0" y="620"/>
                  </a:lnTo>
                  <a:lnTo>
                    <a:pt x="643" y="620"/>
                  </a:lnTo>
                  <a:lnTo>
                    <a:pt x="6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5" name="Google Shape;8145;p26"/>
            <p:cNvSpPr/>
            <p:nvPr/>
          </p:nvSpPr>
          <p:spPr>
            <a:xfrm>
              <a:off x="4708675" y="2507125"/>
              <a:ext cx="15525" cy="15500"/>
            </a:xfrm>
            <a:custGeom>
              <a:avLst/>
              <a:gdLst/>
              <a:ahLst/>
              <a:cxnLst/>
              <a:rect l="l" t="t" r="r" b="b"/>
              <a:pathLst>
                <a:path w="621" h="620" extrusionOk="0">
                  <a:moveTo>
                    <a:pt x="1" y="0"/>
                  </a:moveTo>
                  <a:lnTo>
                    <a:pt x="1" y="619"/>
                  </a:lnTo>
                  <a:lnTo>
                    <a:pt x="620" y="619"/>
                  </a:lnTo>
                  <a:lnTo>
                    <a:pt x="6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6" name="Google Shape;8146;p26"/>
            <p:cNvSpPr/>
            <p:nvPr/>
          </p:nvSpPr>
          <p:spPr>
            <a:xfrm>
              <a:off x="4529475" y="2444600"/>
              <a:ext cx="50050" cy="130425"/>
            </a:xfrm>
            <a:custGeom>
              <a:avLst/>
              <a:gdLst/>
              <a:ahLst/>
              <a:cxnLst/>
              <a:rect l="l" t="t" r="r" b="b"/>
              <a:pathLst>
                <a:path w="2002" h="5217" extrusionOk="0">
                  <a:moveTo>
                    <a:pt x="1" y="1"/>
                  </a:moveTo>
                  <a:lnTo>
                    <a:pt x="1" y="5216"/>
                  </a:lnTo>
                  <a:lnTo>
                    <a:pt x="2001" y="5216"/>
                  </a:lnTo>
                  <a:lnTo>
                    <a:pt x="200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7" name="Google Shape;8147;p26"/>
            <p:cNvSpPr/>
            <p:nvPr/>
          </p:nvSpPr>
          <p:spPr>
            <a:xfrm>
              <a:off x="4531875" y="2364825"/>
              <a:ext cx="45850" cy="63725"/>
            </a:xfrm>
            <a:custGeom>
              <a:avLst/>
              <a:gdLst/>
              <a:ahLst/>
              <a:cxnLst/>
              <a:rect l="l" t="t" r="r" b="b"/>
              <a:pathLst>
                <a:path w="1834" h="2549" extrusionOk="0">
                  <a:moveTo>
                    <a:pt x="905" y="1"/>
                  </a:moveTo>
                  <a:cubicBezTo>
                    <a:pt x="762" y="1"/>
                    <a:pt x="643" y="96"/>
                    <a:pt x="619" y="239"/>
                  </a:cubicBezTo>
                  <a:lnTo>
                    <a:pt x="0" y="2549"/>
                  </a:lnTo>
                  <a:lnTo>
                    <a:pt x="1834" y="2549"/>
                  </a:lnTo>
                  <a:lnTo>
                    <a:pt x="1215" y="239"/>
                  </a:lnTo>
                  <a:cubicBezTo>
                    <a:pt x="1167" y="96"/>
                    <a:pt x="1048" y="1"/>
                    <a:pt x="9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48" name="Google Shape;8148;p26"/>
            <p:cNvSpPr/>
            <p:nvPr/>
          </p:nvSpPr>
          <p:spPr>
            <a:xfrm>
              <a:off x="4529475" y="2591075"/>
              <a:ext cx="50050" cy="41700"/>
            </a:xfrm>
            <a:custGeom>
              <a:avLst/>
              <a:gdLst/>
              <a:ahLst/>
              <a:cxnLst/>
              <a:rect l="l" t="t" r="r" b="b"/>
              <a:pathLst>
                <a:path w="2002" h="1668" extrusionOk="0">
                  <a:moveTo>
                    <a:pt x="1" y="0"/>
                  </a:moveTo>
                  <a:lnTo>
                    <a:pt x="1" y="1143"/>
                  </a:lnTo>
                  <a:cubicBezTo>
                    <a:pt x="1" y="1429"/>
                    <a:pt x="239" y="1667"/>
                    <a:pt x="525" y="1667"/>
                  </a:cubicBezTo>
                  <a:lnTo>
                    <a:pt x="1477" y="1667"/>
                  </a:lnTo>
                  <a:cubicBezTo>
                    <a:pt x="1763" y="1667"/>
                    <a:pt x="2001" y="1429"/>
                    <a:pt x="2001" y="1143"/>
                  </a:cubicBezTo>
                  <a:lnTo>
                    <a:pt x="200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49" name="Google Shape;8149;p26"/>
          <p:cNvGrpSpPr/>
          <p:nvPr/>
        </p:nvGrpSpPr>
        <p:grpSpPr>
          <a:xfrm>
            <a:off x="6302185" y="1768782"/>
            <a:ext cx="362855" cy="349675"/>
            <a:chOff x="5108775" y="2364825"/>
            <a:chExt cx="278050" cy="267950"/>
          </a:xfrm>
        </p:grpSpPr>
        <p:sp>
          <p:nvSpPr>
            <p:cNvPr id="8150" name="Google Shape;8150;p26"/>
            <p:cNvSpPr/>
            <p:nvPr/>
          </p:nvSpPr>
          <p:spPr>
            <a:xfrm>
              <a:off x="5214750" y="2502350"/>
              <a:ext cx="3600" cy="10750"/>
            </a:xfrm>
            <a:custGeom>
              <a:avLst/>
              <a:gdLst/>
              <a:ahLst/>
              <a:cxnLst/>
              <a:rect l="l" t="t" r="r" b="b"/>
              <a:pathLst>
                <a:path w="144" h="430" extrusionOk="0">
                  <a:moveTo>
                    <a:pt x="143" y="1"/>
                  </a:moveTo>
                  <a:cubicBezTo>
                    <a:pt x="72" y="48"/>
                    <a:pt x="24" y="96"/>
                    <a:pt x="24" y="191"/>
                  </a:cubicBezTo>
                  <a:cubicBezTo>
                    <a:pt x="0" y="263"/>
                    <a:pt x="24" y="334"/>
                    <a:pt x="72" y="382"/>
                  </a:cubicBezTo>
                  <a:lnTo>
                    <a:pt x="143" y="429"/>
                  </a:lnTo>
                  <a:lnTo>
                    <a:pt x="14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1" name="Google Shape;8151;p26"/>
            <p:cNvSpPr/>
            <p:nvPr/>
          </p:nvSpPr>
          <p:spPr>
            <a:xfrm>
              <a:off x="5228450" y="2529150"/>
              <a:ext cx="5975" cy="16700"/>
            </a:xfrm>
            <a:custGeom>
              <a:avLst/>
              <a:gdLst/>
              <a:ahLst/>
              <a:cxnLst/>
              <a:rect l="l" t="t" r="r" b="b"/>
              <a:pathLst>
                <a:path w="239" h="668" extrusionOk="0">
                  <a:moveTo>
                    <a:pt x="0" y="0"/>
                  </a:moveTo>
                  <a:lnTo>
                    <a:pt x="0" y="667"/>
                  </a:lnTo>
                  <a:cubicBezTo>
                    <a:pt x="119" y="596"/>
                    <a:pt x="191" y="500"/>
                    <a:pt x="214" y="381"/>
                  </a:cubicBezTo>
                  <a:cubicBezTo>
                    <a:pt x="238" y="215"/>
                    <a:pt x="167" y="48"/>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2" name="Google Shape;8152;p26"/>
            <p:cNvSpPr/>
            <p:nvPr/>
          </p:nvSpPr>
          <p:spPr>
            <a:xfrm>
              <a:off x="5108775" y="2439250"/>
              <a:ext cx="161950" cy="193525"/>
            </a:xfrm>
            <a:custGeom>
              <a:avLst/>
              <a:gdLst/>
              <a:ahLst/>
              <a:cxnLst/>
              <a:rect l="l" t="t" r="r" b="b"/>
              <a:pathLst>
                <a:path w="6478" h="7741" extrusionOk="0">
                  <a:moveTo>
                    <a:pt x="3025" y="1739"/>
                  </a:moveTo>
                  <a:cubicBezTo>
                    <a:pt x="3430" y="1739"/>
                    <a:pt x="3430" y="2358"/>
                    <a:pt x="3025" y="2358"/>
                  </a:cubicBezTo>
                  <a:lnTo>
                    <a:pt x="1572" y="2358"/>
                  </a:lnTo>
                  <a:cubicBezTo>
                    <a:pt x="1143" y="2358"/>
                    <a:pt x="1143" y="1739"/>
                    <a:pt x="1572" y="1739"/>
                  </a:cubicBezTo>
                  <a:close/>
                  <a:moveTo>
                    <a:pt x="1529" y="2975"/>
                  </a:moveTo>
                  <a:cubicBezTo>
                    <a:pt x="1543" y="2975"/>
                    <a:pt x="1557" y="2976"/>
                    <a:pt x="1572" y="2977"/>
                  </a:cubicBezTo>
                  <a:lnTo>
                    <a:pt x="3025" y="2977"/>
                  </a:lnTo>
                  <a:cubicBezTo>
                    <a:pt x="3406" y="3025"/>
                    <a:pt x="3406" y="3573"/>
                    <a:pt x="3025" y="3620"/>
                  </a:cubicBezTo>
                  <a:lnTo>
                    <a:pt x="1572" y="3620"/>
                  </a:lnTo>
                  <a:cubicBezTo>
                    <a:pt x="1557" y="3622"/>
                    <a:pt x="1543" y="3622"/>
                    <a:pt x="1529" y="3622"/>
                  </a:cubicBezTo>
                  <a:cubicBezTo>
                    <a:pt x="1110" y="3622"/>
                    <a:pt x="1110" y="2975"/>
                    <a:pt x="1529" y="2975"/>
                  </a:cubicBezTo>
                  <a:close/>
                  <a:moveTo>
                    <a:pt x="1527" y="4237"/>
                  </a:moveTo>
                  <a:cubicBezTo>
                    <a:pt x="1542" y="4237"/>
                    <a:pt x="1557" y="4238"/>
                    <a:pt x="1572" y="4239"/>
                  </a:cubicBezTo>
                  <a:lnTo>
                    <a:pt x="3025" y="4239"/>
                  </a:lnTo>
                  <a:cubicBezTo>
                    <a:pt x="3406" y="4287"/>
                    <a:pt x="3406" y="4835"/>
                    <a:pt x="3025" y="4859"/>
                  </a:cubicBezTo>
                  <a:lnTo>
                    <a:pt x="1572" y="4859"/>
                  </a:lnTo>
                  <a:cubicBezTo>
                    <a:pt x="1557" y="4860"/>
                    <a:pt x="1542" y="4861"/>
                    <a:pt x="1527" y="4861"/>
                  </a:cubicBezTo>
                  <a:cubicBezTo>
                    <a:pt x="1111" y="4861"/>
                    <a:pt x="1111" y="4237"/>
                    <a:pt x="1527" y="4237"/>
                  </a:cubicBezTo>
                  <a:close/>
                  <a:moveTo>
                    <a:pt x="4573" y="1775"/>
                  </a:moveTo>
                  <a:cubicBezTo>
                    <a:pt x="4674" y="1775"/>
                    <a:pt x="4775" y="1834"/>
                    <a:pt x="4787" y="1953"/>
                  </a:cubicBezTo>
                  <a:lnTo>
                    <a:pt x="4787" y="2072"/>
                  </a:lnTo>
                  <a:cubicBezTo>
                    <a:pt x="4930" y="2096"/>
                    <a:pt x="5097" y="2168"/>
                    <a:pt x="5192" y="2287"/>
                  </a:cubicBezTo>
                  <a:cubicBezTo>
                    <a:pt x="5263" y="2358"/>
                    <a:pt x="5263" y="2501"/>
                    <a:pt x="5168" y="2572"/>
                  </a:cubicBezTo>
                  <a:cubicBezTo>
                    <a:pt x="5135" y="2606"/>
                    <a:pt x="5086" y="2623"/>
                    <a:pt x="5037" y="2623"/>
                  </a:cubicBezTo>
                  <a:cubicBezTo>
                    <a:pt x="4979" y="2623"/>
                    <a:pt x="4921" y="2600"/>
                    <a:pt x="4882" y="2549"/>
                  </a:cubicBezTo>
                  <a:cubicBezTo>
                    <a:pt x="4858" y="2525"/>
                    <a:pt x="4811" y="2501"/>
                    <a:pt x="4787" y="2501"/>
                  </a:cubicBezTo>
                  <a:lnTo>
                    <a:pt x="4787" y="3168"/>
                  </a:lnTo>
                  <a:lnTo>
                    <a:pt x="4882" y="3215"/>
                  </a:lnTo>
                  <a:cubicBezTo>
                    <a:pt x="5239" y="3311"/>
                    <a:pt x="5454" y="3668"/>
                    <a:pt x="5406" y="4025"/>
                  </a:cubicBezTo>
                  <a:lnTo>
                    <a:pt x="5430" y="4025"/>
                  </a:lnTo>
                  <a:cubicBezTo>
                    <a:pt x="5359" y="4358"/>
                    <a:pt x="5120" y="4620"/>
                    <a:pt x="4787" y="4716"/>
                  </a:cubicBezTo>
                  <a:lnTo>
                    <a:pt x="4787" y="4859"/>
                  </a:lnTo>
                  <a:cubicBezTo>
                    <a:pt x="4811" y="4978"/>
                    <a:pt x="4704" y="5037"/>
                    <a:pt x="4594" y="5037"/>
                  </a:cubicBezTo>
                  <a:cubicBezTo>
                    <a:pt x="4483" y="5037"/>
                    <a:pt x="4370" y="4978"/>
                    <a:pt x="4382" y="4859"/>
                  </a:cubicBezTo>
                  <a:lnTo>
                    <a:pt x="4382" y="4739"/>
                  </a:lnTo>
                  <a:cubicBezTo>
                    <a:pt x="4192" y="4716"/>
                    <a:pt x="4025" y="4644"/>
                    <a:pt x="3882" y="4549"/>
                  </a:cubicBezTo>
                  <a:cubicBezTo>
                    <a:pt x="3684" y="4410"/>
                    <a:pt x="3799" y="4157"/>
                    <a:pt x="3980" y="4157"/>
                  </a:cubicBezTo>
                  <a:cubicBezTo>
                    <a:pt x="4016" y="4157"/>
                    <a:pt x="4056" y="4168"/>
                    <a:pt x="4096" y="4192"/>
                  </a:cubicBezTo>
                  <a:cubicBezTo>
                    <a:pt x="4192" y="4263"/>
                    <a:pt x="4287" y="4287"/>
                    <a:pt x="4382" y="4311"/>
                  </a:cubicBezTo>
                  <a:lnTo>
                    <a:pt x="4382" y="3430"/>
                  </a:lnTo>
                  <a:cubicBezTo>
                    <a:pt x="4263" y="3358"/>
                    <a:pt x="4168" y="3311"/>
                    <a:pt x="4073" y="3239"/>
                  </a:cubicBezTo>
                  <a:cubicBezTo>
                    <a:pt x="3882" y="3072"/>
                    <a:pt x="3811" y="2834"/>
                    <a:pt x="3858" y="2620"/>
                  </a:cubicBezTo>
                  <a:cubicBezTo>
                    <a:pt x="3906" y="2358"/>
                    <a:pt x="4073" y="2168"/>
                    <a:pt x="4335" y="2096"/>
                  </a:cubicBezTo>
                  <a:lnTo>
                    <a:pt x="4358" y="2096"/>
                  </a:lnTo>
                  <a:lnTo>
                    <a:pt x="4358" y="1953"/>
                  </a:lnTo>
                  <a:cubicBezTo>
                    <a:pt x="4370" y="1834"/>
                    <a:pt x="4471" y="1775"/>
                    <a:pt x="4573" y="1775"/>
                  </a:cubicBezTo>
                  <a:close/>
                  <a:moveTo>
                    <a:pt x="1527" y="5499"/>
                  </a:moveTo>
                  <a:cubicBezTo>
                    <a:pt x="1542" y="5499"/>
                    <a:pt x="1557" y="5500"/>
                    <a:pt x="1572" y="5502"/>
                  </a:cubicBezTo>
                  <a:lnTo>
                    <a:pt x="4930" y="5502"/>
                  </a:lnTo>
                  <a:cubicBezTo>
                    <a:pt x="5287" y="5525"/>
                    <a:pt x="5287" y="6073"/>
                    <a:pt x="4930" y="6121"/>
                  </a:cubicBezTo>
                  <a:lnTo>
                    <a:pt x="1572" y="6121"/>
                  </a:lnTo>
                  <a:cubicBezTo>
                    <a:pt x="1557" y="6122"/>
                    <a:pt x="1542" y="6123"/>
                    <a:pt x="1527" y="6123"/>
                  </a:cubicBezTo>
                  <a:cubicBezTo>
                    <a:pt x="1111" y="6123"/>
                    <a:pt x="1111" y="5499"/>
                    <a:pt x="1527" y="5499"/>
                  </a:cubicBezTo>
                  <a:close/>
                  <a:moveTo>
                    <a:pt x="310" y="0"/>
                  </a:moveTo>
                  <a:cubicBezTo>
                    <a:pt x="119" y="0"/>
                    <a:pt x="0" y="143"/>
                    <a:pt x="0" y="310"/>
                  </a:cubicBezTo>
                  <a:lnTo>
                    <a:pt x="0" y="7454"/>
                  </a:lnTo>
                  <a:cubicBezTo>
                    <a:pt x="0" y="7621"/>
                    <a:pt x="143" y="7740"/>
                    <a:pt x="310" y="7740"/>
                  </a:cubicBezTo>
                  <a:lnTo>
                    <a:pt x="6168" y="7740"/>
                  </a:lnTo>
                  <a:cubicBezTo>
                    <a:pt x="6335" y="7740"/>
                    <a:pt x="6478" y="7597"/>
                    <a:pt x="6454" y="7430"/>
                  </a:cubicBezTo>
                  <a:lnTo>
                    <a:pt x="6454" y="310"/>
                  </a:lnTo>
                  <a:cubicBezTo>
                    <a:pt x="6454" y="143"/>
                    <a:pt x="6335" y="0"/>
                    <a:pt x="61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3" name="Google Shape;8153;p26"/>
            <p:cNvSpPr/>
            <p:nvPr/>
          </p:nvSpPr>
          <p:spPr>
            <a:xfrm>
              <a:off x="5165925" y="2364825"/>
              <a:ext cx="131000" cy="50050"/>
            </a:xfrm>
            <a:custGeom>
              <a:avLst/>
              <a:gdLst/>
              <a:ahLst/>
              <a:cxnLst/>
              <a:rect l="l" t="t" r="r" b="b"/>
              <a:pathLst>
                <a:path w="5240" h="2002" extrusionOk="0">
                  <a:moveTo>
                    <a:pt x="0" y="1"/>
                  </a:moveTo>
                  <a:lnTo>
                    <a:pt x="0" y="2001"/>
                  </a:lnTo>
                  <a:lnTo>
                    <a:pt x="5240" y="2001"/>
                  </a:lnTo>
                  <a:lnTo>
                    <a:pt x="524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4" name="Google Shape;8154;p26"/>
            <p:cNvSpPr/>
            <p:nvPr/>
          </p:nvSpPr>
          <p:spPr>
            <a:xfrm>
              <a:off x="5312375" y="2366625"/>
              <a:ext cx="64325" cy="46450"/>
            </a:xfrm>
            <a:custGeom>
              <a:avLst/>
              <a:gdLst/>
              <a:ahLst/>
              <a:cxnLst/>
              <a:rect l="l" t="t" r="r" b="b"/>
              <a:pathLst>
                <a:path w="2573" h="1858" extrusionOk="0">
                  <a:moveTo>
                    <a:pt x="1" y="0"/>
                  </a:moveTo>
                  <a:lnTo>
                    <a:pt x="1" y="1858"/>
                  </a:lnTo>
                  <a:lnTo>
                    <a:pt x="2335" y="1238"/>
                  </a:lnTo>
                  <a:cubicBezTo>
                    <a:pt x="2478" y="1191"/>
                    <a:pt x="2573" y="1072"/>
                    <a:pt x="2573" y="929"/>
                  </a:cubicBezTo>
                  <a:cubicBezTo>
                    <a:pt x="2549" y="786"/>
                    <a:pt x="2454" y="667"/>
                    <a:pt x="2335" y="619"/>
                  </a:cubicBezTo>
                  <a:lnTo>
                    <a:pt x="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5" name="Google Shape;8155;p26"/>
            <p:cNvSpPr/>
            <p:nvPr/>
          </p:nvSpPr>
          <p:spPr>
            <a:xfrm>
              <a:off x="5108775" y="2364825"/>
              <a:ext cx="41700" cy="50050"/>
            </a:xfrm>
            <a:custGeom>
              <a:avLst/>
              <a:gdLst/>
              <a:ahLst/>
              <a:cxnLst/>
              <a:rect l="l" t="t" r="r" b="b"/>
              <a:pathLst>
                <a:path w="1668" h="2002" extrusionOk="0">
                  <a:moveTo>
                    <a:pt x="524" y="1"/>
                  </a:moveTo>
                  <a:cubicBezTo>
                    <a:pt x="215" y="1"/>
                    <a:pt x="0" y="239"/>
                    <a:pt x="0" y="525"/>
                  </a:cubicBezTo>
                  <a:lnTo>
                    <a:pt x="0" y="1477"/>
                  </a:lnTo>
                  <a:cubicBezTo>
                    <a:pt x="0" y="1763"/>
                    <a:pt x="215" y="2001"/>
                    <a:pt x="524" y="2001"/>
                  </a:cubicBezTo>
                  <a:lnTo>
                    <a:pt x="1667" y="2001"/>
                  </a:lnTo>
                  <a:lnTo>
                    <a:pt x="16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6" name="Google Shape;8156;p26"/>
            <p:cNvSpPr/>
            <p:nvPr/>
          </p:nvSpPr>
          <p:spPr>
            <a:xfrm>
              <a:off x="5287375" y="2429725"/>
              <a:ext cx="99450" cy="202600"/>
            </a:xfrm>
            <a:custGeom>
              <a:avLst/>
              <a:gdLst/>
              <a:ahLst/>
              <a:cxnLst/>
              <a:rect l="l" t="t" r="r" b="b"/>
              <a:pathLst>
                <a:path w="3978" h="8104" extrusionOk="0">
                  <a:moveTo>
                    <a:pt x="1989" y="1223"/>
                  </a:moveTo>
                  <a:cubicBezTo>
                    <a:pt x="2470" y="1223"/>
                    <a:pt x="2930" y="1602"/>
                    <a:pt x="2930" y="2167"/>
                  </a:cubicBezTo>
                  <a:cubicBezTo>
                    <a:pt x="2930" y="2691"/>
                    <a:pt x="2501" y="3096"/>
                    <a:pt x="2001" y="3096"/>
                  </a:cubicBezTo>
                  <a:lnTo>
                    <a:pt x="2001" y="3120"/>
                  </a:lnTo>
                  <a:cubicBezTo>
                    <a:pt x="1144" y="3120"/>
                    <a:pt x="739" y="2096"/>
                    <a:pt x="1334" y="1501"/>
                  </a:cubicBezTo>
                  <a:cubicBezTo>
                    <a:pt x="1526" y="1309"/>
                    <a:pt x="1760" y="1223"/>
                    <a:pt x="1989" y="1223"/>
                  </a:cubicBezTo>
                  <a:close/>
                  <a:moveTo>
                    <a:pt x="2001" y="5001"/>
                  </a:moveTo>
                  <a:cubicBezTo>
                    <a:pt x="2501" y="5001"/>
                    <a:pt x="2930" y="5406"/>
                    <a:pt x="2930" y="5930"/>
                  </a:cubicBezTo>
                  <a:cubicBezTo>
                    <a:pt x="2930" y="6495"/>
                    <a:pt x="2459" y="6874"/>
                    <a:pt x="1978" y="6874"/>
                  </a:cubicBezTo>
                  <a:cubicBezTo>
                    <a:pt x="1749" y="6874"/>
                    <a:pt x="1518" y="6789"/>
                    <a:pt x="1334" y="6597"/>
                  </a:cubicBezTo>
                  <a:cubicBezTo>
                    <a:pt x="739" y="6002"/>
                    <a:pt x="1144" y="5001"/>
                    <a:pt x="2001" y="5001"/>
                  </a:cubicBezTo>
                  <a:close/>
                  <a:moveTo>
                    <a:pt x="1992" y="0"/>
                  </a:moveTo>
                  <a:cubicBezTo>
                    <a:pt x="1846" y="0"/>
                    <a:pt x="1703" y="96"/>
                    <a:pt x="1691" y="286"/>
                  </a:cubicBezTo>
                  <a:lnTo>
                    <a:pt x="1691" y="620"/>
                  </a:lnTo>
                  <a:cubicBezTo>
                    <a:pt x="1" y="977"/>
                    <a:pt x="1" y="3358"/>
                    <a:pt x="1691" y="3715"/>
                  </a:cubicBezTo>
                  <a:lnTo>
                    <a:pt x="1691" y="4406"/>
                  </a:lnTo>
                  <a:cubicBezTo>
                    <a:pt x="1" y="4739"/>
                    <a:pt x="1" y="7121"/>
                    <a:pt x="1691" y="7478"/>
                  </a:cubicBezTo>
                  <a:lnTo>
                    <a:pt x="1691" y="7835"/>
                  </a:lnTo>
                  <a:cubicBezTo>
                    <a:pt x="1703" y="8014"/>
                    <a:pt x="1846" y="8103"/>
                    <a:pt x="1992" y="8103"/>
                  </a:cubicBezTo>
                  <a:cubicBezTo>
                    <a:pt x="2138" y="8103"/>
                    <a:pt x="2287" y="8014"/>
                    <a:pt x="2311" y="7835"/>
                  </a:cubicBezTo>
                  <a:lnTo>
                    <a:pt x="2311" y="7478"/>
                  </a:lnTo>
                  <a:cubicBezTo>
                    <a:pt x="3978" y="7145"/>
                    <a:pt x="3978" y="4739"/>
                    <a:pt x="2311" y="4406"/>
                  </a:cubicBezTo>
                  <a:lnTo>
                    <a:pt x="2311" y="3715"/>
                  </a:lnTo>
                  <a:cubicBezTo>
                    <a:pt x="3049" y="3549"/>
                    <a:pt x="3573" y="2906"/>
                    <a:pt x="3573" y="2167"/>
                  </a:cubicBezTo>
                  <a:cubicBezTo>
                    <a:pt x="3549" y="1429"/>
                    <a:pt x="3049" y="786"/>
                    <a:pt x="2311" y="620"/>
                  </a:cubicBezTo>
                  <a:lnTo>
                    <a:pt x="2311" y="286"/>
                  </a:lnTo>
                  <a:cubicBezTo>
                    <a:pt x="2287" y="96"/>
                    <a:pt x="2138" y="0"/>
                    <a:pt x="19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57" name="Google Shape;8157;p26"/>
          <p:cNvGrpSpPr/>
          <p:nvPr/>
        </p:nvGrpSpPr>
        <p:grpSpPr>
          <a:xfrm>
            <a:off x="7057356" y="1768782"/>
            <a:ext cx="349675" cy="350425"/>
            <a:chOff x="5687450" y="2364825"/>
            <a:chExt cx="267950" cy="268525"/>
          </a:xfrm>
        </p:grpSpPr>
        <p:sp>
          <p:nvSpPr>
            <p:cNvPr id="8158" name="Google Shape;8158;p26"/>
            <p:cNvSpPr/>
            <p:nvPr/>
          </p:nvSpPr>
          <p:spPr>
            <a:xfrm>
              <a:off x="5905375" y="2444600"/>
              <a:ext cx="50025" cy="130425"/>
            </a:xfrm>
            <a:custGeom>
              <a:avLst/>
              <a:gdLst/>
              <a:ahLst/>
              <a:cxnLst/>
              <a:rect l="l" t="t" r="r" b="b"/>
              <a:pathLst>
                <a:path w="2001" h="5217" extrusionOk="0">
                  <a:moveTo>
                    <a:pt x="0" y="1"/>
                  </a:moveTo>
                  <a:lnTo>
                    <a:pt x="0" y="5216"/>
                  </a:lnTo>
                  <a:lnTo>
                    <a:pt x="2001" y="5216"/>
                  </a:lnTo>
                  <a:lnTo>
                    <a:pt x="200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59" name="Google Shape;8159;p26"/>
            <p:cNvSpPr/>
            <p:nvPr/>
          </p:nvSpPr>
          <p:spPr>
            <a:xfrm>
              <a:off x="5907750" y="2365425"/>
              <a:ext cx="45875" cy="63125"/>
            </a:xfrm>
            <a:custGeom>
              <a:avLst/>
              <a:gdLst/>
              <a:ahLst/>
              <a:cxnLst/>
              <a:rect l="l" t="t" r="r" b="b"/>
              <a:pathLst>
                <a:path w="1835" h="2525" extrusionOk="0">
                  <a:moveTo>
                    <a:pt x="917" y="0"/>
                  </a:moveTo>
                  <a:cubicBezTo>
                    <a:pt x="792" y="0"/>
                    <a:pt x="667" y="72"/>
                    <a:pt x="620" y="215"/>
                  </a:cubicBezTo>
                  <a:lnTo>
                    <a:pt x="0" y="2525"/>
                  </a:lnTo>
                  <a:lnTo>
                    <a:pt x="1834" y="2525"/>
                  </a:lnTo>
                  <a:lnTo>
                    <a:pt x="1215" y="215"/>
                  </a:lnTo>
                  <a:cubicBezTo>
                    <a:pt x="1167" y="72"/>
                    <a:pt x="1042" y="0"/>
                    <a:pt x="91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0" name="Google Shape;8160;p26"/>
            <p:cNvSpPr/>
            <p:nvPr/>
          </p:nvSpPr>
          <p:spPr>
            <a:xfrm>
              <a:off x="5905375" y="2591075"/>
              <a:ext cx="50025" cy="41700"/>
            </a:xfrm>
            <a:custGeom>
              <a:avLst/>
              <a:gdLst/>
              <a:ahLst/>
              <a:cxnLst/>
              <a:rect l="l" t="t" r="r" b="b"/>
              <a:pathLst>
                <a:path w="2001" h="1668" extrusionOk="0">
                  <a:moveTo>
                    <a:pt x="0" y="0"/>
                  </a:moveTo>
                  <a:lnTo>
                    <a:pt x="0" y="1143"/>
                  </a:lnTo>
                  <a:cubicBezTo>
                    <a:pt x="0" y="1429"/>
                    <a:pt x="238" y="1667"/>
                    <a:pt x="524" y="1667"/>
                  </a:cubicBezTo>
                  <a:lnTo>
                    <a:pt x="1477" y="1667"/>
                  </a:lnTo>
                  <a:cubicBezTo>
                    <a:pt x="1762" y="1667"/>
                    <a:pt x="2001" y="1429"/>
                    <a:pt x="2001" y="1143"/>
                  </a:cubicBezTo>
                  <a:lnTo>
                    <a:pt x="200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1" name="Google Shape;8161;p26"/>
            <p:cNvSpPr/>
            <p:nvPr/>
          </p:nvSpPr>
          <p:spPr>
            <a:xfrm>
              <a:off x="5687450" y="2387450"/>
              <a:ext cx="193525" cy="245900"/>
            </a:xfrm>
            <a:custGeom>
              <a:avLst/>
              <a:gdLst/>
              <a:ahLst/>
              <a:cxnLst/>
              <a:rect l="l" t="t" r="r" b="b"/>
              <a:pathLst>
                <a:path w="7741" h="9836" extrusionOk="0">
                  <a:moveTo>
                    <a:pt x="1144" y="1"/>
                  </a:moveTo>
                  <a:cubicBezTo>
                    <a:pt x="501" y="1"/>
                    <a:pt x="1" y="501"/>
                    <a:pt x="1" y="1144"/>
                  </a:cubicBezTo>
                  <a:lnTo>
                    <a:pt x="1" y="8669"/>
                  </a:lnTo>
                  <a:cubicBezTo>
                    <a:pt x="1" y="9312"/>
                    <a:pt x="501" y="9836"/>
                    <a:pt x="1144" y="9836"/>
                  </a:cubicBezTo>
                  <a:lnTo>
                    <a:pt x="6598" y="9836"/>
                  </a:lnTo>
                  <a:cubicBezTo>
                    <a:pt x="7217" y="9836"/>
                    <a:pt x="7741" y="9312"/>
                    <a:pt x="7741" y="8669"/>
                  </a:cubicBezTo>
                  <a:lnTo>
                    <a:pt x="7741" y="1120"/>
                  </a:lnTo>
                  <a:cubicBezTo>
                    <a:pt x="7741" y="501"/>
                    <a:pt x="7217" y="1"/>
                    <a:pt x="6598" y="1"/>
                  </a:cubicBezTo>
                  <a:lnTo>
                    <a:pt x="6121" y="1"/>
                  </a:lnTo>
                  <a:cubicBezTo>
                    <a:pt x="6217" y="143"/>
                    <a:pt x="6264" y="334"/>
                    <a:pt x="6288" y="524"/>
                  </a:cubicBezTo>
                  <a:lnTo>
                    <a:pt x="6288" y="786"/>
                  </a:lnTo>
                  <a:cubicBezTo>
                    <a:pt x="6669" y="834"/>
                    <a:pt x="6955" y="1167"/>
                    <a:pt x="6955" y="1572"/>
                  </a:cubicBezTo>
                  <a:lnTo>
                    <a:pt x="6955" y="8264"/>
                  </a:lnTo>
                  <a:cubicBezTo>
                    <a:pt x="6955" y="8693"/>
                    <a:pt x="6598" y="9050"/>
                    <a:pt x="6169" y="9050"/>
                  </a:cubicBezTo>
                  <a:lnTo>
                    <a:pt x="1573" y="9050"/>
                  </a:lnTo>
                  <a:cubicBezTo>
                    <a:pt x="1144" y="9050"/>
                    <a:pt x="787" y="8693"/>
                    <a:pt x="787" y="8264"/>
                  </a:cubicBezTo>
                  <a:lnTo>
                    <a:pt x="787" y="1572"/>
                  </a:lnTo>
                  <a:cubicBezTo>
                    <a:pt x="787" y="1167"/>
                    <a:pt x="1073" y="834"/>
                    <a:pt x="1454" y="786"/>
                  </a:cubicBezTo>
                  <a:lnTo>
                    <a:pt x="1454" y="524"/>
                  </a:lnTo>
                  <a:cubicBezTo>
                    <a:pt x="1454" y="334"/>
                    <a:pt x="1525" y="143"/>
                    <a:pt x="1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2" name="Google Shape;8162;p26"/>
            <p:cNvSpPr/>
            <p:nvPr/>
          </p:nvSpPr>
          <p:spPr>
            <a:xfrm>
              <a:off x="5739850" y="2364825"/>
              <a:ext cx="88750" cy="57175"/>
            </a:xfrm>
            <a:custGeom>
              <a:avLst/>
              <a:gdLst/>
              <a:ahLst/>
              <a:cxnLst/>
              <a:rect l="l" t="t" r="r" b="b"/>
              <a:pathLst>
                <a:path w="3550" h="2287" extrusionOk="0">
                  <a:moveTo>
                    <a:pt x="1144" y="1"/>
                  </a:moveTo>
                  <a:cubicBezTo>
                    <a:pt x="1001" y="1"/>
                    <a:pt x="882" y="72"/>
                    <a:pt x="858" y="215"/>
                  </a:cubicBezTo>
                  <a:lnTo>
                    <a:pt x="667" y="691"/>
                  </a:lnTo>
                  <a:lnTo>
                    <a:pt x="96" y="1168"/>
                  </a:lnTo>
                  <a:cubicBezTo>
                    <a:pt x="24" y="1215"/>
                    <a:pt x="1" y="1310"/>
                    <a:pt x="1" y="1406"/>
                  </a:cubicBezTo>
                  <a:lnTo>
                    <a:pt x="1" y="1977"/>
                  </a:lnTo>
                  <a:cubicBezTo>
                    <a:pt x="1" y="2144"/>
                    <a:pt x="144" y="2287"/>
                    <a:pt x="310" y="2287"/>
                  </a:cubicBezTo>
                  <a:lnTo>
                    <a:pt x="3239" y="2287"/>
                  </a:lnTo>
                  <a:cubicBezTo>
                    <a:pt x="3406" y="2287"/>
                    <a:pt x="3549" y="2144"/>
                    <a:pt x="3549" y="1977"/>
                  </a:cubicBezTo>
                  <a:lnTo>
                    <a:pt x="3549" y="1406"/>
                  </a:lnTo>
                  <a:cubicBezTo>
                    <a:pt x="3549" y="1310"/>
                    <a:pt x="3525" y="1215"/>
                    <a:pt x="3454" y="1168"/>
                  </a:cubicBezTo>
                  <a:lnTo>
                    <a:pt x="2882" y="691"/>
                  </a:lnTo>
                  <a:lnTo>
                    <a:pt x="2692" y="215"/>
                  </a:lnTo>
                  <a:cubicBezTo>
                    <a:pt x="2668" y="72"/>
                    <a:pt x="2549" y="1"/>
                    <a:pt x="24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3" name="Google Shape;8163;p26"/>
            <p:cNvSpPr/>
            <p:nvPr/>
          </p:nvSpPr>
          <p:spPr>
            <a:xfrm>
              <a:off x="5722600" y="2422575"/>
              <a:ext cx="123250" cy="175075"/>
            </a:xfrm>
            <a:custGeom>
              <a:avLst/>
              <a:gdLst/>
              <a:ahLst/>
              <a:cxnLst/>
              <a:rect l="l" t="t" r="r" b="b"/>
              <a:pathLst>
                <a:path w="4930" h="7003" extrusionOk="0">
                  <a:moveTo>
                    <a:pt x="1256" y="1070"/>
                  </a:moveTo>
                  <a:cubicBezTo>
                    <a:pt x="1653" y="1070"/>
                    <a:pt x="1653" y="1717"/>
                    <a:pt x="1256" y="1717"/>
                  </a:cubicBezTo>
                  <a:cubicBezTo>
                    <a:pt x="1242" y="1717"/>
                    <a:pt x="1229" y="1717"/>
                    <a:pt x="1215" y="1715"/>
                  </a:cubicBezTo>
                  <a:cubicBezTo>
                    <a:pt x="834" y="1668"/>
                    <a:pt x="834" y="1120"/>
                    <a:pt x="1215" y="1072"/>
                  </a:cubicBezTo>
                  <a:cubicBezTo>
                    <a:pt x="1229" y="1071"/>
                    <a:pt x="1242" y="1070"/>
                    <a:pt x="1256" y="1070"/>
                  </a:cubicBezTo>
                  <a:close/>
                  <a:moveTo>
                    <a:pt x="2219" y="1070"/>
                  </a:moveTo>
                  <a:cubicBezTo>
                    <a:pt x="2233" y="1070"/>
                    <a:pt x="2248" y="1071"/>
                    <a:pt x="2262" y="1072"/>
                  </a:cubicBezTo>
                  <a:lnTo>
                    <a:pt x="3715" y="1072"/>
                  </a:lnTo>
                  <a:cubicBezTo>
                    <a:pt x="4096" y="1120"/>
                    <a:pt x="4096" y="1668"/>
                    <a:pt x="3715" y="1715"/>
                  </a:cubicBezTo>
                  <a:lnTo>
                    <a:pt x="2262" y="1715"/>
                  </a:lnTo>
                  <a:cubicBezTo>
                    <a:pt x="2248" y="1717"/>
                    <a:pt x="2233" y="1717"/>
                    <a:pt x="2219" y="1717"/>
                  </a:cubicBezTo>
                  <a:cubicBezTo>
                    <a:pt x="1801" y="1717"/>
                    <a:pt x="1801" y="1070"/>
                    <a:pt x="2219" y="1070"/>
                  </a:cubicBezTo>
                  <a:close/>
                  <a:moveTo>
                    <a:pt x="1203" y="2337"/>
                  </a:moveTo>
                  <a:cubicBezTo>
                    <a:pt x="1365" y="2337"/>
                    <a:pt x="1524" y="2453"/>
                    <a:pt x="1524" y="2644"/>
                  </a:cubicBezTo>
                  <a:cubicBezTo>
                    <a:pt x="1524" y="2835"/>
                    <a:pt x="1381" y="2977"/>
                    <a:pt x="1215" y="2977"/>
                  </a:cubicBezTo>
                  <a:cubicBezTo>
                    <a:pt x="929" y="2977"/>
                    <a:pt x="786" y="2620"/>
                    <a:pt x="976" y="2430"/>
                  </a:cubicBezTo>
                  <a:cubicBezTo>
                    <a:pt x="1040" y="2366"/>
                    <a:pt x="1122" y="2337"/>
                    <a:pt x="1203" y="2337"/>
                  </a:cubicBezTo>
                  <a:close/>
                  <a:moveTo>
                    <a:pt x="2218" y="2332"/>
                  </a:moveTo>
                  <a:cubicBezTo>
                    <a:pt x="2232" y="2332"/>
                    <a:pt x="2247" y="2333"/>
                    <a:pt x="2262" y="2334"/>
                  </a:cubicBezTo>
                  <a:lnTo>
                    <a:pt x="3715" y="2334"/>
                  </a:lnTo>
                  <a:cubicBezTo>
                    <a:pt x="4096" y="2382"/>
                    <a:pt x="4096" y="2930"/>
                    <a:pt x="3715" y="2977"/>
                  </a:cubicBezTo>
                  <a:lnTo>
                    <a:pt x="2262" y="2977"/>
                  </a:lnTo>
                  <a:cubicBezTo>
                    <a:pt x="2255" y="2978"/>
                    <a:pt x="2247" y="2978"/>
                    <a:pt x="2239" y="2978"/>
                  </a:cubicBezTo>
                  <a:cubicBezTo>
                    <a:pt x="1801" y="2978"/>
                    <a:pt x="1794" y="2332"/>
                    <a:pt x="2218" y="2332"/>
                  </a:cubicBezTo>
                  <a:close/>
                  <a:moveTo>
                    <a:pt x="1203" y="3589"/>
                  </a:moveTo>
                  <a:cubicBezTo>
                    <a:pt x="1365" y="3589"/>
                    <a:pt x="1524" y="3716"/>
                    <a:pt x="1524" y="3906"/>
                  </a:cubicBezTo>
                  <a:cubicBezTo>
                    <a:pt x="1524" y="4073"/>
                    <a:pt x="1381" y="4216"/>
                    <a:pt x="1215" y="4216"/>
                  </a:cubicBezTo>
                  <a:cubicBezTo>
                    <a:pt x="929" y="4216"/>
                    <a:pt x="786" y="3882"/>
                    <a:pt x="976" y="3692"/>
                  </a:cubicBezTo>
                  <a:cubicBezTo>
                    <a:pt x="1040" y="3620"/>
                    <a:pt x="1122" y="3589"/>
                    <a:pt x="1203" y="3589"/>
                  </a:cubicBezTo>
                  <a:close/>
                  <a:moveTo>
                    <a:pt x="2218" y="3594"/>
                  </a:moveTo>
                  <a:cubicBezTo>
                    <a:pt x="2232" y="3594"/>
                    <a:pt x="2247" y="3595"/>
                    <a:pt x="2262" y="3597"/>
                  </a:cubicBezTo>
                  <a:lnTo>
                    <a:pt x="3715" y="3597"/>
                  </a:lnTo>
                  <a:cubicBezTo>
                    <a:pt x="4096" y="3620"/>
                    <a:pt x="4096" y="4192"/>
                    <a:pt x="3715" y="4216"/>
                  </a:cubicBezTo>
                  <a:lnTo>
                    <a:pt x="2262" y="4216"/>
                  </a:lnTo>
                  <a:cubicBezTo>
                    <a:pt x="2247" y="4217"/>
                    <a:pt x="2232" y="4218"/>
                    <a:pt x="2218" y="4218"/>
                  </a:cubicBezTo>
                  <a:cubicBezTo>
                    <a:pt x="1801" y="4218"/>
                    <a:pt x="1801" y="3594"/>
                    <a:pt x="2218" y="3594"/>
                  </a:cubicBezTo>
                  <a:close/>
                  <a:moveTo>
                    <a:pt x="1189" y="4843"/>
                  </a:moveTo>
                  <a:cubicBezTo>
                    <a:pt x="1356" y="4843"/>
                    <a:pt x="1524" y="4972"/>
                    <a:pt x="1524" y="5168"/>
                  </a:cubicBezTo>
                  <a:cubicBezTo>
                    <a:pt x="1524" y="5335"/>
                    <a:pt x="1381" y="5478"/>
                    <a:pt x="1215" y="5478"/>
                  </a:cubicBezTo>
                  <a:cubicBezTo>
                    <a:pt x="929" y="5478"/>
                    <a:pt x="786" y="5145"/>
                    <a:pt x="976" y="4930"/>
                  </a:cubicBezTo>
                  <a:cubicBezTo>
                    <a:pt x="1036" y="4870"/>
                    <a:pt x="1112" y="4843"/>
                    <a:pt x="1189" y="4843"/>
                  </a:cubicBezTo>
                  <a:close/>
                  <a:moveTo>
                    <a:pt x="2218" y="4856"/>
                  </a:moveTo>
                  <a:cubicBezTo>
                    <a:pt x="2232" y="4856"/>
                    <a:pt x="2247" y="4857"/>
                    <a:pt x="2262" y="4859"/>
                  </a:cubicBezTo>
                  <a:lnTo>
                    <a:pt x="3715" y="4859"/>
                  </a:lnTo>
                  <a:cubicBezTo>
                    <a:pt x="4096" y="4883"/>
                    <a:pt x="4096" y="5430"/>
                    <a:pt x="3715" y="5478"/>
                  </a:cubicBezTo>
                  <a:lnTo>
                    <a:pt x="2262" y="5478"/>
                  </a:lnTo>
                  <a:cubicBezTo>
                    <a:pt x="2247" y="5479"/>
                    <a:pt x="2232" y="5480"/>
                    <a:pt x="2218" y="5480"/>
                  </a:cubicBezTo>
                  <a:cubicBezTo>
                    <a:pt x="1801" y="5480"/>
                    <a:pt x="1801" y="4856"/>
                    <a:pt x="2218" y="4856"/>
                  </a:cubicBezTo>
                  <a:close/>
                  <a:moveTo>
                    <a:pt x="95" y="1"/>
                  </a:moveTo>
                  <a:cubicBezTo>
                    <a:pt x="24" y="1"/>
                    <a:pt x="0" y="72"/>
                    <a:pt x="0" y="144"/>
                  </a:cubicBezTo>
                  <a:lnTo>
                    <a:pt x="0" y="6835"/>
                  </a:lnTo>
                  <a:cubicBezTo>
                    <a:pt x="0" y="6931"/>
                    <a:pt x="71" y="7002"/>
                    <a:pt x="143" y="7002"/>
                  </a:cubicBezTo>
                  <a:lnTo>
                    <a:pt x="4787" y="7002"/>
                  </a:lnTo>
                  <a:cubicBezTo>
                    <a:pt x="4858" y="7002"/>
                    <a:pt x="4930" y="6931"/>
                    <a:pt x="4930" y="6835"/>
                  </a:cubicBezTo>
                  <a:lnTo>
                    <a:pt x="4930" y="144"/>
                  </a:lnTo>
                  <a:cubicBezTo>
                    <a:pt x="4930" y="72"/>
                    <a:pt x="4882" y="1"/>
                    <a:pt x="4811" y="1"/>
                  </a:cubicBezTo>
                  <a:cubicBezTo>
                    <a:pt x="4668" y="358"/>
                    <a:pt x="4310" y="620"/>
                    <a:pt x="3929" y="620"/>
                  </a:cubicBezTo>
                  <a:lnTo>
                    <a:pt x="1000" y="620"/>
                  </a:lnTo>
                  <a:cubicBezTo>
                    <a:pt x="595" y="620"/>
                    <a:pt x="238" y="358"/>
                    <a:pt x="9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64" name="Google Shape;8164;p26"/>
          <p:cNvGrpSpPr/>
          <p:nvPr/>
        </p:nvGrpSpPr>
        <p:grpSpPr>
          <a:xfrm>
            <a:off x="7806361" y="1768782"/>
            <a:ext cx="351991" cy="349675"/>
            <a:chOff x="6261400" y="2364825"/>
            <a:chExt cx="269725" cy="267950"/>
          </a:xfrm>
        </p:grpSpPr>
        <p:sp>
          <p:nvSpPr>
            <p:cNvPr id="8165" name="Google Shape;8165;p26"/>
            <p:cNvSpPr/>
            <p:nvPr/>
          </p:nvSpPr>
          <p:spPr>
            <a:xfrm>
              <a:off x="6261400" y="2364825"/>
              <a:ext cx="70875" cy="267950"/>
            </a:xfrm>
            <a:custGeom>
              <a:avLst/>
              <a:gdLst/>
              <a:ahLst/>
              <a:cxnLst/>
              <a:rect l="l" t="t" r="r" b="b"/>
              <a:pathLst>
                <a:path w="2835" h="10718" extrusionOk="0">
                  <a:moveTo>
                    <a:pt x="1219" y="1665"/>
                  </a:moveTo>
                  <a:cubicBezTo>
                    <a:pt x="1233" y="1665"/>
                    <a:pt x="1247" y="1666"/>
                    <a:pt x="1262" y="1668"/>
                  </a:cubicBezTo>
                  <a:lnTo>
                    <a:pt x="1548" y="1668"/>
                  </a:lnTo>
                  <a:lnTo>
                    <a:pt x="1548" y="2311"/>
                  </a:lnTo>
                  <a:lnTo>
                    <a:pt x="1262" y="2311"/>
                  </a:lnTo>
                  <a:cubicBezTo>
                    <a:pt x="1247" y="2312"/>
                    <a:pt x="1233" y="2313"/>
                    <a:pt x="1219" y="2313"/>
                  </a:cubicBezTo>
                  <a:cubicBezTo>
                    <a:pt x="800" y="2313"/>
                    <a:pt x="800" y="1665"/>
                    <a:pt x="1219" y="1665"/>
                  </a:cubicBezTo>
                  <a:close/>
                  <a:moveTo>
                    <a:pt x="1218" y="5023"/>
                  </a:moveTo>
                  <a:cubicBezTo>
                    <a:pt x="1232" y="5023"/>
                    <a:pt x="1247" y="5024"/>
                    <a:pt x="1262" y="5025"/>
                  </a:cubicBezTo>
                  <a:lnTo>
                    <a:pt x="1548" y="5025"/>
                  </a:lnTo>
                  <a:lnTo>
                    <a:pt x="1548" y="5668"/>
                  </a:lnTo>
                  <a:lnTo>
                    <a:pt x="1262" y="5645"/>
                  </a:lnTo>
                  <a:cubicBezTo>
                    <a:pt x="1247" y="5646"/>
                    <a:pt x="1232" y="5647"/>
                    <a:pt x="1218" y="5647"/>
                  </a:cubicBezTo>
                  <a:cubicBezTo>
                    <a:pt x="801" y="5647"/>
                    <a:pt x="801" y="5023"/>
                    <a:pt x="1218" y="5023"/>
                  </a:cubicBezTo>
                  <a:close/>
                  <a:moveTo>
                    <a:pt x="1548" y="8431"/>
                  </a:moveTo>
                  <a:lnTo>
                    <a:pt x="1548" y="9050"/>
                  </a:lnTo>
                  <a:lnTo>
                    <a:pt x="1262" y="9050"/>
                  </a:lnTo>
                  <a:cubicBezTo>
                    <a:pt x="1072" y="9050"/>
                    <a:pt x="929" y="8907"/>
                    <a:pt x="953" y="8740"/>
                  </a:cubicBezTo>
                  <a:cubicBezTo>
                    <a:pt x="953" y="8550"/>
                    <a:pt x="1096" y="8431"/>
                    <a:pt x="1262" y="8431"/>
                  </a:cubicBezTo>
                  <a:close/>
                  <a:moveTo>
                    <a:pt x="2715" y="1"/>
                  </a:moveTo>
                  <a:cubicBezTo>
                    <a:pt x="2120" y="1"/>
                    <a:pt x="1643" y="453"/>
                    <a:pt x="1572" y="1048"/>
                  </a:cubicBezTo>
                  <a:lnTo>
                    <a:pt x="1262" y="1048"/>
                  </a:lnTo>
                  <a:cubicBezTo>
                    <a:pt x="0" y="1048"/>
                    <a:pt x="0" y="2930"/>
                    <a:pt x="1262" y="2930"/>
                  </a:cubicBezTo>
                  <a:lnTo>
                    <a:pt x="1548" y="2930"/>
                  </a:lnTo>
                  <a:lnTo>
                    <a:pt x="1548" y="4406"/>
                  </a:lnTo>
                  <a:lnTo>
                    <a:pt x="1262" y="4406"/>
                  </a:lnTo>
                  <a:cubicBezTo>
                    <a:pt x="0" y="4406"/>
                    <a:pt x="0" y="6288"/>
                    <a:pt x="1262" y="6288"/>
                  </a:cubicBezTo>
                  <a:lnTo>
                    <a:pt x="1548" y="6288"/>
                  </a:lnTo>
                  <a:lnTo>
                    <a:pt x="1548" y="7788"/>
                  </a:lnTo>
                  <a:lnTo>
                    <a:pt x="1262" y="7788"/>
                  </a:lnTo>
                  <a:cubicBezTo>
                    <a:pt x="0" y="7788"/>
                    <a:pt x="0" y="9669"/>
                    <a:pt x="1262" y="9669"/>
                  </a:cubicBezTo>
                  <a:lnTo>
                    <a:pt x="1572" y="9669"/>
                  </a:lnTo>
                  <a:cubicBezTo>
                    <a:pt x="1643" y="10265"/>
                    <a:pt x="2120" y="10717"/>
                    <a:pt x="2715" y="10717"/>
                  </a:cubicBezTo>
                  <a:lnTo>
                    <a:pt x="2834" y="10717"/>
                  </a:lnTo>
                  <a:lnTo>
                    <a:pt x="28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6" name="Google Shape;8166;p26"/>
            <p:cNvSpPr/>
            <p:nvPr/>
          </p:nvSpPr>
          <p:spPr>
            <a:xfrm>
              <a:off x="6499525" y="2364825"/>
              <a:ext cx="31000" cy="60750"/>
            </a:xfrm>
            <a:custGeom>
              <a:avLst/>
              <a:gdLst/>
              <a:ahLst/>
              <a:cxnLst/>
              <a:rect l="l" t="t" r="r" b="b"/>
              <a:pathLst>
                <a:path w="1240" h="2430" extrusionOk="0">
                  <a:moveTo>
                    <a:pt x="1" y="1"/>
                  </a:moveTo>
                  <a:lnTo>
                    <a:pt x="1" y="2096"/>
                  </a:lnTo>
                  <a:lnTo>
                    <a:pt x="311" y="2096"/>
                  </a:lnTo>
                  <a:cubicBezTo>
                    <a:pt x="644" y="2096"/>
                    <a:pt x="977" y="2215"/>
                    <a:pt x="1239" y="2430"/>
                  </a:cubicBezTo>
                  <a:lnTo>
                    <a:pt x="1239" y="1263"/>
                  </a:lnTo>
                  <a:cubicBezTo>
                    <a:pt x="1239" y="572"/>
                    <a:pt x="692" y="1"/>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7" name="Google Shape;8167;p26"/>
            <p:cNvSpPr/>
            <p:nvPr/>
          </p:nvSpPr>
          <p:spPr>
            <a:xfrm>
              <a:off x="6500125" y="2433300"/>
              <a:ext cx="31000" cy="60150"/>
            </a:xfrm>
            <a:custGeom>
              <a:avLst/>
              <a:gdLst/>
              <a:ahLst/>
              <a:cxnLst/>
              <a:rect l="l" t="t" r="r" b="b"/>
              <a:pathLst>
                <a:path w="1240" h="2406" extrusionOk="0">
                  <a:moveTo>
                    <a:pt x="1" y="0"/>
                  </a:moveTo>
                  <a:lnTo>
                    <a:pt x="1" y="2096"/>
                  </a:lnTo>
                  <a:lnTo>
                    <a:pt x="287" y="2096"/>
                  </a:lnTo>
                  <a:cubicBezTo>
                    <a:pt x="620" y="2096"/>
                    <a:pt x="953" y="2215"/>
                    <a:pt x="1239" y="2406"/>
                  </a:cubicBezTo>
                  <a:lnTo>
                    <a:pt x="1239" y="929"/>
                  </a:lnTo>
                  <a:cubicBezTo>
                    <a:pt x="1215" y="405"/>
                    <a:pt x="810" y="0"/>
                    <a:pt x="2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8" name="Google Shape;8168;p26"/>
            <p:cNvSpPr/>
            <p:nvPr/>
          </p:nvSpPr>
          <p:spPr>
            <a:xfrm>
              <a:off x="6500125" y="2569625"/>
              <a:ext cx="31000" cy="63150"/>
            </a:xfrm>
            <a:custGeom>
              <a:avLst/>
              <a:gdLst/>
              <a:ahLst/>
              <a:cxnLst/>
              <a:rect l="l" t="t" r="r" b="b"/>
              <a:pathLst>
                <a:path w="1240" h="2526" extrusionOk="0">
                  <a:moveTo>
                    <a:pt x="1" y="1"/>
                  </a:moveTo>
                  <a:lnTo>
                    <a:pt x="1" y="2525"/>
                  </a:lnTo>
                  <a:lnTo>
                    <a:pt x="930" y="2525"/>
                  </a:lnTo>
                  <a:cubicBezTo>
                    <a:pt x="1096" y="2525"/>
                    <a:pt x="1239" y="2382"/>
                    <a:pt x="1239" y="2215"/>
                  </a:cubicBezTo>
                  <a:lnTo>
                    <a:pt x="1239" y="953"/>
                  </a:lnTo>
                  <a:cubicBezTo>
                    <a:pt x="1239" y="429"/>
                    <a:pt x="810" y="1"/>
                    <a:pt x="2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69" name="Google Shape;8169;p26"/>
            <p:cNvSpPr/>
            <p:nvPr/>
          </p:nvSpPr>
          <p:spPr>
            <a:xfrm>
              <a:off x="6500125" y="2501175"/>
              <a:ext cx="31000" cy="60750"/>
            </a:xfrm>
            <a:custGeom>
              <a:avLst/>
              <a:gdLst/>
              <a:ahLst/>
              <a:cxnLst/>
              <a:rect l="l" t="t" r="r" b="b"/>
              <a:pathLst>
                <a:path w="1240" h="2430" extrusionOk="0">
                  <a:moveTo>
                    <a:pt x="1" y="0"/>
                  </a:moveTo>
                  <a:lnTo>
                    <a:pt x="1" y="2120"/>
                  </a:lnTo>
                  <a:lnTo>
                    <a:pt x="287" y="2120"/>
                  </a:lnTo>
                  <a:cubicBezTo>
                    <a:pt x="620" y="2120"/>
                    <a:pt x="953" y="2215"/>
                    <a:pt x="1239" y="2429"/>
                  </a:cubicBezTo>
                  <a:lnTo>
                    <a:pt x="1239" y="953"/>
                  </a:lnTo>
                  <a:cubicBezTo>
                    <a:pt x="1215" y="429"/>
                    <a:pt x="810" y="0"/>
                    <a:pt x="2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0" name="Google Shape;8170;p26"/>
            <p:cNvSpPr/>
            <p:nvPr/>
          </p:nvSpPr>
          <p:spPr>
            <a:xfrm>
              <a:off x="6381650" y="2474975"/>
              <a:ext cx="67900" cy="30975"/>
            </a:xfrm>
            <a:custGeom>
              <a:avLst/>
              <a:gdLst/>
              <a:ahLst/>
              <a:cxnLst/>
              <a:rect l="l" t="t" r="r" b="b"/>
              <a:pathLst>
                <a:path w="2716" h="1239" extrusionOk="0">
                  <a:moveTo>
                    <a:pt x="1358" y="0"/>
                  </a:moveTo>
                  <a:cubicBezTo>
                    <a:pt x="667" y="0"/>
                    <a:pt x="72" y="548"/>
                    <a:pt x="1" y="1239"/>
                  </a:cubicBezTo>
                  <a:lnTo>
                    <a:pt x="2716" y="1239"/>
                  </a:lnTo>
                  <a:cubicBezTo>
                    <a:pt x="2668" y="548"/>
                    <a:pt x="2073" y="0"/>
                    <a:pt x="13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1" name="Google Shape;8171;p26"/>
            <p:cNvSpPr/>
            <p:nvPr/>
          </p:nvSpPr>
          <p:spPr>
            <a:xfrm>
              <a:off x="6348325" y="2364825"/>
              <a:ext cx="135750" cy="267950"/>
            </a:xfrm>
            <a:custGeom>
              <a:avLst/>
              <a:gdLst/>
              <a:ahLst/>
              <a:cxnLst/>
              <a:rect l="l" t="t" r="r" b="b"/>
              <a:pathLst>
                <a:path w="5430" h="10718" extrusionOk="0">
                  <a:moveTo>
                    <a:pt x="2715" y="1882"/>
                  </a:moveTo>
                  <a:cubicBezTo>
                    <a:pt x="3810" y="1882"/>
                    <a:pt x="4382" y="3192"/>
                    <a:pt x="3620" y="4001"/>
                  </a:cubicBezTo>
                  <a:cubicBezTo>
                    <a:pt x="4287" y="4335"/>
                    <a:pt x="4692" y="5025"/>
                    <a:pt x="4692" y="5764"/>
                  </a:cubicBezTo>
                  <a:lnTo>
                    <a:pt x="4692" y="5978"/>
                  </a:lnTo>
                  <a:cubicBezTo>
                    <a:pt x="4692" y="6145"/>
                    <a:pt x="4549" y="6288"/>
                    <a:pt x="4382" y="6288"/>
                  </a:cubicBezTo>
                  <a:lnTo>
                    <a:pt x="1024" y="6288"/>
                  </a:lnTo>
                  <a:cubicBezTo>
                    <a:pt x="857" y="6288"/>
                    <a:pt x="691" y="6145"/>
                    <a:pt x="714" y="5978"/>
                  </a:cubicBezTo>
                  <a:lnTo>
                    <a:pt x="714" y="5764"/>
                  </a:lnTo>
                  <a:cubicBezTo>
                    <a:pt x="714" y="5025"/>
                    <a:pt x="1143" y="4335"/>
                    <a:pt x="1786" y="4001"/>
                  </a:cubicBezTo>
                  <a:cubicBezTo>
                    <a:pt x="1048" y="3192"/>
                    <a:pt x="1619" y="1882"/>
                    <a:pt x="2715" y="1882"/>
                  </a:cubicBezTo>
                  <a:close/>
                  <a:moveTo>
                    <a:pt x="4424" y="6905"/>
                  </a:moveTo>
                  <a:cubicBezTo>
                    <a:pt x="4820" y="6905"/>
                    <a:pt x="4820" y="7528"/>
                    <a:pt x="4424" y="7528"/>
                  </a:cubicBezTo>
                  <a:cubicBezTo>
                    <a:pt x="4411" y="7528"/>
                    <a:pt x="4397" y="7527"/>
                    <a:pt x="4382" y="7526"/>
                  </a:cubicBezTo>
                  <a:lnTo>
                    <a:pt x="1024" y="7526"/>
                  </a:lnTo>
                  <a:cubicBezTo>
                    <a:pt x="643" y="7502"/>
                    <a:pt x="643" y="6954"/>
                    <a:pt x="1024" y="6907"/>
                  </a:cubicBezTo>
                  <a:lnTo>
                    <a:pt x="4382" y="6907"/>
                  </a:lnTo>
                  <a:cubicBezTo>
                    <a:pt x="4397" y="6905"/>
                    <a:pt x="4411" y="6905"/>
                    <a:pt x="4424" y="6905"/>
                  </a:cubicBezTo>
                  <a:close/>
                  <a:moveTo>
                    <a:pt x="4424" y="8167"/>
                  </a:moveTo>
                  <a:cubicBezTo>
                    <a:pt x="4820" y="8167"/>
                    <a:pt x="4820" y="8790"/>
                    <a:pt x="4424" y="8790"/>
                  </a:cubicBezTo>
                  <a:cubicBezTo>
                    <a:pt x="4411" y="8790"/>
                    <a:pt x="4397" y="8790"/>
                    <a:pt x="4382" y="8788"/>
                  </a:cubicBezTo>
                  <a:lnTo>
                    <a:pt x="1024" y="8788"/>
                  </a:lnTo>
                  <a:cubicBezTo>
                    <a:pt x="643" y="8764"/>
                    <a:pt x="643" y="8193"/>
                    <a:pt x="1024" y="8169"/>
                  </a:cubicBezTo>
                  <a:lnTo>
                    <a:pt x="4382" y="8169"/>
                  </a:lnTo>
                  <a:cubicBezTo>
                    <a:pt x="4397" y="8167"/>
                    <a:pt x="4411" y="8167"/>
                    <a:pt x="4424" y="8167"/>
                  </a:cubicBezTo>
                  <a:close/>
                  <a:moveTo>
                    <a:pt x="0" y="1"/>
                  </a:moveTo>
                  <a:lnTo>
                    <a:pt x="0" y="10717"/>
                  </a:lnTo>
                  <a:lnTo>
                    <a:pt x="5430" y="10717"/>
                  </a:lnTo>
                  <a:lnTo>
                    <a:pt x="54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2" name="Google Shape;8172;p26"/>
            <p:cNvSpPr/>
            <p:nvPr/>
          </p:nvSpPr>
          <p:spPr>
            <a:xfrm>
              <a:off x="6400100" y="2427925"/>
              <a:ext cx="31600" cy="31000"/>
            </a:xfrm>
            <a:custGeom>
              <a:avLst/>
              <a:gdLst/>
              <a:ahLst/>
              <a:cxnLst/>
              <a:rect l="l" t="t" r="r" b="b"/>
              <a:pathLst>
                <a:path w="1264" h="1240" extrusionOk="0">
                  <a:moveTo>
                    <a:pt x="620" y="1"/>
                  </a:moveTo>
                  <a:cubicBezTo>
                    <a:pt x="287" y="1"/>
                    <a:pt x="1" y="263"/>
                    <a:pt x="1" y="620"/>
                  </a:cubicBezTo>
                  <a:cubicBezTo>
                    <a:pt x="1" y="954"/>
                    <a:pt x="287" y="1239"/>
                    <a:pt x="620" y="1239"/>
                  </a:cubicBezTo>
                  <a:cubicBezTo>
                    <a:pt x="977" y="1239"/>
                    <a:pt x="1263" y="954"/>
                    <a:pt x="1263" y="620"/>
                  </a:cubicBezTo>
                  <a:cubicBezTo>
                    <a:pt x="1263" y="263"/>
                    <a:pt x="977" y="1"/>
                    <a:pt x="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73" name="Google Shape;8173;p26"/>
          <p:cNvGrpSpPr/>
          <p:nvPr/>
        </p:nvGrpSpPr>
        <p:grpSpPr>
          <a:xfrm>
            <a:off x="7812560" y="2327420"/>
            <a:ext cx="351208" cy="349642"/>
            <a:chOff x="6266150" y="2792900"/>
            <a:chExt cx="269125" cy="267925"/>
          </a:xfrm>
        </p:grpSpPr>
        <p:sp>
          <p:nvSpPr>
            <p:cNvPr id="8174" name="Google Shape;8174;p26"/>
            <p:cNvSpPr/>
            <p:nvPr/>
          </p:nvSpPr>
          <p:spPr>
            <a:xfrm>
              <a:off x="6306650" y="2867250"/>
              <a:ext cx="39300" cy="150700"/>
            </a:xfrm>
            <a:custGeom>
              <a:avLst/>
              <a:gdLst/>
              <a:ahLst/>
              <a:cxnLst/>
              <a:rect l="l" t="t" r="r" b="b"/>
              <a:pathLst>
                <a:path w="1572" h="6028" extrusionOk="0">
                  <a:moveTo>
                    <a:pt x="1280" y="0"/>
                  </a:moveTo>
                  <a:cubicBezTo>
                    <a:pt x="1266" y="0"/>
                    <a:pt x="1252" y="1"/>
                    <a:pt x="1238" y="3"/>
                  </a:cubicBezTo>
                  <a:lnTo>
                    <a:pt x="953" y="3"/>
                  </a:lnTo>
                  <a:cubicBezTo>
                    <a:pt x="939" y="2"/>
                    <a:pt x="925" y="2"/>
                    <a:pt x="911" y="2"/>
                  </a:cubicBezTo>
                  <a:cubicBezTo>
                    <a:pt x="406" y="2"/>
                    <a:pt x="0" y="422"/>
                    <a:pt x="0" y="932"/>
                  </a:cubicBezTo>
                  <a:lnTo>
                    <a:pt x="0" y="6028"/>
                  </a:lnTo>
                  <a:cubicBezTo>
                    <a:pt x="191" y="5909"/>
                    <a:pt x="405" y="5861"/>
                    <a:pt x="643" y="5861"/>
                  </a:cubicBezTo>
                  <a:lnTo>
                    <a:pt x="1572" y="5861"/>
                  </a:lnTo>
                  <a:lnTo>
                    <a:pt x="1572" y="313"/>
                  </a:lnTo>
                  <a:cubicBezTo>
                    <a:pt x="1572" y="136"/>
                    <a:pt x="1449" y="0"/>
                    <a:pt x="128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5" name="Google Shape;8175;p26"/>
            <p:cNvSpPr/>
            <p:nvPr/>
          </p:nvSpPr>
          <p:spPr>
            <a:xfrm>
              <a:off x="6266150" y="2888150"/>
              <a:ext cx="28600" cy="172675"/>
            </a:xfrm>
            <a:custGeom>
              <a:avLst/>
              <a:gdLst/>
              <a:ahLst/>
              <a:cxnLst/>
              <a:rect l="l" t="t" r="r" b="b"/>
              <a:pathLst>
                <a:path w="1144" h="6907" extrusionOk="0">
                  <a:moveTo>
                    <a:pt x="310" y="0"/>
                  </a:moveTo>
                  <a:cubicBezTo>
                    <a:pt x="144" y="0"/>
                    <a:pt x="1" y="143"/>
                    <a:pt x="1" y="310"/>
                  </a:cubicBezTo>
                  <a:lnTo>
                    <a:pt x="1" y="6573"/>
                  </a:lnTo>
                  <a:cubicBezTo>
                    <a:pt x="1" y="6764"/>
                    <a:pt x="144" y="6883"/>
                    <a:pt x="310" y="6907"/>
                  </a:cubicBezTo>
                  <a:lnTo>
                    <a:pt x="1144" y="6907"/>
                  </a:lnTo>
                  <a:cubicBezTo>
                    <a:pt x="1025" y="6716"/>
                    <a:pt x="977" y="6502"/>
                    <a:pt x="977" y="6264"/>
                  </a:cubicBezTo>
                  <a:lnTo>
                    <a:pt x="977" y="96"/>
                  </a:lnTo>
                  <a:lnTo>
                    <a:pt x="9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6" name="Google Shape;8176;p26"/>
            <p:cNvSpPr/>
            <p:nvPr/>
          </p:nvSpPr>
          <p:spPr>
            <a:xfrm>
              <a:off x="6499525" y="2966150"/>
              <a:ext cx="6000" cy="16675"/>
            </a:xfrm>
            <a:custGeom>
              <a:avLst/>
              <a:gdLst/>
              <a:ahLst/>
              <a:cxnLst/>
              <a:rect l="l" t="t" r="r" b="b"/>
              <a:pathLst>
                <a:path w="240" h="667" extrusionOk="0">
                  <a:moveTo>
                    <a:pt x="1" y="0"/>
                  </a:moveTo>
                  <a:lnTo>
                    <a:pt x="1" y="667"/>
                  </a:lnTo>
                  <a:cubicBezTo>
                    <a:pt x="120" y="595"/>
                    <a:pt x="191" y="500"/>
                    <a:pt x="215" y="381"/>
                  </a:cubicBezTo>
                  <a:cubicBezTo>
                    <a:pt x="239" y="214"/>
                    <a:pt x="168" y="48"/>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7" name="Google Shape;8177;p26"/>
            <p:cNvSpPr/>
            <p:nvPr/>
          </p:nvSpPr>
          <p:spPr>
            <a:xfrm>
              <a:off x="6485850" y="2939350"/>
              <a:ext cx="3600" cy="10750"/>
            </a:xfrm>
            <a:custGeom>
              <a:avLst/>
              <a:gdLst/>
              <a:ahLst/>
              <a:cxnLst/>
              <a:rect l="l" t="t" r="r" b="b"/>
              <a:pathLst>
                <a:path w="144" h="430" extrusionOk="0">
                  <a:moveTo>
                    <a:pt x="143" y="0"/>
                  </a:moveTo>
                  <a:cubicBezTo>
                    <a:pt x="72" y="48"/>
                    <a:pt x="24" y="120"/>
                    <a:pt x="24" y="191"/>
                  </a:cubicBezTo>
                  <a:cubicBezTo>
                    <a:pt x="0" y="262"/>
                    <a:pt x="24" y="334"/>
                    <a:pt x="72" y="382"/>
                  </a:cubicBezTo>
                  <a:lnTo>
                    <a:pt x="143" y="429"/>
                  </a:lnTo>
                  <a:lnTo>
                    <a:pt x="14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8" name="Google Shape;8178;p26"/>
            <p:cNvSpPr/>
            <p:nvPr/>
          </p:nvSpPr>
          <p:spPr>
            <a:xfrm>
              <a:off x="6306050" y="2888150"/>
              <a:ext cx="228050" cy="172675"/>
            </a:xfrm>
            <a:custGeom>
              <a:avLst/>
              <a:gdLst/>
              <a:ahLst/>
              <a:cxnLst/>
              <a:rect l="l" t="t" r="r" b="b"/>
              <a:pathLst>
                <a:path w="9122" h="6907" extrusionOk="0">
                  <a:moveTo>
                    <a:pt x="6043" y="1237"/>
                  </a:moveTo>
                  <a:cubicBezTo>
                    <a:pt x="6440" y="1237"/>
                    <a:pt x="6440" y="1884"/>
                    <a:pt x="6043" y="1884"/>
                  </a:cubicBezTo>
                  <a:cubicBezTo>
                    <a:pt x="6029" y="1884"/>
                    <a:pt x="6016" y="1883"/>
                    <a:pt x="6001" y="1882"/>
                  </a:cubicBezTo>
                  <a:lnTo>
                    <a:pt x="3287" y="1882"/>
                  </a:lnTo>
                  <a:cubicBezTo>
                    <a:pt x="2906" y="1834"/>
                    <a:pt x="2906" y="1286"/>
                    <a:pt x="3287" y="1239"/>
                  </a:cubicBezTo>
                  <a:lnTo>
                    <a:pt x="6001" y="1239"/>
                  </a:lnTo>
                  <a:cubicBezTo>
                    <a:pt x="6016" y="1237"/>
                    <a:pt x="6029" y="1237"/>
                    <a:pt x="6043" y="1237"/>
                  </a:cubicBezTo>
                  <a:close/>
                  <a:moveTo>
                    <a:pt x="6044" y="2499"/>
                  </a:moveTo>
                  <a:cubicBezTo>
                    <a:pt x="6447" y="2499"/>
                    <a:pt x="6440" y="3145"/>
                    <a:pt x="6023" y="3145"/>
                  </a:cubicBezTo>
                  <a:cubicBezTo>
                    <a:pt x="6016" y="3145"/>
                    <a:pt x="6009" y="3144"/>
                    <a:pt x="6001" y="3144"/>
                  </a:cubicBezTo>
                  <a:lnTo>
                    <a:pt x="3287" y="3144"/>
                  </a:lnTo>
                  <a:cubicBezTo>
                    <a:pt x="2906" y="3096"/>
                    <a:pt x="2906" y="2549"/>
                    <a:pt x="3287" y="2501"/>
                  </a:cubicBezTo>
                  <a:lnTo>
                    <a:pt x="6001" y="2501"/>
                  </a:lnTo>
                  <a:cubicBezTo>
                    <a:pt x="6016" y="2499"/>
                    <a:pt x="6030" y="2499"/>
                    <a:pt x="6044" y="2499"/>
                  </a:cubicBezTo>
                  <a:close/>
                  <a:moveTo>
                    <a:pt x="6044" y="3761"/>
                  </a:moveTo>
                  <a:cubicBezTo>
                    <a:pt x="6440" y="3761"/>
                    <a:pt x="6440" y="4385"/>
                    <a:pt x="6044" y="4385"/>
                  </a:cubicBezTo>
                  <a:cubicBezTo>
                    <a:pt x="6030" y="4385"/>
                    <a:pt x="6016" y="4384"/>
                    <a:pt x="6001" y="4382"/>
                  </a:cubicBezTo>
                  <a:lnTo>
                    <a:pt x="3287" y="4382"/>
                  </a:lnTo>
                  <a:cubicBezTo>
                    <a:pt x="2906" y="4358"/>
                    <a:pt x="2906" y="3787"/>
                    <a:pt x="3287" y="3763"/>
                  </a:cubicBezTo>
                  <a:lnTo>
                    <a:pt x="6001" y="3763"/>
                  </a:lnTo>
                  <a:cubicBezTo>
                    <a:pt x="6016" y="3762"/>
                    <a:pt x="6030" y="3761"/>
                    <a:pt x="6044" y="3761"/>
                  </a:cubicBezTo>
                  <a:close/>
                  <a:moveTo>
                    <a:pt x="7586" y="1259"/>
                  </a:moveTo>
                  <a:cubicBezTo>
                    <a:pt x="7687" y="1259"/>
                    <a:pt x="7764" y="1346"/>
                    <a:pt x="7764" y="1453"/>
                  </a:cubicBezTo>
                  <a:lnTo>
                    <a:pt x="7764" y="1572"/>
                  </a:lnTo>
                  <a:cubicBezTo>
                    <a:pt x="7930" y="1596"/>
                    <a:pt x="8073" y="1667"/>
                    <a:pt x="8169" y="1787"/>
                  </a:cubicBezTo>
                  <a:cubicBezTo>
                    <a:pt x="8264" y="1882"/>
                    <a:pt x="8240" y="2001"/>
                    <a:pt x="8145" y="2072"/>
                  </a:cubicBezTo>
                  <a:cubicBezTo>
                    <a:pt x="8112" y="2117"/>
                    <a:pt x="8063" y="2135"/>
                    <a:pt x="8013" y="2135"/>
                  </a:cubicBezTo>
                  <a:cubicBezTo>
                    <a:pt x="7956" y="2135"/>
                    <a:pt x="7897" y="2111"/>
                    <a:pt x="7859" y="2072"/>
                  </a:cubicBezTo>
                  <a:cubicBezTo>
                    <a:pt x="7835" y="2025"/>
                    <a:pt x="7788" y="2001"/>
                    <a:pt x="7764" y="2001"/>
                  </a:cubicBezTo>
                  <a:lnTo>
                    <a:pt x="7764" y="2691"/>
                  </a:lnTo>
                  <a:lnTo>
                    <a:pt x="7859" y="2715"/>
                  </a:lnTo>
                  <a:cubicBezTo>
                    <a:pt x="8216" y="2834"/>
                    <a:pt x="8454" y="3192"/>
                    <a:pt x="8383" y="3573"/>
                  </a:cubicBezTo>
                  <a:cubicBezTo>
                    <a:pt x="8335" y="3882"/>
                    <a:pt x="8073" y="4144"/>
                    <a:pt x="7764" y="4239"/>
                  </a:cubicBezTo>
                  <a:lnTo>
                    <a:pt x="7764" y="4382"/>
                  </a:lnTo>
                  <a:cubicBezTo>
                    <a:pt x="7764" y="4501"/>
                    <a:pt x="7668" y="4597"/>
                    <a:pt x="7549" y="4597"/>
                  </a:cubicBezTo>
                  <a:cubicBezTo>
                    <a:pt x="7430" y="4597"/>
                    <a:pt x="7335" y="4501"/>
                    <a:pt x="7335" y="4382"/>
                  </a:cubicBezTo>
                  <a:lnTo>
                    <a:pt x="7335" y="4263"/>
                  </a:lnTo>
                  <a:cubicBezTo>
                    <a:pt x="7168" y="4239"/>
                    <a:pt x="6978" y="4168"/>
                    <a:pt x="6835" y="4073"/>
                  </a:cubicBezTo>
                  <a:cubicBezTo>
                    <a:pt x="6637" y="3934"/>
                    <a:pt x="6768" y="3681"/>
                    <a:pt x="6954" y="3681"/>
                  </a:cubicBezTo>
                  <a:cubicBezTo>
                    <a:pt x="6992" y="3681"/>
                    <a:pt x="7033" y="3691"/>
                    <a:pt x="7073" y="3715"/>
                  </a:cubicBezTo>
                  <a:cubicBezTo>
                    <a:pt x="7145" y="3787"/>
                    <a:pt x="7240" y="3811"/>
                    <a:pt x="7335" y="3835"/>
                  </a:cubicBezTo>
                  <a:lnTo>
                    <a:pt x="7335" y="2953"/>
                  </a:lnTo>
                  <a:cubicBezTo>
                    <a:pt x="7240" y="2906"/>
                    <a:pt x="7121" y="2834"/>
                    <a:pt x="7026" y="2763"/>
                  </a:cubicBezTo>
                  <a:cubicBezTo>
                    <a:pt x="6859" y="2620"/>
                    <a:pt x="6764" y="2382"/>
                    <a:pt x="6811" y="2144"/>
                  </a:cubicBezTo>
                  <a:cubicBezTo>
                    <a:pt x="6859" y="1882"/>
                    <a:pt x="7049" y="1667"/>
                    <a:pt x="7311" y="1596"/>
                  </a:cubicBezTo>
                  <a:lnTo>
                    <a:pt x="7335" y="1596"/>
                  </a:lnTo>
                  <a:lnTo>
                    <a:pt x="7335" y="1453"/>
                  </a:lnTo>
                  <a:cubicBezTo>
                    <a:pt x="7335" y="1334"/>
                    <a:pt x="7430" y="1263"/>
                    <a:pt x="7549" y="1263"/>
                  </a:cubicBezTo>
                  <a:cubicBezTo>
                    <a:pt x="7562" y="1260"/>
                    <a:pt x="7574" y="1259"/>
                    <a:pt x="7586" y="1259"/>
                  </a:cubicBezTo>
                  <a:close/>
                  <a:moveTo>
                    <a:pt x="7904" y="5023"/>
                  </a:moveTo>
                  <a:cubicBezTo>
                    <a:pt x="8320" y="5023"/>
                    <a:pt x="8320" y="5647"/>
                    <a:pt x="7904" y="5647"/>
                  </a:cubicBezTo>
                  <a:cubicBezTo>
                    <a:pt x="7889" y="5647"/>
                    <a:pt x="7874" y="5646"/>
                    <a:pt x="7859" y="5644"/>
                  </a:cubicBezTo>
                  <a:lnTo>
                    <a:pt x="3263" y="5644"/>
                  </a:lnTo>
                  <a:cubicBezTo>
                    <a:pt x="2882" y="5597"/>
                    <a:pt x="2882" y="5049"/>
                    <a:pt x="3263" y="5025"/>
                  </a:cubicBezTo>
                  <a:lnTo>
                    <a:pt x="7859" y="5025"/>
                  </a:lnTo>
                  <a:cubicBezTo>
                    <a:pt x="7874" y="5024"/>
                    <a:pt x="7889" y="5023"/>
                    <a:pt x="7904" y="5023"/>
                  </a:cubicBezTo>
                  <a:close/>
                  <a:moveTo>
                    <a:pt x="2215" y="0"/>
                  </a:moveTo>
                  <a:lnTo>
                    <a:pt x="2215" y="5335"/>
                  </a:lnTo>
                  <a:cubicBezTo>
                    <a:pt x="2215" y="5502"/>
                    <a:pt x="2072" y="5644"/>
                    <a:pt x="1905" y="5644"/>
                  </a:cubicBezTo>
                  <a:lnTo>
                    <a:pt x="667" y="5644"/>
                  </a:lnTo>
                  <a:cubicBezTo>
                    <a:pt x="310" y="5644"/>
                    <a:pt x="24" y="5906"/>
                    <a:pt x="24" y="6264"/>
                  </a:cubicBezTo>
                  <a:cubicBezTo>
                    <a:pt x="0" y="6597"/>
                    <a:pt x="286" y="6907"/>
                    <a:pt x="643" y="6907"/>
                  </a:cubicBezTo>
                  <a:lnTo>
                    <a:pt x="8835" y="6907"/>
                  </a:lnTo>
                  <a:cubicBezTo>
                    <a:pt x="9002" y="6883"/>
                    <a:pt x="9121" y="6764"/>
                    <a:pt x="9121" y="6597"/>
                  </a:cubicBezTo>
                  <a:lnTo>
                    <a:pt x="9121" y="310"/>
                  </a:lnTo>
                  <a:cubicBezTo>
                    <a:pt x="9121" y="143"/>
                    <a:pt x="9002" y="0"/>
                    <a:pt x="88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79" name="Google Shape;8179;p26"/>
            <p:cNvSpPr/>
            <p:nvPr/>
          </p:nvSpPr>
          <p:spPr>
            <a:xfrm>
              <a:off x="6323900" y="2792900"/>
              <a:ext cx="130425" cy="49425"/>
            </a:xfrm>
            <a:custGeom>
              <a:avLst/>
              <a:gdLst/>
              <a:ahLst/>
              <a:cxnLst/>
              <a:rect l="l" t="t" r="r" b="b"/>
              <a:pathLst>
                <a:path w="5217" h="1977" extrusionOk="0">
                  <a:moveTo>
                    <a:pt x="1" y="0"/>
                  </a:moveTo>
                  <a:lnTo>
                    <a:pt x="1" y="1977"/>
                  </a:lnTo>
                  <a:lnTo>
                    <a:pt x="5216" y="1977"/>
                  </a:lnTo>
                  <a:lnTo>
                    <a:pt x="521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0" name="Google Shape;8180;p26"/>
            <p:cNvSpPr/>
            <p:nvPr/>
          </p:nvSpPr>
          <p:spPr>
            <a:xfrm>
              <a:off x="6470375" y="2794675"/>
              <a:ext cx="64900" cy="45875"/>
            </a:xfrm>
            <a:custGeom>
              <a:avLst/>
              <a:gdLst/>
              <a:ahLst/>
              <a:cxnLst/>
              <a:rect l="l" t="t" r="r" b="b"/>
              <a:pathLst>
                <a:path w="2596" h="1835" extrusionOk="0">
                  <a:moveTo>
                    <a:pt x="0" y="1"/>
                  </a:moveTo>
                  <a:lnTo>
                    <a:pt x="0" y="1834"/>
                  </a:lnTo>
                  <a:lnTo>
                    <a:pt x="2310" y="1215"/>
                  </a:lnTo>
                  <a:cubicBezTo>
                    <a:pt x="2596" y="1120"/>
                    <a:pt x="2596" y="715"/>
                    <a:pt x="2310" y="620"/>
                  </a:cubicBez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1" name="Google Shape;8181;p26"/>
            <p:cNvSpPr/>
            <p:nvPr/>
          </p:nvSpPr>
          <p:spPr>
            <a:xfrm>
              <a:off x="6266150" y="2792900"/>
              <a:ext cx="41700" cy="49425"/>
            </a:xfrm>
            <a:custGeom>
              <a:avLst/>
              <a:gdLst/>
              <a:ahLst/>
              <a:cxnLst/>
              <a:rect l="l" t="t" r="r" b="b"/>
              <a:pathLst>
                <a:path w="1668" h="1977" extrusionOk="0">
                  <a:moveTo>
                    <a:pt x="525" y="0"/>
                  </a:moveTo>
                  <a:cubicBezTo>
                    <a:pt x="239" y="0"/>
                    <a:pt x="1" y="238"/>
                    <a:pt x="1" y="524"/>
                  </a:cubicBezTo>
                  <a:lnTo>
                    <a:pt x="1" y="1453"/>
                  </a:lnTo>
                  <a:cubicBezTo>
                    <a:pt x="1" y="1739"/>
                    <a:pt x="239" y="1977"/>
                    <a:pt x="525" y="1977"/>
                  </a:cubicBezTo>
                  <a:lnTo>
                    <a:pt x="1668" y="1977"/>
                  </a:lnTo>
                  <a:lnTo>
                    <a:pt x="16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2" name="Google Shape;8182;p26"/>
          <p:cNvGrpSpPr/>
          <p:nvPr/>
        </p:nvGrpSpPr>
        <p:grpSpPr>
          <a:xfrm>
            <a:off x="7058139" y="2327420"/>
            <a:ext cx="347326" cy="349642"/>
            <a:chOff x="5688050" y="2792900"/>
            <a:chExt cx="266150" cy="267925"/>
          </a:xfrm>
        </p:grpSpPr>
        <p:sp>
          <p:nvSpPr>
            <p:cNvPr id="8183" name="Google Shape;8183;p26"/>
            <p:cNvSpPr/>
            <p:nvPr/>
          </p:nvSpPr>
          <p:spPr>
            <a:xfrm>
              <a:off x="5900000" y="2888150"/>
              <a:ext cx="54200" cy="172675"/>
            </a:xfrm>
            <a:custGeom>
              <a:avLst/>
              <a:gdLst/>
              <a:ahLst/>
              <a:cxnLst/>
              <a:rect l="l" t="t" r="r" b="b"/>
              <a:pathLst>
                <a:path w="2168" h="6907" extrusionOk="0">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39" y="2499"/>
                  </a:moveTo>
                  <a:cubicBezTo>
                    <a:pt x="1535" y="2499"/>
                    <a:pt x="1535" y="3122"/>
                    <a:pt x="1139" y="3122"/>
                  </a:cubicBezTo>
                  <a:cubicBezTo>
                    <a:pt x="1125" y="3122"/>
                    <a:pt x="1111" y="3122"/>
                    <a:pt x="1096" y="3120"/>
                  </a:cubicBezTo>
                  <a:cubicBezTo>
                    <a:pt x="715" y="3096"/>
                    <a:pt x="715" y="2549"/>
                    <a:pt x="1096" y="2501"/>
                  </a:cubicBezTo>
                  <a:cubicBezTo>
                    <a:pt x="1111" y="2499"/>
                    <a:pt x="1125" y="2499"/>
                    <a:pt x="1139" y="2499"/>
                  </a:cubicBezTo>
                  <a:close/>
                  <a:moveTo>
                    <a:pt x="1139" y="3761"/>
                  </a:moveTo>
                  <a:cubicBezTo>
                    <a:pt x="1535" y="3761"/>
                    <a:pt x="1535" y="4385"/>
                    <a:pt x="1139" y="4385"/>
                  </a:cubicBezTo>
                  <a:cubicBezTo>
                    <a:pt x="1125" y="4385"/>
                    <a:pt x="1111" y="4384"/>
                    <a:pt x="1096" y="4382"/>
                  </a:cubicBezTo>
                  <a:cubicBezTo>
                    <a:pt x="715" y="4358"/>
                    <a:pt x="715" y="3787"/>
                    <a:pt x="1096" y="3763"/>
                  </a:cubicBezTo>
                  <a:cubicBezTo>
                    <a:pt x="1111" y="3762"/>
                    <a:pt x="1125" y="3761"/>
                    <a:pt x="1139" y="3761"/>
                  </a:cubicBezTo>
                  <a:close/>
                  <a:moveTo>
                    <a:pt x="1" y="0"/>
                  </a:moveTo>
                  <a:lnTo>
                    <a:pt x="1" y="6907"/>
                  </a:lnTo>
                  <a:lnTo>
                    <a:pt x="787" y="6907"/>
                  </a:lnTo>
                  <a:lnTo>
                    <a:pt x="787" y="5335"/>
                  </a:lnTo>
                  <a:cubicBezTo>
                    <a:pt x="787" y="5168"/>
                    <a:pt x="906" y="5025"/>
                    <a:pt x="1072" y="5025"/>
                  </a:cubicBezTo>
                  <a:cubicBezTo>
                    <a:pt x="1086" y="5024"/>
                    <a:pt x="1100" y="5023"/>
                    <a:pt x="1114" y="5023"/>
                  </a:cubicBezTo>
                  <a:cubicBezTo>
                    <a:pt x="1283" y="5023"/>
                    <a:pt x="1406" y="5158"/>
                    <a:pt x="1406" y="5335"/>
                  </a:cubicBezTo>
                  <a:lnTo>
                    <a:pt x="1406" y="6907"/>
                  </a:lnTo>
                  <a:lnTo>
                    <a:pt x="1882" y="6907"/>
                  </a:lnTo>
                  <a:cubicBezTo>
                    <a:pt x="2049" y="6883"/>
                    <a:pt x="2168" y="6764"/>
                    <a:pt x="2168" y="6597"/>
                  </a:cubicBezTo>
                  <a:lnTo>
                    <a:pt x="2168" y="310"/>
                  </a:lnTo>
                  <a:cubicBezTo>
                    <a:pt x="2168" y="143"/>
                    <a:pt x="2049" y="0"/>
                    <a:pt x="18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4" name="Google Shape;8184;p26"/>
            <p:cNvSpPr/>
            <p:nvPr/>
          </p:nvSpPr>
          <p:spPr>
            <a:xfrm>
              <a:off x="5688050" y="2888150"/>
              <a:ext cx="54800" cy="172675"/>
            </a:xfrm>
            <a:custGeom>
              <a:avLst/>
              <a:gdLst/>
              <a:ahLst/>
              <a:cxnLst/>
              <a:rect l="l" t="t" r="r" b="b"/>
              <a:pathLst>
                <a:path w="2192" h="6907" extrusionOk="0">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05" y="2499"/>
                  </a:moveTo>
                  <a:cubicBezTo>
                    <a:pt x="1271" y="2499"/>
                    <a:pt x="1422" y="2639"/>
                    <a:pt x="1406" y="2834"/>
                  </a:cubicBezTo>
                  <a:cubicBezTo>
                    <a:pt x="1406" y="2989"/>
                    <a:pt x="1283" y="3123"/>
                    <a:pt x="1133" y="3123"/>
                  </a:cubicBezTo>
                  <a:cubicBezTo>
                    <a:pt x="1121" y="3123"/>
                    <a:pt x="1109" y="3122"/>
                    <a:pt x="1096" y="3120"/>
                  </a:cubicBezTo>
                  <a:cubicBezTo>
                    <a:pt x="810" y="3120"/>
                    <a:pt x="668" y="2787"/>
                    <a:pt x="882" y="2596"/>
                  </a:cubicBezTo>
                  <a:cubicBezTo>
                    <a:pt x="950" y="2529"/>
                    <a:pt x="1029" y="2499"/>
                    <a:pt x="1105" y="2499"/>
                  </a:cubicBezTo>
                  <a:close/>
                  <a:moveTo>
                    <a:pt x="1080" y="3755"/>
                  </a:moveTo>
                  <a:cubicBezTo>
                    <a:pt x="1237" y="3755"/>
                    <a:pt x="1390" y="3882"/>
                    <a:pt x="1406" y="4073"/>
                  </a:cubicBezTo>
                  <a:cubicBezTo>
                    <a:pt x="1406" y="4239"/>
                    <a:pt x="1263" y="4382"/>
                    <a:pt x="1096" y="4382"/>
                  </a:cubicBezTo>
                  <a:cubicBezTo>
                    <a:pt x="1087" y="4383"/>
                    <a:pt x="1077" y="4383"/>
                    <a:pt x="1067" y="4383"/>
                  </a:cubicBezTo>
                  <a:cubicBezTo>
                    <a:pt x="800" y="4383"/>
                    <a:pt x="651" y="4065"/>
                    <a:pt x="858" y="3858"/>
                  </a:cubicBezTo>
                  <a:cubicBezTo>
                    <a:pt x="922" y="3787"/>
                    <a:pt x="1001" y="3755"/>
                    <a:pt x="1080" y="3755"/>
                  </a:cubicBezTo>
                  <a:close/>
                  <a:moveTo>
                    <a:pt x="310" y="0"/>
                  </a:moveTo>
                  <a:cubicBezTo>
                    <a:pt x="144" y="0"/>
                    <a:pt x="1" y="143"/>
                    <a:pt x="1" y="310"/>
                  </a:cubicBezTo>
                  <a:lnTo>
                    <a:pt x="1" y="6597"/>
                  </a:lnTo>
                  <a:cubicBezTo>
                    <a:pt x="1" y="6764"/>
                    <a:pt x="144" y="6907"/>
                    <a:pt x="310" y="6907"/>
                  </a:cubicBezTo>
                  <a:lnTo>
                    <a:pt x="787" y="6907"/>
                  </a:lnTo>
                  <a:lnTo>
                    <a:pt x="787" y="5335"/>
                  </a:lnTo>
                  <a:cubicBezTo>
                    <a:pt x="799" y="5144"/>
                    <a:pt x="941" y="5049"/>
                    <a:pt x="1087" y="5049"/>
                  </a:cubicBezTo>
                  <a:cubicBezTo>
                    <a:pt x="1233" y="5049"/>
                    <a:pt x="1382" y="5144"/>
                    <a:pt x="1406" y="5335"/>
                  </a:cubicBezTo>
                  <a:lnTo>
                    <a:pt x="1406" y="6907"/>
                  </a:lnTo>
                  <a:lnTo>
                    <a:pt x="2192" y="6907"/>
                  </a:lnTo>
                  <a:lnTo>
                    <a:pt x="2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5" name="Google Shape;8185;p26"/>
            <p:cNvSpPr/>
            <p:nvPr/>
          </p:nvSpPr>
          <p:spPr>
            <a:xfrm>
              <a:off x="5758300" y="2833375"/>
              <a:ext cx="125050" cy="227450"/>
            </a:xfrm>
            <a:custGeom>
              <a:avLst/>
              <a:gdLst/>
              <a:ahLst/>
              <a:cxnLst/>
              <a:rect l="l" t="t" r="r" b="b"/>
              <a:pathLst>
                <a:path w="5002" h="9098" extrusionOk="0">
                  <a:moveTo>
                    <a:pt x="1269" y="921"/>
                  </a:moveTo>
                  <a:cubicBezTo>
                    <a:pt x="1424" y="921"/>
                    <a:pt x="1573" y="1048"/>
                    <a:pt x="1573" y="1239"/>
                  </a:cubicBezTo>
                  <a:cubicBezTo>
                    <a:pt x="1573" y="1406"/>
                    <a:pt x="1430" y="1548"/>
                    <a:pt x="1263" y="1548"/>
                  </a:cubicBezTo>
                  <a:cubicBezTo>
                    <a:pt x="977" y="1548"/>
                    <a:pt x="834" y="1215"/>
                    <a:pt x="1049" y="1025"/>
                  </a:cubicBezTo>
                  <a:cubicBezTo>
                    <a:pt x="1112" y="953"/>
                    <a:pt x="1192" y="921"/>
                    <a:pt x="1269" y="921"/>
                  </a:cubicBezTo>
                  <a:close/>
                  <a:moveTo>
                    <a:pt x="2524" y="921"/>
                  </a:moveTo>
                  <a:cubicBezTo>
                    <a:pt x="2687" y="921"/>
                    <a:pt x="2835" y="1048"/>
                    <a:pt x="2835" y="1239"/>
                  </a:cubicBezTo>
                  <a:cubicBezTo>
                    <a:pt x="2835" y="1406"/>
                    <a:pt x="2692" y="1548"/>
                    <a:pt x="2525" y="1548"/>
                  </a:cubicBezTo>
                  <a:cubicBezTo>
                    <a:pt x="2239" y="1548"/>
                    <a:pt x="2097" y="1215"/>
                    <a:pt x="2287" y="1025"/>
                  </a:cubicBezTo>
                  <a:cubicBezTo>
                    <a:pt x="2359" y="953"/>
                    <a:pt x="2443" y="921"/>
                    <a:pt x="2524" y="921"/>
                  </a:cubicBezTo>
                  <a:close/>
                  <a:moveTo>
                    <a:pt x="3776" y="921"/>
                  </a:moveTo>
                  <a:cubicBezTo>
                    <a:pt x="3938" y="921"/>
                    <a:pt x="4097" y="1048"/>
                    <a:pt x="4097" y="1239"/>
                  </a:cubicBezTo>
                  <a:cubicBezTo>
                    <a:pt x="4097" y="1406"/>
                    <a:pt x="3954" y="1548"/>
                    <a:pt x="3787" y="1548"/>
                  </a:cubicBezTo>
                  <a:cubicBezTo>
                    <a:pt x="3502" y="1548"/>
                    <a:pt x="3359" y="1215"/>
                    <a:pt x="3549" y="1025"/>
                  </a:cubicBezTo>
                  <a:cubicBezTo>
                    <a:pt x="3613" y="953"/>
                    <a:pt x="3695" y="921"/>
                    <a:pt x="3776" y="921"/>
                  </a:cubicBezTo>
                  <a:close/>
                  <a:moveTo>
                    <a:pt x="1305" y="2189"/>
                  </a:moveTo>
                  <a:cubicBezTo>
                    <a:pt x="1701" y="2189"/>
                    <a:pt x="1701" y="2813"/>
                    <a:pt x="1305" y="2813"/>
                  </a:cubicBezTo>
                  <a:cubicBezTo>
                    <a:pt x="1292" y="2813"/>
                    <a:pt x="1278" y="2812"/>
                    <a:pt x="1263" y="2811"/>
                  </a:cubicBezTo>
                  <a:cubicBezTo>
                    <a:pt x="882" y="2763"/>
                    <a:pt x="882" y="2215"/>
                    <a:pt x="1263" y="2191"/>
                  </a:cubicBezTo>
                  <a:cubicBezTo>
                    <a:pt x="1278" y="2190"/>
                    <a:pt x="1292" y="2189"/>
                    <a:pt x="1305" y="2189"/>
                  </a:cubicBezTo>
                  <a:close/>
                  <a:moveTo>
                    <a:pt x="2568" y="2189"/>
                  </a:moveTo>
                  <a:cubicBezTo>
                    <a:pt x="2964" y="2189"/>
                    <a:pt x="2964" y="2813"/>
                    <a:pt x="2568" y="2813"/>
                  </a:cubicBezTo>
                  <a:cubicBezTo>
                    <a:pt x="2554" y="2813"/>
                    <a:pt x="2540" y="2812"/>
                    <a:pt x="2525" y="2811"/>
                  </a:cubicBezTo>
                  <a:cubicBezTo>
                    <a:pt x="2144" y="2763"/>
                    <a:pt x="2144" y="2215"/>
                    <a:pt x="2525" y="2191"/>
                  </a:cubicBezTo>
                  <a:cubicBezTo>
                    <a:pt x="2540" y="2190"/>
                    <a:pt x="2554" y="2189"/>
                    <a:pt x="2568" y="2189"/>
                  </a:cubicBezTo>
                  <a:close/>
                  <a:moveTo>
                    <a:pt x="3830" y="2189"/>
                  </a:moveTo>
                  <a:cubicBezTo>
                    <a:pt x="4226" y="2189"/>
                    <a:pt x="4226" y="2813"/>
                    <a:pt x="3830" y="2813"/>
                  </a:cubicBezTo>
                  <a:cubicBezTo>
                    <a:pt x="3816" y="2813"/>
                    <a:pt x="3802" y="2812"/>
                    <a:pt x="3787" y="2811"/>
                  </a:cubicBezTo>
                  <a:cubicBezTo>
                    <a:pt x="3406" y="2763"/>
                    <a:pt x="3406" y="2215"/>
                    <a:pt x="3787" y="2191"/>
                  </a:cubicBezTo>
                  <a:cubicBezTo>
                    <a:pt x="3802" y="2190"/>
                    <a:pt x="3816" y="2189"/>
                    <a:pt x="3830" y="2189"/>
                  </a:cubicBezTo>
                  <a:close/>
                  <a:moveTo>
                    <a:pt x="1304" y="3428"/>
                  </a:moveTo>
                  <a:cubicBezTo>
                    <a:pt x="1702" y="3428"/>
                    <a:pt x="1702" y="4075"/>
                    <a:pt x="1304" y="4075"/>
                  </a:cubicBezTo>
                  <a:cubicBezTo>
                    <a:pt x="1291" y="4075"/>
                    <a:pt x="1277" y="4074"/>
                    <a:pt x="1263" y="4073"/>
                  </a:cubicBezTo>
                  <a:cubicBezTo>
                    <a:pt x="882" y="4025"/>
                    <a:pt x="882" y="3477"/>
                    <a:pt x="1263" y="3430"/>
                  </a:cubicBezTo>
                  <a:cubicBezTo>
                    <a:pt x="1277" y="3428"/>
                    <a:pt x="1291" y="3428"/>
                    <a:pt x="1304" y="3428"/>
                  </a:cubicBezTo>
                  <a:close/>
                  <a:moveTo>
                    <a:pt x="2566" y="3428"/>
                  </a:moveTo>
                  <a:cubicBezTo>
                    <a:pt x="2964" y="3428"/>
                    <a:pt x="2964" y="4075"/>
                    <a:pt x="2566" y="4075"/>
                  </a:cubicBezTo>
                  <a:cubicBezTo>
                    <a:pt x="2553" y="4075"/>
                    <a:pt x="2539" y="4074"/>
                    <a:pt x="2525" y="4073"/>
                  </a:cubicBezTo>
                  <a:cubicBezTo>
                    <a:pt x="2144" y="4025"/>
                    <a:pt x="2144" y="3477"/>
                    <a:pt x="2525" y="3430"/>
                  </a:cubicBezTo>
                  <a:cubicBezTo>
                    <a:pt x="2539" y="3428"/>
                    <a:pt x="2553" y="3428"/>
                    <a:pt x="2566" y="3428"/>
                  </a:cubicBezTo>
                  <a:close/>
                  <a:moveTo>
                    <a:pt x="3829" y="3428"/>
                  </a:moveTo>
                  <a:cubicBezTo>
                    <a:pt x="4226" y="3428"/>
                    <a:pt x="4226" y="4075"/>
                    <a:pt x="3829" y="4075"/>
                  </a:cubicBezTo>
                  <a:cubicBezTo>
                    <a:pt x="3815" y="4075"/>
                    <a:pt x="3802" y="4074"/>
                    <a:pt x="3787" y="4073"/>
                  </a:cubicBezTo>
                  <a:cubicBezTo>
                    <a:pt x="3406" y="4025"/>
                    <a:pt x="3406" y="3477"/>
                    <a:pt x="3787" y="3430"/>
                  </a:cubicBezTo>
                  <a:cubicBezTo>
                    <a:pt x="3802" y="3428"/>
                    <a:pt x="3815" y="3428"/>
                    <a:pt x="3829" y="3428"/>
                  </a:cubicBezTo>
                  <a:close/>
                  <a:moveTo>
                    <a:pt x="2568" y="4690"/>
                  </a:moveTo>
                  <a:cubicBezTo>
                    <a:pt x="2964" y="4690"/>
                    <a:pt x="2964" y="5313"/>
                    <a:pt x="2568" y="5313"/>
                  </a:cubicBezTo>
                  <a:cubicBezTo>
                    <a:pt x="2554" y="5313"/>
                    <a:pt x="2540" y="5313"/>
                    <a:pt x="2525" y="5311"/>
                  </a:cubicBezTo>
                  <a:cubicBezTo>
                    <a:pt x="2144" y="5287"/>
                    <a:pt x="2144" y="4740"/>
                    <a:pt x="2525" y="4692"/>
                  </a:cubicBezTo>
                  <a:cubicBezTo>
                    <a:pt x="2540" y="4690"/>
                    <a:pt x="2554" y="4690"/>
                    <a:pt x="2568" y="4690"/>
                  </a:cubicBezTo>
                  <a:close/>
                  <a:moveTo>
                    <a:pt x="3830" y="4690"/>
                  </a:moveTo>
                  <a:cubicBezTo>
                    <a:pt x="4226" y="4690"/>
                    <a:pt x="4226" y="5313"/>
                    <a:pt x="3830" y="5313"/>
                  </a:cubicBezTo>
                  <a:cubicBezTo>
                    <a:pt x="3816" y="5313"/>
                    <a:pt x="3802" y="5313"/>
                    <a:pt x="3787" y="5311"/>
                  </a:cubicBezTo>
                  <a:cubicBezTo>
                    <a:pt x="3406" y="5287"/>
                    <a:pt x="3406" y="4740"/>
                    <a:pt x="3787" y="4692"/>
                  </a:cubicBezTo>
                  <a:cubicBezTo>
                    <a:pt x="3802" y="4690"/>
                    <a:pt x="3816" y="4690"/>
                    <a:pt x="3830" y="4690"/>
                  </a:cubicBezTo>
                  <a:close/>
                  <a:moveTo>
                    <a:pt x="1272" y="4690"/>
                  </a:moveTo>
                  <a:cubicBezTo>
                    <a:pt x="1438" y="4690"/>
                    <a:pt x="1589" y="4830"/>
                    <a:pt x="1573" y="5025"/>
                  </a:cubicBezTo>
                  <a:cubicBezTo>
                    <a:pt x="1573" y="5180"/>
                    <a:pt x="1450" y="5314"/>
                    <a:pt x="1300" y="5314"/>
                  </a:cubicBezTo>
                  <a:cubicBezTo>
                    <a:pt x="1288" y="5314"/>
                    <a:pt x="1275" y="5313"/>
                    <a:pt x="1263" y="5311"/>
                  </a:cubicBezTo>
                  <a:cubicBezTo>
                    <a:pt x="977" y="5311"/>
                    <a:pt x="834" y="4978"/>
                    <a:pt x="1049" y="4787"/>
                  </a:cubicBezTo>
                  <a:cubicBezTo>
                    <a:pt x="1116" y="4720"/>
                    <a:pt x="1196" y="4690"/>
                    <a:pt x="1272" y="4690"/>
                  </a:cubicBezTo>
                  <a:close/>
                  <a:moveTo>
                    <a:pt x="334" y="1"/>
                  </a:moveTo>
                  <a:cubicBezTo>
                    <a:pt x="144" y="1"/>
                    <a:pt x="1" y="143"/>
                    <a:pt x="1" y="310"/>
                  </a:cubicBezTo>
                  <a:lnTo>
                    <a:pt x="1" y="9098"/>
                  </a:lnTo>
                  <a:lnTo>
                    <a:pt x="1168" y="9098"/>
                  </a:lnTo>
                  <a:lnTo>
                    <a:pt x="1168" y="6264"/>
                  </a:lnTo>
                  <a:cubicBezTo>
                    <a:pt x="1168" y="6097"/>
                    <a:pt x="1311" y="5954"/>
                    <a:pt x="1477" y="5954"/>
                  </a:cubicBezTo>
                  <a:lnTo>
                    <a:pt x="3549" y="5954"/>
                  </a:lnTo>
                  <a:cubicBezTo>
                    <a:pt x="3716" y="5954"/>
                    <a:pt x="3859" y="6097"/>
                    <a:pt x="3859" y="6264"/>
                  </a:cubicBezTo>
                  <a:lnTo>
                    <a:pt x="3859" y="9098"/>
                  </a:lnTo>
                  <a:lnTo>
                    <a:pt x="5002" y="9098"/>
                  </a:lnTo>
                  <a:lnTo>
                    <a:pt x="5002" y="310"/>
                  </a:lnTo>
                  <a:cubicBezTo>
                    <a:pt x="5002" y="143"/>
                    <a:pt x="4859" y="1"/>
                    <a:pt x="46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6" name="Google Shape;8186;p26"/>
            <p:cNvSpPr/>
            <p:nvPr/>
          </p:nvSpPr>
          <p:spPr>
            <a:xfrm>
              <a:off x="5802950" y="2997700"/>
              <a:ext cx="36950" cy="63125"/>
            </a:xfrm>
            <a:custGeom>
              <a:avLst/>
              <a:gdLst/>
              <a:ahLst/>
              <a:cxnLst/>
              <a:rect l="l" t="t" r="r" b="b"/>
              <a:pathLst>
                <a:path w="1478" h="2525" extrusionOk="0">
                  <a:moveTo>
                    <a:pt x="1" y="0"/>
                  </a:moveTo>
                  <a:lnTo>
                    <a:pt x="1" y="2525"/>
                  </a:lnTo>
                  <a:lnTo>
                    <a:pt x="1477" y="2525"/>
                  </a:lnTo>
                  <a:lnTo>
                    <a:pt x="147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87" name="Google Shape;8187;p26"/>
            <p:cNvSpPr/>
            <p:nvPr/>
          </p:nvSpPr>
          <p:spPr>
            <a:xfrm>
              <a:off x="5748775" y="2792900"/>
              <a:ext cx="144700" cy="24425"/>
            </a:xfrm>
            <a:custGeom>
              <a:avLst/>
              <a:gdLst/>
              <a:ahLst/>
              <a:cxnLst/>
              <a:rect l="l" t="t" r="r" b="b"/>
              <a:pathLst>
                <a:path w="5788" h="977" extrusionOk="0">
                  <a:moveTo>
                    <a:pt x="382" y="0"/>
                  </a:moveTo>
                  <a:cubicBezTo>
                    <a:pt x="1" y="24"/>
                    <a:pt x="1" y="596"/>
                    <a:pt x="382" y="619"/>
                  </a:cubicBezTo>
                  <a:lnTo>
                    <a:pt x="906" y="619"/>
                  </a:lnTo>
                  <a:lnTo>
                    <a:pt x="906" y="977"/>
                  </a:lnTo>
                  <a:lnTo>
                    <a:pt x="4883" y="977"/>
                  </a:lnTo>
                  <a:lnTo>
                    <a:pt x="4883" y="619"/>
                  </a:lnTo>
                  <a:lnTo>
                    <a:pt x="5407" y="619"/>
                  </a:lnTo>
                  <a:cubicBezTo>
                    <a:pt x="5788" y="596"/>
                    <a:pt x="5788" y="24"/>
                    <a:pt x="54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88" name="Google Shape;8188;p26"/>
          <p:cNvGrpSpPr/>
          <p:nvPr/>
        </p:nvGrpSpPr>
        <p:grpSpPr>
          <a:xfrm>
            <a:off x="6302185" y="2342167"/>
            <a:ext cx="349642" cy="320704"/>
            <a:chOff x="5108775" y="2804200"/>
            <a:chExt cx="267925" cy="245750"/>
          </a:xfrm>
        </p:grpSpPr>
        <p:sp>
          <p:nvSpPr>
            <p:cNvPr id="8189" name="Google Shape;8189;p26"/>
            <p:cNvSpPr/>
            <p:nvPr/>
          </p:nvSpPr>
          <p:spPr>
            <a:xfrm>
              <a:off x="5250475" y="2971500"/>
              <a:ext cx="109575" cy="78450"/>
            </a:xfrm>
            <a:custGeom>
              <a:avLst/>
              <a:gdLst/>
              <a:ahLst/>
              <a:cxnLst/>
              <a:rect l="l" t="t" r="r" b="b"/>
              <a:pathLst>
                <a:path w="4383" h="3138" extrusionOk="0">
                  <a:moveTo>
                    <a:pt x="1742" y="617"/>
                  </a:moveTo>
                  <a:cubicBezTo>
                    <a:pt x="1756" y="617"/>
                    <a:pt x="1771" y="618"/>
                    <a:pt x="1786" y="620"/>
                  </a:cubicBezTo>
                  <a:lnTo>
                    <a:pt x="2620" y="620"/>
                  </a:lnTo>
                  <a:cubicBezTo>
                    <a:pt x="3001" y="667"/>
                    <a:pt x="3001" y="1215"/>
                    <a:pt x="2620" y="1263"/>
                  </a:cubicBezTo>
                  <a:lnTo>
                    <a:pt x="1786" y="1263"/>
                  </a:lnTo>
                  <a:cubicBezTo>
                    <a:pt x="1778" y="1263"/>
                    <a:pt x="1771" y="1263"/>
                    <a:pt x="1763" y="1263"/>
                  </a:cubicBezTo>
                  <a:cubicBezTo>
                    <a:pt x="1325" y="1263"/>
                    <a:pt x="1318" y="617"/>
                    <a:pt x="1742" y="617"/>
                  </a:cubicBezTo>
                  <a:close/>
                  <a:moveTo>
                    <a:pt x="0" y="0"/>
                  </a:moveTo>
                  <a:lnTo>
                    <a:pt x="0" y="2834"/>
                  </a:lnTo>
                  <a:cubicBezTo>
                    <a:pt x="12" y="3013"/>
                    <a:pt x="161" y="3102"/>
                    <a:pt x="310" y="3102"/>
                  </a:cubicBezTo>
                  <a:cubicBezTo>
                    <a:pt x="459" y="3102"/>
                    <a:pt x="607" y="3013"/>
                    <a:pt x="619" y="2834"/>
                  </a:cubicBezTo>
                  <a:lnTo>
                    <a:pt x="619" y="1882"/>
                  </a:lnTo>
                  <a:lnTo>
                    <a:pt x="3763" y="1882"/>
                  </a:lnTo>
                  <a:lnTo>
                    <a:pt x="3763" y="2834"/>
                  </a:lnTo>
                  <a:cubicBezTo>
                    <a:pt x="3763" y="3037"/>
                    <a:pt x="3918" y="3138"/>
                    <a:pt x="4072" y="3138"/>
                  </a:cubicBezTo>
                  <a:cubicBezTo>
                    <a:pt x="4227" y="3138"/>
                    <a:pt x="4382" y="3037"/>
                    <a:pt x="4382" y="2834"/>
                  </a:cubicBezTo>
                  <a:lnTo>
                    <a:pt x="43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0" name="Google Shape;8190;p26"/>
            <p:cNvSpPr/>
            <p:nvPr/>
          </p:nvSpPr>
          <p:spPr>
            <a:xfrm>
              <a:off x="5250475" y="2923875"/>
              <a:ext cx="126225" cy="31575"/>
            </a:xfrm>
            <a:custGeom>
              <a:avLst/>
              <a:gdLst/>
              <a:ahLst/>
              <a:cxnLst/>
              <a:rect l="l" t="t" r="r" b="b"/>
              <a:pathLst>
                <a:path w="5049" h="1263" extrusionOk="0">
                  <a:moveTo>
                    <a:pt x="0" y="0"/>
                  </a:moveTo>
                  <a:lnTo>
                    <a:pt x="0" y="1262"/>
                  </a:lnTo>
                  <a:lnTo>
                    <a:pt x="4715" y="1262"/>
                  </a:lnTo>
                  <a:cubicBezTo>
                    <a:pt x="4906" y="1262"/>
                    <a:pt x="5049" y="1120"/>
                    <a:pt x="5049" y="953"/>
                  </a:cubicBezTo>
                  <a:lnTo>
                    <a:pt x="5049" y="334"/>
                  </a:lnTo>
                  <a:cubicBezTo>
                    <a:pt x="5049" y="143"/>
                    <a:pt x="4906" y="0"/>
                    <a:pt x="47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1" name="Google Shape;8191;p26"/>
            <p:cNvSpPr/>
            <p:nvPr/>
          </p:nvSpPr>
          <p:spPr>
            <a:xfrm>
              <a:off x="5124850" y="2971500"/>
              <a:ext cx="15500" cy="77575"/>
            </a:xfrm>
            <a:custGeom>
              <a:avLst/>
              <a:gdLst/>
              <a:ahLst/>
              <a:cxnLst/>
              <a:rect l="l" t="t" r="r" b="b"/>
              <a:pathLst>
                <a:path w="620" h="3103" extrusionOk="0">
                  <a:moveTo>
                    <a:pt x="0" y="0"/>
                  </a:moveTo>
                  <a:lnTo>
                    <a:pt x="0" y="2834"/>
                  </a:lnTo>
                  <a:cubicBezTo>
                    <a:pt x="12" y="3013"/>
                    <a:pt x="161" y="3102"/>
                    <a:pt x="310" y="3102"/>
                  </a:cubicBezTo>
                  <a:cubicBezTo>
                    <a:pt x="459" y="3102"/>
                    <a:pt x="608" y="3013"/>
                    <a:pt x="619" y="2834"/>
                  </a:cubicBezTo>
                  <a:lnTo>
                    <a:pt x="61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2" name="Google Shape;8192;p26"/>
            <p:cNvSpPr/>
            <p:nvPr/>
          </p:nvSpPr>
          <p:spPr>
            <a:xfrm>
              <a:off x="5108775" y="2923875"/>
              <a:ext cx="31575" cy="31575"/>
            </a:xfrm>
            <a:custGeom>
              <a:avLst/>
              <a:gdLst/>
              <a:ahLst/>
              <a:cxnLst/>
              <a:rect l="l" t="t" r="r" b="b"/>
              <a:pathLst>
                <a:path w="1263" h="1263" extrusionOk="0">
                  <a:moveTo>
                    <a:pt x="310" y="0"/>
                  </a:moveTo>
                  <a:cubicBezTo>
                    <a:pt x="119" y="0"/>
                    <a:pt x="0" y="143"/>
                    <a:pt x="0" y="334"/>
                  </a:cubicBezTo>
                  <a:lnTo>
                    <a:pt x="0" y="953"/>
                  </a:lnTo>
                  <a:cubicBezTo>
                    <a:pt x="0" y="1120"/>
                    <a:pt x="119" y="1262"/>
                    <a:pt x="310" y="1262"/>
                  </a:cubicBezTo>
                  <a:lnTo>
                    <a:pt x="1262" y="1262"/>
                  </a:lnTo>
                  <a:lnTo>
                    <a:pt x="12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3" name="Google Shape;8193;p26"/>
            <p:cNvSpPr/>
            <p:nvPr/>
          </p:nvSpPr>
          <p:spPr>
            <a:xfrm>
              <a:off x="5156400" y="2874450"/>
              <a:ext cx="78025" cy="175075"/>
            </a:xfrm>
            <a:custGeom>
              <a:avLst/>
              <a:gdLst/>
              <a:ahLst/>
              <a:cxnLst/>
              <a:rect l="l" t="t" r="r" b="b"/>
              <a:pathLst>
                <a:path w="3121" h="7003" extrusionOk="0">
                  <a:moveTo>
                    <a:pt x="1048" y="1"/>
                  </a:moveTo>
                  <a:cubicBezTo>
                    <a:pt x="453" y="1"/>
                    <a:pt x="0" y="453"/>
                    <a:pt x="0" y="1049"/>
                  </a:cubicBezTo>
                  <a:lnTo>
                    <a:pt x="0" y="3763"/>
                  </a:lnTo>
                  <a:cubicBezTo>
                    <a:pt x="0" y="3930"/>
                    <a:pt x="120" y="4073"/>
                    <a:pt x="310" y="4073"/>
                  </a:cubicBezTo>
                  <a:lnTo>
                    <a:pt x="1239" y="4073"/>
                  </a:lnTo>
                  <a:lnTo>
                    <a:pt x="1239" y="5526"/>
                  </a:lnTo>
                  <a:lnTo>
                    <a:pt x="286" y="6478"/>
                  </a:lnTo>
                  <a:cubicBezTo>
                    <a:pt x="167" y="6597"/>
                    <a:pt x="167" y="6788"/>
                    <a:pt x="286" y="6907"/>
                  </a:cubicBezTo>
                  <a:cubicBezTo>
                    <a:pt x="346" y="6966"/>
                    <a:pt x="429" y="6996"/>
                    <a:pt x="512" y="6996"/>
                  </a:cubicBezTo>
                  <a:cubicBezTo>
                    <a:pt x="596" y="6996"/>
                    <a:pt x="679" y="6966"/>
                    <a:pt x="739" y="6907"/>
                  </a:cubicBezTo>
                  <a:lnTo>
                    <a:pt x="1239" y="6407"/>
                  </a:lnTo>
                  <a:lnTo>
                    <a:pt x="1239" y="6693"/>
                  </a:lnTo>
                  <a:cubicBezTo>
                    <a:pt x="1263" y="6883"/>
                    <a:pt x="1411" y="6978"/>
                    <a:pt x="1560" y="6978"/>
                  </a:cubicBezTo>
                  <a:cubicBezTo>
                    <a:pt x="1709" y="6978"/>
                    <a:pt x="1858" y="6883"/>
                    <a:pt x="1882" y="6693"/>
                  </a:cubicBezTo>
                  <a:lnTo>
                    <a:pt x="1882" y="6407"/>
                  </a:lnTo>
                  <a:lnTo>
                    <a:pt x="2382" y="6907"/>
                  </a:lnTo>
                  <a:cubicBezTo>
                    <a:pt x="2453" y="6978"/>
                    <a:pt x="2525" y="7002"/>
                    <a:pt x="2596" y="7002"/>
                  </a:cubicBezTo>
                  <a:cubicBezTo>
                    <a:pt x="2882" y="7002"/>
                    <a:pt x="3025" y="6669"/>
                    <a:pt x="2834" y="6478"/>
                  </a:cubicBezTo>
                  <a:lnTo>
                    <a:pt x="1882" y="5526"/>
                  </a:lnTo>
                  <a:lnTo>
                    <a:pt x="1882" y="4073"/>
                  </a:lnTo>
                  <a:lnTo>
                    <a:pt x="2811" y="4073"/>
                  </a:lnTo>
                  <a:cubicBezTo>
                    <a:pt x="2977" y="4073"/>
                    <a:pt x="3120" y="3930"/>
                    <a:pt x="3120" y="3763"/>
                  </a:cubicBezTo>
                  <a:lnTo>
                    <a:pt x="3120" y="1049"/>
                  </a:lnTo>
                  <a:cubicBezTo>
                    <a:pt x="3120" y="477"/>
                    <a:pt x="2668" y="1"/>
                    <a:pt x="2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4" name="Google Shape;8194;p26"/>
            <p:cNvSpPr/>
            <p:nvPr/>
          </p:nvSpPr>
          <p:spPr>
            <a:xfrm>
              <a:off x="5245700" y="2804200"/>
              <a:ext cx="131000" cy="104225"/>
            </a:xfrm>
            <a:custGeom>
              <a:avLst/>
              <a:gdLst/>
              <a:ahLst/>
              <a:cxnLst/>
              <a:rect l="l" t="t" r="r" b="b"/>
              <a:pathLst>
                <a:path w="5240" h="4169" extrusionOk="0">
                  <a:moveTo>
                    <a:pt x="310" y="1"/>
                  </a:moveTo>
                  <a:cubicBezTo>
                    <a:pt x="144" y="1"/>
                    <a:pt x="1" y="144"/>
                    <a:pt x="24" y="310"/>
                  </a:cubicBezTo>
                  <a:lnTo>
                    <a:pt x="24" y="3239"/>
                  </a:lnTo>
                  <a:cubicBezTo>
                    <a:pt x="1" y="3406"/>
                    <a:pt x="144" y="3549"/>
                    <a:pt x="310" y="3549"/>
                  </a:cubicBezTo>
                  <a:lnTo>
                    <a:pt x="1763" y="3549"/>
                  </a:lnTo>
                  <a:lnTo>
                    <a:pt x="1668" y="4168"/>
                  </a:lnTo>
                  <a:lnTo>
                    <a:pt x="3549" y="4168"/>
                  </a:lnTo>
                  <a:lnTo>
                    <a:pt x="3454" y="3549"/>
                  </a:lnTo>
                  <a:lnTo>
                    <a:pt x="4906" y="3549"/>
                  </a:lnTo>
                  <a:cubicBezTo>
                    <a:pt x="5097" y="3549"/>
                    <a:pt x="5240" y="3406"/>
                    <a:pt x="5216" y="3239"/>
                  </a:cubicBezTo>
                  <a:lnTo>
                    <a:pt x="5216" y="286"/>
                  </a:lnTo>
                  <a:cubicBezTo>
                    <a:pt x="5216" y="120"/>
                    <a:pt x="5073" y="1"/>
                    <a:pt x="49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195" name="Google Shape;8195;p26"/>
          <p:cNvGrpSpPr/>
          <p:nvPr/>
        </p:nvGrpSpPr>
        <p:grpSpPr>
          <a:xfrm>
            <a:off x="5546199" y="2327420"/>
            <a:ext cx="350458" cy="349642"/>
            <a:chOff x="4529475" y="2792900"/>
            <a:chExt cx="268550" cy="267925"/>
          </a:xfrm>
        </p:grpSpPr>
        <p:sp>
          <p:nvSpPr>
            <p:cNvPr id="8196" name="Google Shape;8196;p26"/>
            <p:cNvSpPr/>
            <p:nvPr/>
          </p:nvSpPr>
          <p:spPr>
            <a:xfrm>
              <a:off x="4661050" y="2792900"/>
              <a:ext cx="110775" cy="160625"/>
            </a:xfrm>
            <a:custGeom>
              <a:avLst/>
              <a:gdLst/>
              <a:ahLst/>
              <a:cxnLst/>
              <a:rect l="l" t="t" r="r" b="b"/>
              <a:pathLst>
                <a:path w="4431" h="6425" extrusionOk="0">
                  <a:moveTo>
                    <a:pt x="1573" y="0"/>
                  </a:moveTo>
                  <a:cubicBezTo>
                    <a:pt x="1406" y="0"/>
                    <a:pt x="1263" y="143"/>
                    <a:pt x="1263" y="310"/>
                  </a:cubicBezTo>
                  <a:lnTo>
                    <a:pt x="1263" y="3620"/>
                  </a:lnTo>
                  <a:lnTo>
                    <a:pt x="1" y="6001"/>
                  </a:lnTo>
                  <a:lnTo>
                    <a:pt x="215" y="6001"/>
                  </a:lnTo>
                  <a:cubicBezTo>
                    <a:pt x="477" y="6001"/>
                    <a:pt x="763" y="6097"/>
                    <a:pt x="1001" y="6263"/>
                  </a:cubicBezTo>
                  <a:cubicBezTo>
                    <a:pt x="1180" y="6370"/>
                    <a:pt x="1382" y="6424"/>
                    <a:pt x="1584" y="6424"/>
                  </a:cubicBezTo>
                  <a:cubicBezTo>
                    <a:pt x="1787" y="6424"/>
                    <a:pt x="1989" y="6370"/>
                    <a:pt x="2168" y="6263"/>
                  </a:cubicBezTo>
                  <a:cubicBezTo>
                    <a:pt x="2406" y="6097"/>
                    <a:pt x="2668" y="6001"/>
                    <a:pt x="2954" y="6001"/>
                  </a:cubicBezTo>
                  <a:lnTo>
                    <a:pt x="3168" y="6001"/>
                  </a:lnTo>
                  <a:lnTo>
                    <a:pt x="1906" y="3620"/>
                  </a:lnTo>
                  <a:lnTo>
                    <a:pt x="1906" y="2310"/>
                  </a:lnTo>
                  <a:lnTo>
                    <a:pt x="4097" y="2310"/>
                  </a:lnTo>
                  <a:cubicBezTo>
                    <a:pt x="4216" y="2310"/>
                    <a:pt x="4335" y="2239"/>
                    <a:pt x="4383" y="2120"/>
                  </a:cubicBezTo>
                  <a:cubicBezTo>
                    <a:pt x="4430" y="2024"/>
                    <a:pt x="4406" y="1881"/>
                    <a:pt x="4335" y="1786"/>
                  </a:cubicBezTo>
                  <a:lnTo>
                    <a:pt x="3859" y="1143"/>
                  </a:lnTo>
                  <a:lnTo>
                    <a:pt x="4335" y="500"/>
                  </a:lnTo>
                  <a:cubicBezTo>
                    <a:pt x="4406" y="405"/>
                    <a:pt x="4430" y="286"/>
                    <a:pt x="4383" y="167"/>
                  </a:cubicBezTo>
                  <a:cubicBezTo>
                    <a:pt x="4335" y="72"/>
                    <a:pt x="4216" y="0"/>
                    <a:pt x="40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7" name="Google Shape;8197;p26"/>
            <p:cNvSpPr/>
            <p:nvPr/>
          </p:nvSpPr>
          <p:spPr>
            <a:xfrm>
              <a:off x="4575925" y="2919700"/>
              <a:ext cx="57775" cy="57175"/>
            </a:xfrm>
            <a:custGeom>
              <a:avLst/>
              <a:gdLst/>
              <a:ahLst/>
              <a:cxnLst/>
              <a:rect l="l" t="t" r="r" b="b"/>
              <a:pathLst>
                <a:path w="2311" h="2287" extrusionOk="0">
                  <a:moveTo>
                    <a:pt x="1191" y="1"/>
                  </a:moveTo>
                  <a:cubicBezTo>
                    <a:pt x="1072" y="1"/>
                    <a:pt x="953" y="48"/>
                    <a:pt x="905" y="167"/>
                  </a:cubicBezTo>
                  <a:lnTo>
                    <a:pt x="0" y="1858"/>
                  </a:lnTo>
                  <a:lnTo>
                    <a:pt x="215" y="1906"/>
                  </a:lnTo>
                  <a:cubicBezTo>
                    <a:pt x="405" y="1930"/>
                    <a:pt x="596" y="2025"/>
                    <a:pt x="762" y="2144"/>
                  </a:cubicBezTo>
                  <a:cubicBezTo>
                    <a:pt x="881" y="2239"/>
                    <a:pt x="1024" y="2287"/>
                    <a:pt x="1191" y="2287"/>
                  </a:cubicBezTo>
                  <a:cubicBezTo>
                    <a:pt x="1334" y="2287"/>
                    <a:pt x="1501" y="2239"/>
                    <a:pt x="1620" y="2144"/>
                  </a:cubicBezTo>
                  <a:cubicBezTo>
                    <a:pt x="1786" y="2001"/>
                    <a:pt x="1953" y="1930"/>
                    <a:pt x="2167" y="1882"/>
                  </a:cubicBezTo>
                  <a:lnTo>
                    <a:pt x="2191" y="1882"/>
                  </a:lnTo>
                  <a:lnTo>
                    <a:pt x="2310" y="1715"/>
                  </a:lnTo>
                  <a:lnTo>
                    <a:pt x="1453" y="167"/>
                  </a:lnTo>
                  <a:cubicBezTo>
                    <a:pt x="1405" y="48"/>
                    <a:pt x="1310" y="1"/>
                    <a:pt x="11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8" name="Google Shape;8198;p26"/>
            <p:cNvSpPr/>
            <p:nvPr/>
          </p:nvSpPr>
          <p:spPr>
            <a:xfrm>
              <a:off x="4529475" y="2980425"/>
              <a:ext cx="88750" cy="79800"/>
            </a:xfrm>
            <a:custGeom>
              <a:avLst/>
              <a:gdLst/>
              <a:ahLst/>
              <a:cxnLst/>
              <a:rect l="l" t="t" r="r" b="b"/>
              <a:pathLst>
                <a:path w="3550" h="3192" extrusionOk="0">
                  <a:moveTo>
                    <a:pt x="1525" y="1"/>
                  </a:moveTo>
                  <a:lnTo>
                    <a:pt x="48" y="2739"/>
                  </a:lnTo>
                  <a:cubicBezTo>
                    <a:pt x="1" y="2835"/>
                    <a:pt x="1" y="2954"/>
                    <a:pt x="48" y="3049"/>
                  </a:cubicBezTo>
                  <a:cubicBezTo>
                    <a:pt x="96" y="3144"/>
                    <a:pt x="191" y="3192"/>
                    <a:pt x="310" y="3192"/>
                  </a:cubicBezTo>
                  <a:lnTo>
                    <a:pt x="2049" y="3192"/>
                  </a:lnTo>
                  <a:lnTo>
                    <a:pt x="3549" y="358"/>
                  </a:lnTo>
                  <a:lnTo>
                    <a:pt x="3549" y="358"/>
                  </a:lnTo>
                  <a:cubicBezTo>
                    <a:pt x="3382" y="453"/>
                    <a:pt x="3216" y="477"/>
                    <a:pt x="3049" y="501"/>
                  </a:cubicBezTo>
                  <a:cubicBezTo>
                    <a:pt x="2763" y="501"/>
                    <a:pt x="2478" y="406"/>
                    <a:pt x="2263" y="215"/>
                  </a:cubicBezTo>
                  <a:cubicBezTo>
                    <a:pt x="2168" y="144"/>
                    <a:pt x="2073" y="96"/>
                    <a:pt x="1954" y="72"/>
                  </a:cubicBezTo>
                  <a:lnTo>
                    <a:pt x="15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99" name="Google Shape;8199;p26"/>
            <p:cNvSpPr/>
            <p:nvPr/>
          </p:nvSpPr>
          <p:spPr>
            <a:xfrm>
              <a:off x="4599150" y="2958400"/>
              <a:ext cx="198875" cy="102425"/>
            </a:xfrm>
            <a:custGeom>
              <a:avLst/>
              <a:gdLst/>
              <a:ahLst/>
              <a:cxnLst/>
              <a:rect l="l" t="t" r="r" b="b"/>
              <a:pathLst>
                <a:path w="7955" h="4097" extrusionOk="0">
                  <a:moveTo>
                    <a:pt x="2167" y="1"/>
                  </a:moveTo>
                  <a:lnTo>
                    <a:pt x="0" y="4097"/>
                  </a:lnTo>
                  <a:lnTo>
                    <a:pt x="7645" y="4097"/>
                  </a:lnTo>
                  <a:cubicBezTo>
                    <a:pt x="7740" y="4097"/>
                    <a:pt x="7859" y="4025"/>
                    <a:pt x="7907" y="3930"/>
                  </a:cubicBezTo>
                  <a:cubicBezTo>
                    <a:pt x="7954" y="3858"/>
                    <a:pt x="7954" y="3739"/>
                    <a:pt x="7907" y="3644"/>
                  </a:cubicBezTo>
                  <a:lnTo>
                    <a:pt x="5978" y="1"/>
                  </a:lnTo>
                  <a:lnTo>
                    <a:pt x="5477" y="24"/>
                  </a:lnTo>
                  <a:cubicBezTo>
                    <a:pt x="5287" y="24"/>
                    <a:pt x="5096" y="96"/>
                    <a:pt x="4954" y="191"/>
                  </a:cubicBezTo>
                  <a:cubicBezTo>
                    <a:pt x="4718" y="341"/>
                    <a:pt x="4445" y="433"/>
                    <a:pt x="4167" y="433"/>
                  </a:cubicBezTo>
                  <a:cubicBezTo>
                    <a:pt x="4136" y="433"/>
                    <a:pt x="4104" y="432"/>
                    <a:pt x="4072" y="429"/>
                  </a:cubicBezTo>
                  <a:cubicBezTo>
                    <a:pt x="4038" y="432"/>
                    <a:pt x="4005" y="433"/>
                    <a:pt x="3971" y="433"/>
                  </a:cubicBezTo>
                  <a:cubicBezTo>
                    <a:pt x="3676" y="433"/>
                    <a:pt x="3403" y="341"/>
                    <a:pt x="3167" y="191"/>
                  </a:cubicBezTo>
                  <a:cubicBezTo>
                    <a:pt x="3025" y="96"/>
                    <a:pt x="2834" y="24"/>
                    <a:pt x="2644" y="24"/>
                  </a:cubicBezTo>
                  <a:lnTo>
                    <a:pt x="21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0" name="Google Shape;8200;p26"/>
          <p:cNvGrpSpPr/>
          <p:nvPr/>
        </p:nvGrpSpPr>
        <p:grpSpPr>
          <a:xfrm>
            <a:off x="4788679" y="2327322"/>
            <a:ext cx="356200" cy="349740"/>
            <a:chOff x="3949000" y="2792825"/>
            <a:chExt cx="272950" cy="268000"/>
          </a:xfrm>
        </p:grpSpPr>
        <p:sp>
          <p:nvSpPr>
            <p:cNvPr id="8201" name="Google Shape;8201;p26"/>
            <p:cNvSpPr/>
            <p:nvPr/>
          </p:nvSpPr>
          <p:spPr>
            <a:xfrm>
              <a:off x="4168450" y="2792825"/>
              <a:ext cx="53500" cy="15625"/>
            </a:xfrm>
            <a:custGeom>
              <a:avLst/>
              <a:gdLst/>
              <a:ahLst/>
              <a:cxnLst/>
              <a:rect l="l" t="t" r="r" b="b"/>
              <a:pathLst>
                <a:path w="2140" h="625" extrusionOk="0">
                  <a:moveTo>
                    <a:pt x="396" y="1"/>
                  </a:moveTo>
                  <a:cubicBezTo>
                    <a:pt x="1" y="1"/>
                    <a:pt x="1" y="625"/>
                    <a:pt x="396" y="625"/>
                  </a:cubicBezTo>
                  <a:cubicBezTo>
                    <a:pt x="410" y="625"/>
                    <a:pt x="424" y="624"/>
                    <a:pt x="439" y="622"/>
                  </a:cubicBezTo>
                  <a:lnTo>
                    <a:pt x="1701" y="622"/>
                  </a:lnTo>
                  <a:cubicBezTo>
                    <a:pt x="1716" y="624"/>
                    <a:pt x="1730" y="625"/>
                    <a:pt x="1743" y="625"/>
                  </a:cubicBezTo>
                  <a:cubicBezTo>
                    <a:pt x="2139" y="625"/>
                    <a:pt x="2139" y="1"/>
                    <a:pt x="1743" y="1"/>
                  </a:cubicBezTo>
                  <a:cubicBezTo>
                    <a:pt x="1730" y="1"/>
                    <a:pt x="1716" y="2"/>
                    <a:pt x="1701" y="3"/>
                  </a:cubicBezTo>
                  <a:lnTo>
                    <a:pt x="439" y="3"/>
                  </a:lnTo>
                  <a:cubicBezTo>
                    <a:pt x="424" y="2"/>
                    <a:pt x="410" y="1"/>
                    <a:pt x="3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2" name="Google Shape;8202;p26"/>
            <p:cNvSpPr/>
            <p:nvPr/>
          </p:nvSpPr>
          <p:spPr>
            <a:xfrm>
              <a:off x="3949000" y="3013775"/>
              <a:ext cx="39925" cy="15500"/>
            </a:xfrm>
            <a:custGeom>
              <a:avLst/>
              <a:gdLst/>
              <a:ahLst/>
              <a:cxnLst/>
              <a:rect l="l" t="t" r="r" b="b"/>
              <a:pathLst>
                <a:path w="1597" h="620" extrusionOk="0">
                  <a:moveTo>
                    <a:pt x="382" y="0"/>
                  </a:moveTo>
                  <a:cubicBezTo>
                    <a:pt x="1" y="24"/>
                    <a:pt x="1" y="572"/>
                    <a:pt x="382" y="619"/>
                  </a:cubicBezTo>
                  <a:lnTo>
                    <a:pt x="1239" y="619"/>
                  </a:lnTo>
                  <a:cubicBezTo>
                    <a:pt x="1596" y="572"/>
                    <a:pt x="1596" y="24"/>
                    <a:pt x="1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3" name="Google Shape;8203;p26"/>
            <p:cNvSpPr/>
            <p:nvPr/>
          </p:nvSpPr>
          <p:spPr>
            <a:xfrm>
              <a:off x="3951375" y="2876825"/>
              <a:ext cx="110150" cy="26300"/>
            </a:xfrm>
            <a:custGeom>
              <a:avLst/>
              <a:gdLst/>
              <a:ahLst/>
              <a:cxnLst/>
              <a:rect l="l" t="t" r="r" b="b"/>
              <a:pathLst>
                <a:path w="4406" h="1052" extrusionOk="0">
                  <a:moveTo>
                    <a:pt x="72" y="1"/>
                  </a:moveTo>
                  <a:cubicBezTo>
                    <a:pt x="25" y="239"/>
                    <a:pt x="1" y="501"/>
                    <a:pt x="1" y="739"/>
                  </a:cubicBezTo>
                  <a:cubicBezTo>
                    <a:pt x="1" y="906"/>
                    <a:pt x="144" y="1049"/>
                    <a:pt x="311" y="1049"/>
                  </a:cubicBezTo>
                  <a:lnTo>
                    <a:pt x="4073" y="1049"/>
                  </a:lnTo>
                  <a:cubicBezTo>
                    <a:pt x="4086" y="1050"/>
                    <a:pt x="4098" y="1051"/>
                    <a:pt x="4110" y="1051"/>
                  </a:cubicBezTo>
                  <a:cubicBezTo>
                    <a:pt x="4282" y="1051"/>
                    <a:pt x="4405" y="895"/>
                    <a:pt x="4383" y="739"/>
                  </a:cubicBezTo>
                  <a:lnTo>
                    <a:pt x="438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4" name="Google Shape;8204;p26"/>
            <p:cNvSpPr/>
            <p:nvPr/>
          </p:nvSpPr>
          <p:spPr>
            <a:xfrm>
              <a:off x="3957350" y="2834575"/>
              <a:ext cx="104200" cy="26800"/>
            </a:xfrm>
            <a:custGeom>
              <a:avLst/>
              <a:gdLst/>
              <a:ahLst/>
              <a:cxnLst/>
              <a:rect l="l" t="t" r="r" b="b"/>
              <a:pathLst>
                <a:path w="4168" h="1072" extrusionOk="0">
                  <a:moveTo>
                    <a:pt x="572" y="0"/>
                  </a:moveTo>
                  <a:cubicBezTo>
                    <a:pt x="333" y="334"/>
                    <a:pt x="143" y="691"/>
                    <a:pt x="0" y="1072"/>
                  </a:cubicBezTo>
                  <a:lnTo>
                    <a:pt x="4168" y="1072"/>
                  </a:lnTo>
                  <a:lnTo>
                    <a:pt x="41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5" name="Google Shape;8205;p26"/>
            <p:cNvSpPr/>
            <p:nvPr/>
          </p:nvSpPr>
          <p:spPr>
            <a:xfrm>
              <a:off x="3985925" y="2793425"/>
              <a:ext cx="75625" cy="25675"/>
            </a:xfrm>
            <a:custGeom>
              <a:avLst/>
              <a:gdLst/>
              <a:ahLst/>
              <a:cxnLst/>
              <a:rect l="l" t="t" r="r" b="b"/>
              <a:pathLst>
                <a:path w="3025" h="1027" extrusionOk="0">
                  <a:moveTo>
                    <a:pt x="2732" y="0"/>
                  </a:moveTo>
                  <a:cubicBezTo>
                    <a:pt x="2719" y="0"/>
                    <a:pt x="2705" y="1"/>
                    <a:pt x="2691" y="3"/>
                  </a:cubicBezTo>
                  <a:cubicBezTo>
                    <a:pt x="1691" y="3"/>
                    <a:pt x="738" y="360"/>
                    <a:pt x="0" y="1027"/>
                  </a:cubicBezTo>
                  <a:lnTo>
                    <a:pt x="3025" y="1027"/>
                  </a:lnTo>
                  <a:lnTo>
                    <a:pt x="3025" y="313"/>
                  </a:lnTo>
                  <a:cubicBezTo>
                    <a:pt x="3025" y="136"/>
                    <a:pt x="2902" y="0"/>
                    <a:pt x="27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6" name="Google Shape;8206;p26"/>
            <p:cNvSpPr/>
            <p:nvPr/>
          </p:nvSpPr>
          <p:spPr>
            <a:xfrm>
              <a:off x="3949000" y="2824275"/>
              <a:ext cx="272950" cy="236550"/>
            </a:xfrm>
            <a:custGeom>
              <a:avLst/>
              <a:gdLst/>
              <a:ahLst/>
              <a:cxnLst/>
              <a:rect l="l" t="t" r="r" b="b"/>
              <a:pathLst>
                <a:path w="10918" h="9462" extrusionOk="0">
                  <a:moveTo>
                    <a:pt x="9176" y="1"/>
                  </a:moveTo>
                  <a:cubicBezTo>
                    <a:pt x="9112" y="1"/>
                    <a:pt x="9041" y="40"/>
                    <a:pt x="9003" y="79"/>
                  </a:cubicBezTo>
                  <a:lnTo>
                    <a:pt x="8074" y="1008"/>
                  </a:lnTo>
                  <a:cubicBezTo>
                    <a:pt x="7359" y="365"/>
                    <a:pt x="6407" y="7"/>
                    <a:pt x="5430" y="7"/>
                  </a:cubicBezTo>
                  <a:cubicBezTo>
                    <a:pt x="5264" y="7"/>
                    <a:pt x="5121" y="150"/>
                    <a:pt x="5121" y="317"/>
                  </a:cubicBezTo>
                  <a:lnTo>
                    <a:pt x="5121" y="3770"/>
                  </a:lnTo>
                  <a:lnTo>
                    <a:pt x="1668" y="3770"/>
                  </a:lnTo>
                  <a:cubicBezTo>
                    <a:pt x="1501" y="3770"/>
                    <a:pt x="1358" y="3913"/>
                    <a:pt x="1358" y="4080"/>
                  </a:cubicBezTo>
                  <a:cubicBezTo>
                    <a:pt x="1358" y="5366"/>
                    <a:pt x="1953" y="6580"/>
                    <a:pt x="2978" y="7366"/>
                  </a:cubicBezTo>
                  <a:lnTo>
                    <a:pt x="1525" y="8819"/>
                  </a:lnTo>
                  <a:lnTo>
                    <a:pt x="382" y="8819"/>
                  </a:lnTo>
                  <a:cubicBezTo>
                    <a:pt x="1" y="8866"/>
                    <a:pt x="1" y="9414"/>
                    <a:pt x="382" y="9462"/>
                  </a:cubicBezTo>
                  <a:lnTo>
                    <a:pt x="1644" y="9462"/>
                  </a:lnTo>
                  <a:cubicBezTo>
                    <a:pt x="1739" y="9462"/>
                    <a:pt x="1811" y="9414"/>
                    <a:pt x="1858" y="9366"/>
                  </a:cubicBezTo>
                  <a:lnTo>
                    <a:pt x="3525" y="7699"/>
                  </a:lnTo>
                  <a:cubicBezTo>
                    <a:pt x="4127" y="8012"/>
                    <a:pt x="4774" y="8163"/>
                    <a:pt x="5413" y="8163"/>
                  </a:cubicBezTo>
                  <a:cubicBezTo>
                    <a:pt x="6622" y="8163"/>
                    <a:pt x="7803" y="7625"/>
                    <a:pt x="8598" y="6628"/>
                  </a:cubicBezTo>
                  <a:cubicBezTo>
                    <a:pt x="9812" y="5104"/>
                    <a:pt x="9788" y="2936"/>
                    <a:pt x="8526" y="1460"/>
                  </a:cubicBezTo>
                  <a:lnTo>
                    <a:pt x="9360" y="626"/>
                  </a:lnTo>
                  <a:lnTo>
                    <a:pt x="10479" y="626"/>
                  </a:lnTo>
                  <a:cubicBezTo>
                    <a:pt x="10494" y="628"/>
                    <a:pt x="10508" y="629"/>
                    <a:pt x="10521" y="629"/>
                  </a:cubicBezTo>
                  <a:cubicBezTo>
                    <a:pt x="10917" y="629"/>
                    <a:pt x="10917" y="5"/>
                    <a:pt x="10521" y="5"/>
                  </a:cubicBezTo>
                  <a:cubicBezTo>
                    <a:pt x="10508" y="5"/>
                    <a:pt x="10494" y="6"/>
                    <a:pt x="10479" y="7"/>
                  </a:cubicBezTo>
                  <a:lnTo>
                    <a:pt x="9217" y="7"/>
                  </a:lnTo>
                  <a:cubicBezTo>
                    <a:pt x="9204" y="3"/>
                    <a:pt x="9190" y="1"/>
                    <a:pt x="91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07" name="Google Shape;8207;p26"/>
          <p:cNvGrpSpPr/>
          <p:nvPr/>
        </p:nvGrpSpPr>
        <p:grpSpPr>
          <a:xfrm>
            <a:off x="4035041" y="2326637"/>
            <a:ext cx="351991" cy="350490"/>
            <a:chOff x="3371500" y="2792300"/>
            <a:chExt cx="269725" cy="268575"/>
          </a:xfrm>
        </p:grpSpPr>
        <p:sp>
          <p:nvSpPr>
            <p:cNvPr id="8208" name="Google Shape;8208;p26"/>
            <p:cNvSpPr/>
            <p:nvPr/>
          </p:nvSpPr>
          <p:spPr>
            <a:xfrm>
              <a:off x="3372100" y="2792300"/>
              <a:ext cx="69675" cy="68475"/>
            </a:xfrm>
            <a:custGeom>
              <a:avLst/>
              <a:gdLst/>
              <a:ahLst/>
              <a:cxnLst/>
              <a:rect l="l" t="t" r="r" b="b"/>
              <a:pathLst>
                <a:path w="2787" h="2739" extrusionOk="0">
                  <a:moveTo>
                    <a:pt x="334" y="0"/>
                  </a:moveTo>
                  <a:cubicBezTo>
                    <a:pt x="143" y="0"/>
                    <a:pt x="0" y="143"/>
                    <a:pt x="24" y="334"/>
                  </a:cubicBezTo>
                  <a:lnTo>
                    <a:pt x="24" y="2406"/>
                  </a:lnTo>
                  <a:cubicBezTo>
                    <a:pt x="0" y="2572"/>
                    <a:pt x="143" y="2739"/>
                    <a:pt x="310" y="2739"/>
                  </a:cubicBezTo>
                  <a:cubicBezTo>
                    <a:pt x="477" y="2739"/>
                    <a:pt x="620" y="2596"/>
                    <a:pt x="620" y="2429"/>
                  </a:cubicBezTo>
                  <a:lnTo>
                    <a:pt x="620" y="643"/>
                  </a:lnTo>
                  <a:lnTo>
                    <a:pt x="2406" y="643"/>
                  </a:lnTo>
                  <a:cubicBezTo>
                    <a:pt x="2787" y="596"/>
                    <a:pt x="2787" y="48"/>
                    <a:pt x="24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09" name="Google Shape;8209;p26"/>
            <p:cNvSpPr/>
            <p:nvPr/>
          </p:nvSpPr>
          <p:spPr>
            <a:xfrm>
              <a:off x="3568925" y="2792825"/>
              <a:ext cx="72300" cy="69150"/>
            </a:xfrm>
            <a:custGeom>
              <a:avLst/>
              <a:gdLst/>
              <a:ahLst/>
              <a:cxnLst/>
              <a:rect l="l" t="t" r="r" b="b"/>
              <a:pathLst>
                <a:path w="2892" h="2766" extrusionOk="0">
                  <a:moveTo>
                    <a:pt x="396" y="1"/>
                  </a:moveTo>
                  <a:cubicBezTo>
                    <a:pt x="0" y="1"/>
                    <a:pt x="0" y="625"/>
                    <a:pt x="396" y="625"/>
                  </a:cubicBezTo>
                  <a:cubicBezTo>
                    <a:pt x="410" y="625"/>
                    <a:pt x="424" y="624"/>
                    <a:pt x="439" y="622"/>
                  </a:cubicBezTo>
                  <a:lnTo>
                    <a:pt x="2225" y="622"/>
                  </a:lnTo>
                  <a:lnTo>
                    <a:pt x="2225" y="2408"/>
                  </a:lnTo>
                  <a:cubicBezTo>
                    <a:pt x="2201" y="2647"/>
                    <a:pt x="2374" y="2766"/>
                    <a:pt x="2546" y="2766"/>
                  </a:cubicBezTo>
                  <a:cubicBezTo>
                    <a:pt x="2719" y="2766"/>
                    <a:pt x="2892" y="2647"/>
                    <a:pt x="2868" y="2408"/>
                  </a:cubicBezTo>
                  <a:lnTo>
                    <a:pt x="2868" y="337"/>
                  </a:lnTo>
                  <a:cubicBezTo>
                    <a:pt x="2890" y="158"/>
                    <a:pt x="2746" y="1"/>
                    <a:pt x="2571" y="1"/>
                  </a:cubicBezTo>
                  <a:cubicBezTo>
                    <a:pt x="2559" y="1"/>
                    <a:pt x="2547" y="2"/>
                    <a:pt x="2534" y="3"/>
                  </a:cubicBezTo>
                  <a:lnTo>
                    <a:pt x="439" y="3"/>
                  </a:lnTo>
                  <a:cubicBezTo>
                    <a:pt x="424" y="2"/>
                    <a:pt x="410" y="1"/>
                    <a:pt x="3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0" name="Google Shape;8210;p26"/>
            <p:cNvSpPr/>
            <p:nvPr/>
          </p:nvSpPr>
          <p:spPr>
            <a:xfrm>
              <a:off x="3372100" y="2992925"/>
              <a:ext cx="69075" cy="67300"/>
            </a:xfrm>
            <a:custGeom>
              <a:avLst/>
              <a:gdLst/>
              <a:ahLst/>
              <a:cxnLst/>
              <a:rect l="l" t="t" r="r" b="b"/>
              <a:pathLst>
                <a:path w="2763" h="2692" extrusionOk="0">
                  <a:moveTo>
                    <a:pt x="301" y="1"/>
                  </a:moveTo>
                  <a:cubicBezTo>
                    <a:pt x="155" y="1"/>
                    <a:pt x="12" y="96"/>
                    <a:pt x="0" y="287"/>
                  </a:cubicBezTo>
                  <a:lnTo>
                    <a:pt x="0" y="2382"/>
                  </a:lnTo>
                  <a:cubicBezTo>
                    <a:pt x="0" y="2549"/>
                    <a:pt x="143" y="2692"/>
                    <a:pt x="310" y="2692"/>
                  </a:cubicBezTo>
                  <a:lnTo>
                    <a:pt x="2382" y="2692"/>
                  </a:lnTo>
                  <a:cubicBezTo>
                    <a:pt x="2763" y="2668"/>
                    <a:pt x="2763" y="2096"/>
                    <a:pt x="2382" y="2073"/>
                  </a:cubicBezTo>
                  <a:lnTo>
                    <a:pt x="620" y="2073"/>
                  </a:lnTo>
                  <a:lnTo>
                    <a:pt x="620" y="287"/>
                  </a:lnTo>
                  <a:cubicBezTo>
                    <a:pt x="596" y="96"/>
                    <a:pt x="447" y="1"/>
                    <a:pt x="3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1" name="Google Shape;8211;p26"/>
            <p:cNvSpPr/>
            <p:nvPr/>
          </p:nvSpPr>
          <p:spPr>
            <a:xfrm>
              <a:off x="3568350" y="2992875"/>
              <a:ext cx="71675" cy="68000"/>
            </a:xfrm>
            <a:custGeom>
              <a:avLst/>
              <a:gdLst/>
              <a:ahLst/>
              <a:cxnLst/>
              <a:rect l="l" t="t" r="r" b="b"/>
              <a:pathLst>
                <a:path w="2867" h="2720" extrusionOk="0">
                  <a:moveTo>
                    <a:pt x="2516" y="0"/>
                  </a:moveTo>
                  <a:cubicBezTo>
                    <a:pt x="2347" y="0"/>
                    <a:pt x="2226" y="136"/>
                    <a:pt x="2248" y="312"/>
                  </a:cubicBezTo>
                  <a:lnTo>
                    <a:pt x="2248" y="2098"/>
                  </a:lnTo>
                  <a:lnTo>
                    <a:pt x="462" y="2098"/>
                  </a:lnTo>
                  <a:cubicBezTo>
                    <a:pt x="446" y="2097"/>
                    <a:pt x="431" y="2096"/>
                    <a:pt x="417" y="2096"/>
                  </a:cubicBezTo>
                  <a:cubicBezTo>
                    <a:pt x="0" y="2096"/>
                    <a:pt x="0" y="2720"/>
                    <a:pt x="417" y="2720"/>
                  </a:cubicBezTo>
                  <a:cubicBezTo>
                    <a:pt x="431" y="2720"/>
                    <a:pt x="446" y="2719"/>
                    <a:pt x="462" y="2718"/>
                  </a:cubicBezTo>
                  <a:lnTo>
                    <a:pt x="2534" y="2718"/>
                  </a:lnTo>
                  <a:cubicBezTo>
                    <a:pt x="2700" y="2718"/>
                    <a:pt x="2843" y="2575"/>
                    <a:pt x="2843" y="2408"/>
                  </a:cubicBezTo>
                  <a:lnTo>
                    <a:pt x="2843" y="312"/>
                  </a:lnTo>
                  <a:cubicBezTo>
                    <a:pt x="2867" y="146"/>
                    <a:pt x="2724" y="3"/>
                    <a:pt x="2557" y="3"/>
                  </a:cubicBezTo>
                  <a:cubicBezTo>
                    <a:pt x="2543" y="1"/>
                    <a:pt x="2530" y="0"/>
                    <a:pt x="25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2" name="Google Shape;8212;p26"/>
            <p:cNvSpPr/>
            <p:nvPr/>
          </p:nvSpPr>
          <p:spPr>
            <a:xfrm>
              <a:off x="3418525" y="2861200"/>
              <a:ext cx="153050" cy="131150"/>
            </a:xfrm>
            <a:custGeom>
              <a:avLst/>
              <a:gdLst/>
              <a:ahLst/>
              <a:cxnLst/>
              <a:rect l="l" t="t" r="r" b="b"/>
              <a:pathLst>
                <a:path w="6122" h="5246" extrusionOk="0">
                  <a:moveTo>
                    <a:pt x="3473" y="1252"/>
                  </a:moveTo>
                  <a:cubicBezTo>
                    <a:pt x="4179" y="1252"/>
                    <a:pt x="4859" y="1802"/>
                    <a:pt x="4859" y="2626"/>
                  </a:cubicBezTo>
                  <a:cubicBezTo>
                    <a:pt x="4859" y="3365"/>
                    <a:pt x="4240" y="3984"/>
                    <a:pt x="3502" y="3984"/>
                  </a:cubicBezTo>
                  <a:cubicBezTo>
                    <a:pt x="2287" y="3984"/>
                    <a:pt x="1668" y="2507"/>
                    <a:pt x="2525" y="1650"/>
                  </a:cubicBezTo>
                  <a:cubicBezTo>
                    <a:pt x="2801" y="1375"/>
                    <a:pt x="3140" y="1252"/>
                    <a:pt x="3473" y="1252"/>
                  </a:cubicBezTo>
                  <a:close/>
                  <a:moveTo>
                    <a:pt x="3473" y="1"/>
                  </a:moveTo>
                  <a:cubicBezTo>
                    <a:pt x="2829" y="1"/>
                    <a:pt x="2175" y="238"/>
                    <a:pt x="1644" y="769"/>
                  </a:cubicBezTo>
                  <a:cubicBezTo>
                    <a:pt x="1" y="2412"/>
                    <a:pt x="1168" y="5246"/>
                    <a:pt x="3502" y="5246"/>
                  </a:cubicBezTo>
                  <a:cubicBezTo>
                    <a:pt x="4954" y="5246"/>
                    <a:pt x="6121" y="4055"/>
                    <a:pt x="6121" y="2626"/>
                  </a:cubicBezTo>
                  <a:cubicBezTo>
                    <a:pt x="6121" y="1046"/>
                    <a:pt x="4822" y="1"/>
                    <a:pt x="347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3" name="Google Shape;8213;p26"/>
            <p:cNvSpPr/>
            <p:nvPr/>
          </p:nvSpPr>
          <p:spPr>
            <a:xfrm>
              <a:off x="3487600" y="2908400"/>
              <a:ext cx="36925" cy="36925"/>
            </a:xfrm>
            <a:custGeom>
              <a:avLst/>
              <a:gdLst/>
              <a:ahLst/>
              <a:cxnLst/>
              <a:rect l="l" t="t" r="r" b="b"/>
              <a:pathLst>
                <a:path w="1477" h="1477" extrusionOk="0">
                  <a:moveTo>
                    <a:pt x="739" y="0"/>
                  </a:moveTo>
                  <a:cubicBezTo>
                    <a:pt x="334" y="0"/>
                    <a:pt x="0" y="334"/>
                    <a:pt x="0" y="738"/>
                  </a:cubicBezTo>
                  <a:cubicBezTo>
                    <a:pt x="0" y="1143"/>
                    <a:pt x="334" y="1477"/>
                    <a:pt x="739" y="1477"/>
                  </a:cubicBezTo>
                  <a:cubicBezTo>
                    <a:pt x="1144" y="1477"/>
                    <a:pt x="1477" y="1143"/>
                    <a:pt x="1477" y="738"/>
                  </a:cubicBezTo>
                  <a:cubicBezTo>
                    <a:pt x="1477" y="334"/>
                    <a:pt x="1144" y="0"/>
                    <a:pt x="7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4" name="Google Shape;8214;p26"/>
            <p:cNvSpPr/>
            <p:nvPr/>
          </p:nvSpPr>
          <p:spPr>
            <a:xfrm>
              <a:off x="3371500" y="2845875"/>
              <a:ext cx="132200" cy="161975"/>
            </a:xfrm>
            <a:custGeom>
              <a:avLst/>
              <a:gdLst/>
              <a:ahLst/>
              <a:cxnLst/>
              <a:rect l="l" t="t" r="r" b="b"/>
              <a:pathLst>
                <a:path w="5288" h="6479" extrusionOk="0">
                  <a:moveTo>
                    <a:pt x="5287" y="1"/>
                  </a:moveTo>
                  <a:lnTo>
                    <a:pt x="5287" y="1"/>
                  </a:lnTo>
                  <a:cubicBezTo>
                    <a:pt x="5250" y="2"/>
                    <a:pt x="5212" y="3"/>
                    <a:pt x="5175" y="6"/>
                  </a:cubicBezTo>
                  <a:lnTo>
                    <a:pt x="5175" y="6"/>
                  </a:lnTo>
                  <a:cubicBezTo>
                    <a:pt x="5212" y="4"/>
                    <a:pt x="5250" y="2"/>
                    <a:pt x="5287" y="1"/>
                  </a:cubicBezTo>
                  <a:close/>
                  <a:moveTo>
                    <a:pt x="5175" y="6"/>
                  </a:moveTo>
                  <a:cubicBezTo>
                    <a:pt x="4522" y="40"/>
                    <a:pt x="3873" y="184"/>
                    <a:pt x="3287" y="477"/>
                  </a:cubicBezTo>
                  <a:cubicBezTo>
                    <a:pt x="2692" y="763"/>
                    <a:pt x="2120" y="1096"/>
                    <a:pt x="1620" y="1525"/>
                  </a:cubicBezTo>
                  <a:cubicBezTo>
                    <a:pt x="1048" y="1977"/>
                    <a:pt x="548" y="2477"/>
                    <a:pt x="96" y="3049"/>
                  </a:cubicBezTo>
                  <a:cubicBezTo>
                    <a:pt x="1" y="3144"/>
                    <a:pt x="1" y="3311"/>
                    <a:pt x="96" y="3430"/>
                  </a:cubicBezTo>
                  <a:cubicBezTo>
                    <a:pt x="548" y="3978"/>
                    <a:pt x="1048" y="4502"/>
                    <a:pt x="1620" y="4954"/>
                  </a:cubicBezTo>
                  <a:cubicBezTo>
                    <a:pt x="2120" y="5359"/>
                    <a:pt x="2692" y="5716"/>
                    <a:pt x="3287" y="6002"/>
                  </a:cubicBezTo>
                  <a:cubicBezTo>
                    <a:pt x="3864" y="6268"/>
                    <a:pt x="4504" y="6431"/>
                    <a:pt x="5147" y="6471"/>
                  </a:cubicBezTo>
                  <a:lnTo>
                    <a:pt x="5147" y="6471"/>
                  </a:lnTo>
                  <a:cubicBezTo>
                    <a:pt x="3452" y="6353"/>
                    <a:pt x="2144" y="4931"/>
                    <a:pt x="2144" y="3239"/>
                  </a:cubicBezTo>
                  <a:cubicBezTo>
                    <a:pt x="2144" y="1515"/>
                    <a:pt x="3467" y="110"/>
                    <a:pt x="5175" y="6"/>
                  </a:cubicBezTo>
                  <a:close/>
                  <a:moveTo>
                    <a:pt x="5147" y="6471"/>
                  </a:moveTo>
                  <a:cubicBezTo>
                    <a:pt x="5194" y="6475"/>
                    <a:pt x="5240" y="6477"/>
                    <a:pt x="5287" y="6478"/>
                  </a:cubicBezTo>
                  <a:cubicBezTo>
                    <a:pt x="5241" y="6477"/>
                    <a:pt x="5194" y="6474"/>
                    <a:pt x="5147" y="647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5" name="Google Shape;8215;p26"/>
            <p:cNvSpPr/>
            <p:nvPr/>
          </p:nvSpPr>
          <p:spPr>
            <a:xfrm>
              <a:off x="3508425" y="2845875"/>
              <a:ext cx="132200" cy="161975"/>
            </a:xfrm>
            <a:custGeom>
              <a:avLst/>
              <a:gdLst/>
              <a:ahLst/>
              <a:cxnLst/>
              <a:rect l="l" t="t" r="r" b="b"/>
              <a:pathLst>
                <a:path w="5288" h="6479" extrusionOk="0">
                  <a:moveTo>
                    <a:pt x="1" y="1"/>
                  </a:moveTo>
                  <a:lnTo>
                    <a:pt x="1" y="1"/>
                  </a:lnTo>
                  <a:cubicBezTo>
                    <a:pt x="35" y="2"/>
                    <a:pt x="69" y="3"/>
                    <a:pt x="103" y="5"/>
                  </a:cubicBezTo>
                  <a:lnTo>
                    <a:pt x="103" y="5"/>
                  </a:lnTo>
                  <a:cubicBezTo>
                    <a:pt x="69" y="3"/>
                    <a:pt x="35" y="2"/>
                    <a:pt x="1" y="1"/>
                  </a:cubicBezTo>
                  <a:close/>
                  <a:moveTo>
                    <a:pt x="103" y="5"/>
                  </a:moveTo>
                  <a:cubicBezTo>
                    <a:pt x="1794" y="105"/>
                    <a:pt x="3144" y="1512"/>
                    <a:pt x="3144" y="3239"/>
                  </a:cubicBezTo>
                  <a:cubicBezTo>
                    <a:pt x="3144" y="4935"/>
                    <a:pt x="1807" y="6360"/>
                    <a:pt x="128" y="6472"/>
                  </a:cubicBezTo>
                  <a:lnTo>
                    <a:pt x="127" y="6472"/>
                  </a:lnTo>
                  <a:cubicBezTo>
                    <a:pt x="773" y="6433"/>
                    <a:pt x="1398" y="6270"/>
                    <a:pt x="2001" y="6002"/>
                  </a:cubicBezTo>
                  <a:cubicBezTo>
                    <a:pt x="2597" y="5716"/>
                    <a:pt x="3144" y="5359"/>
                    <a:pt x="3668" y="4954"/>
                  </a:cubicBezTo>
                  <a:cubicBezTo>
                    <a:pt x="4216" y="4502"/>
                    <a:pt x="4740" y="3978"/>
                    <a:pt x="5193" y="3430"/>
                  </a:cubicBezTo>
                  <a:cubicBezTo>
                    <a:pt x="5288" y="3311"/>
                    <a:pt x="5288" y="3144"/>
                    <a:pt x="5193" y="3049"/>
                  </a:cubicBezTo>
                  <a:cubicBezTo>
                    <a:pt x="4740" y="2477"/>
                    <a:pt x="4216" y="1977"/>
                    <a:pt x="3668" y="1525"/>
                  </a:cubicBezTo>
                  <a:cubicBezTo>
                    <a:pt x="3144" y="1096"/>
                    <a:pt x="2597" y="763"/>
                    <a:pt x="2001" y="477"/>
                  </a:cubicBezTo>
                  <a:cubicBezTo>
                    <a:pt x="1390" y="183"/>
                    <a:pt x="758" y="39"/>
                    <a:pt x="103" y="5"/>
                  </a:cubicBezTo>
                  <a:close/>
                  <a:moveTo>
                    <a:pt x="127" y="6472"/>
                  </a:moveTo>
                  <a:cubicBezTo>
                    <a:pt x="85" y="6475"/>
                    <a:pt x="43" y="6477"/>
                    <a:pt x="1" y="6478"/>
                  </a:cubicBezTo>
                  <a:cubicBezTo>
                    <a:pt x="43" y="6477"/>
                    <a:pt x="86" y="6475"/>
                    <a:pt x="128" y="6472"/>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16" name="Google Shape;8216;p26"/>
          <p:cNvGrpSpPr/>
          <p:nvPr/>
        </p:nvGrpSpPr>
        <p:grpSpPr>
          <a:xfrm>
            <a:off x="3307830" y="2327420"/>
            <a:ext cx="295224" cy="349642"/>
            <a:chOff x="2814250" y="2792900"/>
            <a:chExt cx="226225" cy="267925"/>
          </a:xfrm>
        </p:grpSpPr>
        <p:sp>
          <p:nvSpPr>
            <p:cNvPr id="8217" name="Google Shape;8217;p26"/>
            <p:cNvSpPr/>
            <p:nvPr/>
          </p:nvSpPr>
          <p:spPr>
            <a:xfrm>
              <a:off x="2927375" y="2792900"/>
              <a:ext cx="67300" cy="80625"/>
            </a:xfrm>
            <a:custGeom>
              <a:avLst/>
              <a:gdLst/>
              <a:ahLst/>
              <a:cxnLst/>
              <a:rect l="l" t="t" r="r" b="b"/>
              <a:pathLst>
                <a:path w="2692" h="3225" extrusionOk="0">
                  <a:moveTo>
                    <a:pt x="2096" y="0"/>
                  </a:moveTo>
                  <a:lnTo>
                    <a:pt x="0" y="2501"/>
                  </a:lnTo>
                  <a:lnTo>
                    <a:pt x="1191" y="3191"/>
                  </a:lnTo>
                  <a:cubicBezTo>
                    <a:pt x="1242" y="3213"/>
                    <a:pt x="1296" y="3224"/>
                    <a:pt x="1348" y="3224"/>
                  </a:cubicBezTo>
                  <a:cubicBezTo>
                    <a:pt x="1464" y="3224"/>
                    <a:pt x="1570" y="3171"/>
                    <a:pt x="1619" y="3072"/>
                  </a:cubicBezTo>
                  <a:lnTo>
                    <a:pt x="2643" y="1405"/>
                  </a:lnTo>
                  <a:cubicBezTo>
                    <a:pt x="2691" y="1310"/>
                    <a:pt x="2691" y="1191"/>
                    <a:pt x="2643" y="1096"/>
                  </a:cubicBezTo>
                  <a:lnTo>
                    <a:pt x="20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8" name="Google Shape;8218;p26"/>
            <p:cNvSpPr/>
            <p:nvPr/>
          </p:nvSpPr>
          <p:spPr>
            <a:xfrm>
              <a:off x="2860075" y="2792900"/>
              <a:ext cx="67325" cy="80625"/>
            </a:xfrm>
            <a:custGeom>
              <a:avLst/>
              <a:gdLst/>
              <a:ahLst/>
              <a:cxnLst/>
              <a:rect l="l" t="t" r="r" b="b"/>
              <a:pathLst>
                <a:path w="2693" h="3225" extrusionOk="0">
                  <a:moveTo>
                    <a:pt x="596" y="0"/>
                  </a:moveTo>
                  <a:lnTo>
                    <a:pt x="49" y="1096"/>
                  </a:lnTo>
                  <a:cubicBezTo>
                    <a:pt x="1" y="1191"/>
                    <a:pt x="1" y="1310"/>
                    <a:pt x="49" y="1405"/>
                  </a:cubicBezTo>
                  <a:lnTo>
                    <a:pt x="1073" y="3072"/>
                  </a:lnTo>
                  <a:cubicBezTo>
                    <a:pt x="1122" y="3171"/>
                    <a:pt x="1228" y="3224"/>
                    <a:pt x="1344" y="3224"/>
                  </a:cubicBezTo>
                  <a:cubicBezTo>
                    <a:pt x="1396" y="3224"/>
                    <a:pt x="1450" y="3213"/>
                    <a:pt x="1501" y="3191"/>
                  </a:cubicBezTo>
                  <a:lnTo>
                    <a:pt x="2692" y="2501"/>
                  </a:lnTo>
                  <a:lnTo>
                    <a:pt x="5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19" name="Google Shape;8219;p26"/>
            <p:cNvSpPr/>
            <p:nvPr/>
          </p:nvSpPr>
          <p:spPr>
            <a:xfrm>
              <a:off x="2895225" y="2792900"/>
              <a:ext cx="64325" cy="38125"/>
            </a:xfrm>
            <a:custGeom>
              <a:avLst/>
              <a:gdLst/>
              <a:ahLst/>
              <a:cxnLst/>
              <a:rect l="l" t="t" r="r" b="b"/>
              <a:pathLst>
                <a:path w="2573" h="1525" extrusionOk="0">
                  <a:moveTo>
                    <a:pt x="0" y="0"/>
                  </a:moveTo>
                  <a:lnTo>
                    <a:pt x="1286" y="1524"/>
                  </a:lnTo>
                  <a:lnTo>
                    <a:pt x="25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0" name="Google Shape;8220;p26"/>
            <p:cNvSpPr/>
            <p:nvPr/>
          </p:nvSpPr>
          <p:spPr>
            <a:xfrm>
              <a:off x="2916050" y="2873275"/>
              <a:ext cx="22650" cy="13700"/>
            </a:xfrm>
            <a:custGeom>
              <a:avLst/>
              <a:gdLst/>
              <a:ahLst/>
              <a:cxnLst/>
              <a:rect l="l" t="t" r="r" b="b"/>
              <a:pathLst>
                <a:path w="906" h="548" extrusionOk="0">
                  <a:moveTo>
                    <a:pt x="453" y="0"/>
                  </a:moveTo>
                  <a:lnTo>
                    <a:pt x="1" y="262"/>
                  </a:lnTo>
                  <a:lnTo>
                    <a:pt x="120" y="548"/>
                  </a:lnTo>
                  <a:lnTo>
                    <a:pt x="786" y="548"/>
                  </a:lnTo>
                  <a:lnTo>
                    <a:pt x="906" y="262"/>
                  </a:lnTo>
                  <a:lnTo>
                    <a:pt x="45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1" name="Google Shape;8221;p26"/>
            <p:cNvSpPr/>
            <p:nvPr/>
          </p:nvSpPr>
          <p:spPr>
            <a:xfrm>
              <a:off x="2904150" y="2903025"/>
              <a:ext cx="46450" cy="137550"/>
            </a:xfrm>
            <a:custGeom>
              <a:avLst/>
              <a:gdLst/>
              <a:ahLst/>
              <a:cxnLst/>
              <a:rect l="l" t="t" r="r" b="b"/>
              <a:pathLst>
                <a:path w="1858" h="5502" extrusionOk="0">
                  <a:moveTo>
                    <a:pt x="667" y="1"/>
                  </a:moveTo>
                  <a:lnTo>
                    <a:pt x="0" y="4406"/>
                  </a:lnTo>
                  <a:lnTo>
                    <a:pt x="929" y="5502"/>
                  </a:lnTo>
                  <a:lnTo>
                    <a:pt x="1858" y="4406"/>
                  </a:lnTo>
                  <a:lnTo>
                    <a:pt x="1596" y="2716"/>
                  </a:lnTo>
                  <a:lnTo>
                    <a:pt x="1358" y="2716"/>
                  </a:lnTo>
                  <a:cubicBezTo>
                    <a:pt x="977" y="2668"/>
                    <a:pt x="977" y="2120"/>
                    <a:pt x="1358" y="2096"/>
                  </a:cubicBezTo>
                  <a:lnTo>
                    <a:pt x="1358" y="2073"/>
                  </a:lnTo>
                  <a:lnTo>
                    <a:pt x="1501" y="2073"/>
                  </a:lnTo>
                  <a:lnTo>
                    <a:pt x="11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2" name="Google Shape;8222;p26"/>
            <p:cNvSpPr/>
            <p:nvPr/>
          </p:nvSpPr>
          <p:spPr>
            <a:xfrm>
              <a:off x="2814250" y="2824375"/>
              <a:ext cx="113150" cy="235850"/>
            </a:xfrm>
            <a:custGeom>
              <a:avLst/>
              <a:gdLst/>
              <a:ahLst/>
              <a:cxnLst/>
              <a:rect l="l" t="t" r="r" b="b"/>
              <a:pathLst>
                <a:path w="4526" h="9434" extrusionOk="0">
                  <a:moveTo>
                    <a:pt x="292" y="1"/>
                  </a:moveTo>
                  <a:cubicBezTo>
                    <a:pt x="123" y="1"/>
                    <a:pt x="2" y="135"/>
                    <a:pt x="24" y="289"/>
                  </a:cubicBezTo>
                  <a:lnTo>
                    <a:pt x="24" y="9124"/>
                  </a:lnTo>
                  <a:cubicBezTo>
                    <a:pt x="0" y="9291"/>
                    <a:pt x="143" y="9434"/>
                    <a:pt x="334" y="9434"/>
                  </a:cubicBezTo>
                  <a:lnTo>
                    <a:pt x="4525" y="9434"/>
                  </a:lnTo>
                  <a:cubicBezTo>
                    <a:pt x="4438" y="9434"/>
                    <a:pt x="4351" y="9394"/>
                    <a:pt x="4282" y="9332"/>
                  </a:cubicBezTo>
                  <a:lnTo>
                    <a:pt x="4282" y="9332"/>
                  </a:lnTo>
                  <a:lnTo>
                    <a:pt x="3025" y="7838"/>
                  </a:lnTo>
                  <a:cubicBezTo>
                    <a:pt x="2977" y="7767"/>
                    <a:pt x="2953" y="7672"/>
                    <a:pt x="2953" y="7576"/>
                  </a:cubicBezTo>
                  <a:lnTo>
                    <a:pt x="3668" y="2861"/>
                  </a:lnTo>
                  <a:lnTo>
                    <a:pt x="3525" y="2528"/>
                  </a:lnTo>
                  <a:cubicBezTo>
                    <a:pt x="3406" y="2575"/>
                    <a:pt x="3287" y="2599"/>
                    <a:pt x="3168" y="2599"/>
                  </a:cubicBezTo>
                  <a:cubicBezTo>
                    <a:pt x="2834" y="2599"/>
                    <a:pt x="2525" y="2432"/>
                    <a:pt x="2358" y="2147"/>
                  </a:cubicBezTo>
                  <a:lnTo>
                    <a:pt x="1358" y="456"/>
                  </a:lnTo>
                  <a:cubicBezTo>
                    <a:pt x="1262" y="313"/>
                    <a:pt x="1215" y="146"/>
                    <a:pt x="1215" y="3"/>
                  </a:cubicBezTo>
                  <a:lnTo>
                    <a:pt x="334" y="3"/>
                  </a:lnTo>
                  <a:cubicBezTo>
                    <a:pt x="320" y="2"/>
                    <a:pt x="306" y="1"/>
                    <a:pt x="29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3" name="Google Shape;8223;p26"/>
            <p:cNvSpPr/>
            <p:nvPr/>
          </p:nvSpPr>
          <p:spPr>
            <a:xfrm>
              <a:off x="2927375" y="2824375"/>
              <a:ext cx="113100" cy="236450"/>
            </a:xfrm>
            <a:custGeom>
              <a:avLst/>
              <a:gdLst/>
              <a:ahLst/>
              <a:cxnLst/>
              <a:rect l="l" t="t" r="r" b="b"/>
              <a:pathLst>
                <a:path w="4524" h="9458" extrusionOk="0">
                  <a:moveTo>
                    <a:pt x="4228" y="1"/>
                  </a:moveTo>
                  <a:cubicBezTo>
                    <a:pt x="4216" y="1"/>
                    <a:pt x="4204" y="2"/>
                    <a:pt x="4191" y="3"/>
                  </a:cubicBezTo>
                  <a:lnTo>
                    <a:pt x="3286" y="3"/>
                  </a:lnTo>
                  <a:cubicBezTo>
                    <a:pt x="3286" y="146"/>
                    <a:pt x="3239" y="313"/>
                    <a:pt x="3167" y="456"/>
                  </a:cubicBezTo>
                  <a:lnTo>
                    <a:pt x="2167" y="2170"/>
                  </a:lnTo>
                  <a:cubicBezTo>
                    <a:pt x="2000" y="2432"/>
                    <a:pt x="1691" y="2623"/>
                    <a:pt x="1357" y="2623"/>
                  </a:cubicBezTo>
                  <a:cubicBezTo>
                    <a:pt x="1238" y="2623"/>
                    <a:pt x="1119" y="2599"/>
                    <a:pt x="1000" y="2551"/>
                  </a:cubicBezTo>
                  <a:lnTo>
                    <a:pt x="857" y="2885"/>
                  </a:lnTo>
                  <a:lnTo>
                    <a:pt x="1215" y="5242"/>
                  </a:lnTo>
                  <a:lnTo>
                    <a:pt x="1691" y="5242"/>
                  </a:lnTo>
                  <a:cubicBezTo>
                    <a:pt x="1705" y="5241"/>
                    <a:pt x="1720" y="5240"/>
                    <a:pt x="1733" y="5240"/>
                  </a:cubicBezTo>
                  <a:cubicBezTo>
                    <a:pt x="2129" y="5240"/>
                    <a:pt x="2129" y="5864"/>
                    <a:pt x="1733" y="5864"/>
                  </a:cubicBezTo>
                  <a:cubicBezTo>
                    <a:pt x="1720" y="5864"/>
                    <a:pt x="1705" y="5863"/>
                    <a:pt x="1691" y="5862"/>
                  </a:cubicBezTo>
                  <a:lnTo>
                    <a:pt x="1310" y="5862"/>
                  </a:lnTo>
                  <a:lnTo>
                    <a:pt x="1572" y="7600"/>
                  </a:lnTo>
                  <a:cubicBezTo>
                    <a:pt x="1596" y="7695"/>
                    <a:pt x="1548" y="7767"/>
                    <a:pt x="1500" y="7838"/>
                  </a:cubicBezTo>
                  <a:lnTo>
                    <a:pt x="238" y="9362"/>
                  </a:lnTo>
                  <a:cubicBezTo>
                    <a:pt x="191" y="9434"/>
                    <a:pt x="95" y="9458"/>
                    <a:pt x="0" y="9458"/>
                  </a:cubicBezTo>
                  <a:lnTo>
                    <a:pt x="4191" y="9458"/>
                  </a:lnTo>
                  <a:cubicBezTo>
                    <a:pt x="4358" y="9458"/>
                    <a:pt x="4501" y="9315"/>
                    <a:pt x="4501" y="9148"/>
                  </a:cubicBezTo>
                  <a:lnTo>
                    <a:pt x="4501" y="313"/>
                  </a:lnTo>
                  <a:cubicBezTo>
                    <a:pt x="4523" y="136"/>
                    <a:pt x="4382" y="1"/>
                    <a:pt x="422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24" name="Google Shape;8224;p26"/>
          <p:cNvGrpSpPr/>
          <p:nvPr/>
        </p:nvGrpSpPr>
        <p:grpSpPr>
          <a:xfrm>
            <a:off x="2524667" y="2327225"/>
            <a:ext cx="349642" cy="349838"/>
            <a:chOff x="2214125" y="2792750"/>
            <a:chExt cx="267925" cy="268075"/>
          </a:xfrm>
        </p:grpSpPr>
        <p:sp>
          <p:nvSpPr>
            <p:cNvPr id="8225" name="Google Shape;8225;p26"/>
            <p:cNvSpPr/>
            <p:nvPr/>
          </p:nvSpPr>
          <p:spPr>
            <a:xfrm>
              <a:off x="2214125" y="2792750"/>
              <a:ext cx="267925" cy="268075"/>
            </a:xfrm>
            <a:custGeom>
              <a:avLst/>
              <a:gdLst/>
              <a:ahLst/>
              <a:cxnLst/>
              <a:rect l="l" t="t" r="r" b="b"/>
              <a:pathLst>
                <a:path w="10717" h="10723" extrusionOk="0">
                  <a:moveTo>
                    <a:pt x="5370" y="0"/>
                  </a:moveTo>
                  <a:cubicBezTo>
                    <a:pt x="5275" y="0"/>
                    <a:pt x="5180" y="42"/>
                    <a:pt x="5120" y="125"/>
                  </a:cubicBezTo>
                  <a:lnTo>
                    <a:pt x="3858" y="1816"/>
                  </a:lnTo>
                  <a:cubicBezTo>
                    <a:pt x="3692" y="2007"/>
                    <a:pt x="3858" y="2316"/>
                    <a:pt x="4120" y="2316"/>
                  </a:cubicBezTo>
                  <a:lnTo>
                    <a:pt x="4430" y="2316"/>
                  </a:lnTo>
                  <a:lnTo>
                    <a:pt x="4430" y="3054"/>
                  </a:lnTo>
                  <a:cubicBezTo>
                    <a:pt x="3811" y="2626"/>
                    <a:pt x="3096" y="2388"/>
                    <a:pt x="2334" y="2316"/>
                  </a:cubicBezTo>
                  <a:lnTo>
                    <a:pt x="2334" y="2007"/>
                  </a:lnTo>
                  <a:cubicBezTo>
                    <a:pt x="2351" y="1817"/>
                    <a:pt x="2194" y="1678"/>
                    <a:pt x="2025" y="1678"/>
                  </a:cubicBezTo>
                  <a:cubicBezTo>
                    <a:pt x="1960" y="1678"/>
                    <a:pt x="1893" y="1698"/>
                    <a:pt x="1834" y="1745"/>
                  </a:cubicBezTo>
                  <a:lnTo>
                    <a:pt x="167" y="3007"/>
                  </a:lnTo>
                  <a:cubicBezTo>
                    <a:pt x="0" y="3126"/>
                    <a:pt x="0" y="3388"/>
                    <a:pt x="167" y="3507"/>
                  </a:cubicBezTo>
                  <a:lnTo>
                    <a:pt x="1834" y="4769"/>
                  </a:lnTo>
                  <a:cubicBezTo>
                    <a:pt x="1886" y="4808"/>
                    <a:pt x="1953" y="4826"/>
                    <a:pt x="2019" y="4826"/>
                  </a:cubicBezTo>
                  <a:cubicBezTo>
                    <a:pt x="2072" y="4826"/>
                    <a:pt x="2125" y="4814"/>
                    <a:pt x="2167" y="4793"/>
                  </a:cubicBezTo>
                  <a:cubicBezTo>
                    <a:pt x="2286" y="4745"/>
                    <a:pt x="2334" y="4626"/>
                    <a:pt x="2334" y="4507"/>
                  </a:cubicBezTo>
                  <a:lnTo>
                    <a:pt x="2334" y="4221"/>
                  </a:lnTo>
                  <a:cubicBezTo>
                    <a:pt x="3525" y="4364"/>
                    <a:pt x="4430" y="5388"/>
                    <a:pt x="4430" y="6603"/>
                  </a:cubicBezTo>
                  <a:lnTo>
                    <a:pt x="4430" y="10413"/>
                  </a:lnTo>
                  <a:cubicBezTo>
                    <a:pt x="4430" y="10580"/>
                    <a:pt x="4573" y="10723"/>
                    <a:pt x="4739" y="10723"/>
                  </a:cubicBezTo>
                  <a:lnTo>
                    <a:pt x="6002" y="10723"/>
                  </a:lnTo>
                  <a:cubicBezTo>
                    <a:pt x="6168" y="10723"/>
                    <a:pt x="6335" y="10580"/>
                    <a:pt x="6335" y="10413"/>
                  </a:cubicBezTo>
                  <a:lnTo>
                    <a:pt x="6335" y="8698"/>
                  </a:lnTo>
                  <a:cubicBezTo>
                    <a:pt x="6335" y="7484"/>
                    <a:pt x="7216" y="6460"/>
                    <a:pt x="8407" y="6317"/>
                  </a:cubicBezTo>
                  <a:lnTo>
                    <a:pt x="8407" y="6603"/>
                  </a:lnTo>
                  <a:cubicBezTo>
                    <a:pt x="8407" y="6794"/>
                    <a:pt x="8571" y="6921"/>
                    <a:pt x="8734" y="6921"/>
                  </a:cubicBezTo>
                  <a:cubicBezTo>
                    <a:pt x="8795" y="6921"/>
                    <a:pt x="8855" y="6903"/>
                    <a:pt x="8907" y="6865"/>
                  </a:cubicBezTo>
                  <a:lnTo>
                    <a:pt x="10598" y="5603"/>
                  </a:lnTo>
                  <a:cubicBezTo>
                    <a:pt x="10669" y="5531"/>
                    <a:pt x="10717" y="5460"/>
                    <a:pt x="10717" y="5341"/>
                  </a:cubicBezTo>
                  <a:cubicBezTo>
                    <a:pt x="10717" y="5245"/>
                    <a:pt x="10669" y="5150"/>
                    <a:pt x="10598" y="5102"/>
                  </a:cubicBezTo>
                  <a:lnTo>
                    <a:pt x="8907" y="3840"/>
                  </a:lnTo>
                  <a:cubicBezTo>
                    <a:pt x="8854" y="3801"/>
                    <a:pt x="8795" y="3783"/>
                    <a:pt x="8732" y="3783"/>
                  </a:cubicBezTo>
                  <a:cubicBezTo>
                    <a:pt x="8681" y="3783"/>
                    <a:pt x="8627" y="3795"/>
                    <a:pt x="8573" y="3816"/>
                  </a:cubicBezTo>
                  <a:cubicBezTo>
                    <a:pt x="8478" y="3864"/>
                    <a:pt x="8407" y="3983"/>
                    <a:pt x="8407" y="4102"/>
                  </a:cubicBezTo>
                  <a:lnTo>
                    <a:pt x="8407" y="4412"/>
                  </a:lnTo>
                  <a:cubicBezTo>
                    <a:pt x="7669" y="4483"/>
                    <a:pt x="6954" y="4721"/>
                    <a:pt x="6335" y="5150"/>
                  </a:cubicBezTo>
                  <a:lnTo>
                    <a:pt x="6335" y="2316"/>
                  </a:lnTo>
                  <a:lnTo>
                    <a:pt x="6621" y="2316"/>
                  </a:lnTo>
                  <a:cubicBezTo>
                    <a:pt x="6883" y="2316"/>
                    <a:pt x="7026" y="2007"/>
                    <a:pt x="6883" y="1816"/>
                  </a:cubicBezTo>
                  <a:lnTo>
                    <a:pt x="5620" y="125"/>
                  </a:lnTo>
                  <a:cubicBezTo>
                    <a:pt x="5561" y="42"/>
                    <a:pt x="5466" y="0"/>
                    <a:pt x="537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6" name="Google Shape;8226;p26"/>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7" name="Google Shape;8227;p26"/>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8" name="Google Shape;8228;p26"/>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29" name="Google Shape;8229;p26"/>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0" name="Google Shape;8230;p26"/>
            <p:cNvSpPr/>
            <p:nvPr/>
          </p:nvSpPr>
          <p:spPr>
            <a:xfrm>
              <a:off x="2249850" y="2942925"/>
              <a:ext cx="60750" cy="15500"/>
            </a:xfrm>
            <a:custGeom>
              <a:avLst/>
              <a:gdLst/>
              <a:ahLst/>
              <a:cxnLst/>
              <a:rect l="l" t="t" r="r" b="b"/>
              <a:pathLst>
                <a:path w="2430" h="620" extrusionOk="0">
                  <a:moveTo>
                    <a:pt x="381" y="0"/>
                  </a:moveTo>
                  <a:cubicBezTo>
                    <a:pt x="0" y="48"/>
                    <a:pt x="0" y="596"/>
                    <a:pt x="381" y="620"/>
                  </a:cubicBezTo>
                  <a:lnTo>
                    <a:pt x="2048" y="620"/>
                  </a:lnTo>
                  <a:cubicBezTo>
                    <a:pt x="2429" y="596"/>
                    <a:pt x="2429" y="48"/>
                    <a:pt x="2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1" name="Google Shape;8231;p26"/>
            <p:cNvSpPr/>
            <p:nvPr/>
          </p:nvSpPr>
          <p:spPr>
            <a:xfrm>
              <a:off x="2223050" y="29429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7" y="620"/>
                    <a:pt x="620" y="477"/>
                    <a:pt x="620" y="310"/>
                  </a:cubicBezTo>
                  <a:cubicBezTo>
                    <a:pt x="620" y="143"/>
                    <a:pt x="477" y="0"/>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2" name="Google Shape;8232;p26"/>
            <p:cNvSpPr/>
            <p:nvPr/>
          </p:nvSpPr>
          <p:spPr>
            <a:xfrm>
              <a:off x="2249850" y="3005425"/>
              <a:ext cx="60750" cy="16100"/>
            </a:xfrm>
            <a:custGeom>
              <a:avLst/>
              <a:gdLst/>
              <a:ahLst/>
              <a:cxnLst/>
              <a:rect l="l" t="t" r="r" b="b"/>
              <a:pathLst>
                <a:path w="2430" h="644" extrusionOk="0">
                  <a:moveTo>
                    <a:pt x="381" y="1"/>
                  </a:moveTo>
                  <a:cubicBezTo>
                    <a:pt x="0" y="49"/>
                    <a:pt x="0" y="596"/>
                    <a:pt x="381" y="644"/>
                  </a:cubicBezTo>
                  <a:lnTo>
                    <a:pt x="2048" y="644"/>
                  </a:lnTo>
                  <a:cubicBezTo>
                    <a:pt x="2429" y="596"/>
                    <a:pt x="2429" y="49"/>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3" name="Google Shape;8233;p26"/>
            <p:cNvSpPr/>
            <p:nvPr/>
          </p:nvSpPr>
          <p:spPr>
            <a:xfrm>
              <a:off x="2223050" y="3006025"/>
              <a:ext cx="15500" cy="15500"/>
            </a:xfrm>
            <a:custGeom>
              <a:avLst/>
              <a:gdLst/>
              <a:ahLst/>
              <a:cxnLst/>
              <a:rect l="l" t="t" r="r" b="b"/>
              <a:pathLst>
                <a:path w="620" h="620" extrusionOk="0">
                  <a:moveTo>
                    <a:pt x="310" y="1"/>
                  </a:moveTo>
                  <a:cubicBezTo>
                    <a:pt x="143" y="1"/>
                    <a:pt x="0" y="120"/>
                    <a:pt x="0" y="310"/>
                  </a:cubicBezTo>
                  <a:cubicBezTo>
                    <a:pt x="0" y="477"/>
                    <a:pt x="143" y="620"/>
                    <a:pt x="310" y="620"/>
                  </a:cubicBezTo>
                  <a:cubicBezTo>
                    <a:pt x="477" y="620"/>
                    <a:pt x="620" y="477"/>
                    <a:pt x="620" y="310"/>
                  </a:cubicBezTo>
                  <a:cubicBezTo>
                    <a:pt x="620" y="120"/>
                    <a:pt x="477" y="1"/>
                    <a:pt x="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4" name="Google Shape;8234;p26"/>
            <p:cNvSpPr/>
            <p:nvPr/>
          </p:nvSpPr>
          <p:spPr>
            <a:xfrm>
              <a:off x="2249850" y="3037000"/>
              <a:ext cx="60750" cy="16100"/>
            </a:xfrm>
            <a:custGeom>
              <a:avLst/>
              <a:gdLst/>
              <a:ahLst/>
              <a:cxnLst/>
              <a:rect l="l" t="t" r="r" b="b"/>
              <a:pathLst>
                <a:path w="2430" h="644" extrusionOk="0">
                  <a:moveTo>
                    <a:pt x="381" y="0"/>
                  </a:moveTo>
                  <a:cubicBezTo>
                    <a:pt x="0" y="48"/>
                    <a:pt x="0" y="595"/>
                    <a:pt x="381" y="643"/>
                  </a:cubicBezTo>
                  <a:lnTo>
                    <a:pt x="2048" y="643"/>
                  </a:lnTo>
                  <a:cubicBezTo>
                    <a:pt x="2429" y="595"/>
                    <a:pt x="2429" y="48"/>
                    <a:pt x="20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5" name="Google Shape;8235;p26"/>
            <p:cNvSpPr/>
            <p:nvPr/>
          </p:nvSpPr>
          <p:spPr>
            <a:xfrm>
              <a:off x="2223050" y="3037000"/>
              <a:ext cx="15500" cy="16100"/>
            </a:xfrm>
            <a:custGeom>
              <a:avLst/>
              <a:gdLst/>
              <a:ahLst/>
              <a:cxnLst/>
              <a:rect l="l" t="t" r="r" b="b"/>
              <a:pathLst>
                <a:path w="620" h="644" extrusionOk="0">
                  <a:moveTo>
                    <a:pt x="310" y="0"/>
                  </a:moveTo>
                  <a:cubicBezTo>
                    <a:pt x="143" y="0"/>
                    <a:pt x="0" y="143"/>
                    <a:pt x="0" y="310"/>
                  </a:cubicBezTo>
                  <a:cubicBezTo>
                    <a:pt x="0" y="500"/>
                    <a:pt x="143" y="643"/>
                    <a:pt x="310" y="643"/>
                  </a:cubicBezTo>
                  <a:cubicBezTo>
                    <a:pt x="477" y="643"/>
                    <a:pt x="620" y="500"/>
                    <a:pt x="620" y="310"/>
                  </a:cubicBezTo>
                  <a:cubicBezTo>
                    <a:pt x="620" y="143"/>
                    <a:pt x="477" y="0"/>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36" name="Google Shape;8236;p26"/>
          <p:cNvGrpSpPr/>
          <p:nvPr/>
        </p:nvGrpSpPr>
        <p:grpSpPr>
          <a:xfrm>
            <a:off x="1766364" y="2327420"/>
            <a:ext cx="352774" cy="349642"/>
            <a:chOff x="1633050" y="2792900"/>
            <a:chExt cx="270325" cy="267925"/>
          </a:xfrm>
        </p:grpSpPr>
        <p:sp>
          <p:nvSpPr>
            <p:cNvPr id="8237" name="Google Shape;8237;p26"/>
            <p:cNvSpPr/>
            <p:nvPr/>
          </p:nvSpPr>
          <p:spPr>
            <a:xfrm>
              <a:off x="1633050" y="2962425"/>
              <a:ext cx="101825" cy="98400"/>
            </a:xfrm>
            <a:custGeom>
              <a:avLst/>
              <a:gdLst/>
              <a:ahLst/>
              <a:cxnLst/>
              <a:rect l="l" t="t" r="r" b="b"/>
              <a:pathLst>
                <a:path w="4073" h="3936" extrusionOk="0">
                  <a:moveTo>
                    <a:pt x="2504" y="0"/>
                  </a:moveTo>
                  <a:cubicBezTo>
                    <a:pt x="2394" y="0"/>
                    <a:pt x="2287" y="42"/>
                    <a:pt x="2215" y="125"/>
                  </a:cubicBezTo>
                  <a:lnTo>
                    <a:pt x="477" y="1888"/>
                  </a:lnTo>
                  <a:cubicBezTo>
                    <a:pt x="0" y="2340"/>
                    <a:pt x="0" y="3102"/>
                    <a:pt x="477" y="3578"/>
                  </a:cubicBezTo>
                  <a:cubicBezTo>
                    <a:pt x="703" y="3817"/>
                    <a:pt x="1012" y="3936"/>
                    <a:pt x="1322" y="3936"/>
                  </a:cubicBezTo>
                  <a:cubicBezTo>
                    <a:pt x="1632" y="3936"/>
                    <a:pt x="1941" y="3817"/>
                    <a:pt x="2167" y="3578"/>
                  </a:cubicBezTo>
                  <a:lnTo>
                    <a:pt x="3906" y="1840"/>
                  </a:lnTo>
                  <a:cubicBezTo>
                    <a:pt x="4073" y="1673"/>
                    <a:pt x="4073" y="1411"/>
                    <a:pt x="3906" y="1245"/>
                  </a:cubicBezTo>
                  <a:lnTo>
                    <a:pt x="2810" y="125"/>
                  </a:lnTo>
                  <a:cubicBezTo>
                    <a:pt x="2727" y="42"/>
                    <a:pt x="2614" y="0"/>
                    <a:pt x="250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8" name="Google Shape;8238;p26"/>
            <p:cNvSpPr/>
            <p:nvPr/>
          </p:nvSpPr>
          <p:spPr>
            <a:xfrm>
              <a:off x="1714025" y="2935775"/>
              <a:ext cx="46450" cy="47050"/>
            </a:xfrm>
            <a:custGeom>
              <a:avLst/>
              <a:gdLst/>
              <a:ahLst/>
              <a:cxnLst/>
              <a:rect l="l" t="t" r="r" b="b"/>
              <a:pathLst>
                <a:path w="1858" h="1882" extrusionOk="0">
                  <a:moveTo>
                    <a:pt x="738" y="1"/>
                  </a:moveTo>
                  <a:lnTo>
                    <a:pt x="0" y="763"/>
                  </a:lnTo>
                  <a:lnTo>
                    <a:pt x="1096" y="1882"/>
                  </a:lnTo>
                  <a:lnTo>
                    <a:pt x="1858" y="1120"/>
                  </a:lnTo>
                  <a:cubicBezTo>
                    <a:pt x="1405" y="834"/>
                    <a:pt x="1024" y="453"/>
                    <a:pt x="7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39" name="Google Shape;8239;p26"/>
            <p:cNvSpPr/>
            <p:nvPr/>
          </p:nvSpPr>
          <p:spPr>
            <a:xfrm>
              <a:off x="1701525" y="2792900"/>
              <a:ext cx="201850" cy="172750"/>
            </a:xfrm>
            <a:custGeom>
              <a:avLst/>
              <a:gdLst/>
              <a:ahLst/>
              <a:cxnLst/>
              <a:rect l="l" t="t" r="r" b="b"/>
              <a:pathLst>
                <a:path w="8074" h="6910" extrusionOk="0">
                  <a:moveTo>
                    <a:pt x="3906" y="2405"/>
                  </a:moveTo>
                  <a:cubicBezTo>
                    <a:pt x="4168" y="2405"/>
                    <a:pt x="4310" y="2739"/>
                    <a:pt x="4120" y="2929"/>
                  </a:cubicBezTo>
                  <a:cubicBezTo>
                    <a:pt x="4056" y="3001"/>
                    <a:pt x="3974" y="3033"/>
                    <a:pt x="3893" y="3033"/>
                  </a:cubicBezTo>
                  <a:cubicBezTo>
                    <a:pt x="3731" y="3033"/>
                    <a:pt x="3572" y="2905"/>
                    <a:pt x="3572" y="2715"/>
                  </a:cubicBezTo>
                  <a:cubicBezTo>
                    <a:pt x="3572" y="2548"/>
                    <a:pt x="3715" y="2405"/>
                    <a:pt x="3906" y="2405"/>
                  </a:cubicBezTo>
                  <a:close/>
                  <a:moveTo>
                    <a:pt x="5364" y="3861"/>
                  </a:moveTo>
                  <a:cubicBezTo>
                    <a:pt x="5520" y="3861"/>
                    <a:pt x="5668" y="3977"/>
                    <a:pt x="5668" y="4168"/>
                  </a:cubicBezTo>
                  <a:cubicBezTo>
                    <a:pt x="5668" y="4358"/>
                    <a:pt x="5525" y="4501"/>
                    <a:pt x="5358" y="4501"/>
                  </a:cubicBezTo>
                  <a:lnTo>
                    <a:pt x="5358" y="4477"/>
                  </a:lnTo>
                  <a:cubicBezTo>
                    <a:pt x="5072" y="4477"/>
                    <a:pt x="4930" y="4144"/>
                    <a:pt x="5144" y="3953"/>
                  </a:cubicBezTo>
                  <a:cubicBezTo>
                    <a:pt x="5207" y="3890"/>
                    <a:pt x="5287" y="3861"/>
                    <a:pt x="5364" y="3861"/>
                  </a:cubicBezTo>
                  <a:close/>
                  <a:moveTo>
                    <a:pt x="5457" y="2292"/>
                  </a:moveTo>
                  <a:cubicBezTo>
                    <a:pt x="5537" y="2292"/>
                    <a:pt x="5620" y="2322"/>
                    <a:pt x="5692" y="2382"/>
                  </a:cubicBezTo>
                  <a:cubicBezTo>
                    <a:pt x="5811" y="2501"/>
                    <a:pt x="5811" y="2715"/>
                    <a:pt x="5692" y="2834"/>
                  </a:cubicBezTo>
                  <a:lnTo>
                    <a:pt x="4001" y="4501"/>
                  </a:lnTo>
                  <a:cubicBezTo>
                    <a:pt x="3953" y="4549"/>
                    <a:pt x="3882" y="4596"/>
                    <a:pt x="3787" y="4596"/>
                  </a:cubicBezTo>
                  <a:cubicBezTo>
                    <a:pt x="3501" y="4596"/>
                    <a:pt x="3382" y="4263"/>
                    <a:pt x="3572" y="4049"/>
                  </a:cubicBezTo>
                  <a:lnTo>
                    <a:pt x="5239" y="2382"/>
                  </a:lnTo>
                  <a:cubicBezTo>
                    <a:pt x="5299" y="2322"/>
                    <a:pt x="5376" y="2292"/>
                    <a:pt x="5457" y="2292"/>
                  </a:cubicBezTo>
                  <a:close/>
                  <a:moveTo>
                    <a:pt x="4620" y="0"/>
                  </a:moveTo>
                  <a:cubicBezTo>
                    <a:pt x="1548" y="0"/>
                    <a:pt x="0" y="3715"/>
                    <a:pt x="2191" y="5882"/>
                  </a:cubicBezTo>
                  <a:cubicBezTo>
                    <a:pt x="2893" y="6592"/>
                    <a:pt x="3758" y="6910"/>
                    <a:pt x="4607" y="6910"/>
                  </a:cubicBezTo>
                  <a:cubicBezTo>
                    <a:pt x="6376" y="6910"/>
                    <a:pt x="8073" y="5530"/>
                    <a:pt x="8073" y="3453"/>
                  </a:cubicBezTo>
                  <a:cubicBezTo>
                    <a:pt x="8073" y="1548"/>
                    <a:pt x="6525" y="0"/>
                    <a:pt x="462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40" name="Google Shape;8240;p26"/>
          <p:cNvGrpSpPr/>
          <p:nvPr/>
        </p:nvGrpSpPr>
        <p:grpSpPr>
          <a:xfrm>
            <a:off x="997165" y="2327355"/>
            <a:ext cx="366770" cy="349512"/>
            <a:chOff x="1043625" y="2792850"/>
            <a:chExt cx="281050" cy="267825"/>
          </a:xfrm>
        </p:grpSpPr>
        <p:sp>
          <p:nvSpPr>
            <p:cNvPr id="8241" name="Google Shape;8241;p26"/>
            <p:cNvSpPr/>
            <p:nvPr/>
          </p:nvSpPr>
          <p:spPr>
            <a:xfrm>
              <a:off x="1151700" y="2869575"/>
              <a:ext cx="92600" cy="91225"/>
            </a:xfrm>
            <a:custGeom>
              <a:avLst/>
              <a:gdLst/>
              <a:ahLst/>
              <a:cxnLst/>
              <a:rect l="l" t="t" r="r" b="b"/>
              <a:pathLst>
                <a:path w="3704" h="3649" extrusionOk="0">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2" name="Google Shape;8242;p26"/>
            <p:cNvSpPr/>
            <p:nvPr/>
          </p:nvSpPr>
          <p:spPr>
            <a:xfrm>
              <a:off x="1043625" y="2792850"/>
              <a:ext cx="281050" cy="267825"/>
            </a:xfrm>
            <a:custGeom>
              <a:avLst/>
              <a:gdLst/>
              <a:ahLst/>
              <a:cxnLst/>
              <a:rect l="l" t="t" r="r" b="b"/>
              <a:pathLst>
                <a:path w="11242" h="10713" extrusionOk="0">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3" name="Google Shape;8243;p26"/>
            <p:cNvSpPr/>
            <p:nvPr/>
          </p:nvSpPr>
          <p:spPr>
            <a:xfrm>
              <a:off x="1151700" y="2869575"/>
              <a:ext cx="92600" cy="91225"/>
            </a:xfrm>
            <a:custGeom>
              <a:avLst/>
              <a:gdLst/>
              <a:ahLst/>
              <a:cxnLst/>
              <a:rect l="l" t="t" r="r" b="b"/>
              <a:pathLst>
                <a:path w="3704" h="3649" extrusionOk="0">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4" name="Google Shape;8244;p26"/>
            <p:cNvSpPr/>
            <p:nvPr/>
          </p:nvSpPr>
          <p:spPr>
            <a:xfrm>
              <a:off x="1043625" y="2792850"/>
              <a:ext cx="281050" cy="267825"/>
            </a:xfrm>
            <a:custGeom>
              <a:avLst/>
              <a:gdLst/>
              <a:ahLst/>
              <a:cxnLst/>
              <a:rect l="l" t="t" r="r" b="b"/>
              <a:pathLst>
                <a:path w="11242" h="10713" extrusionOk="0">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45" name="Google Shape;8245;p26"/>
          <p:cNvGrpSpPr/>
          <p:nvPr/>
        </p:nvGrpSpPr>
        <p:grpSpPr>
          <a:xfrm>
            <a:off x="980232" y="2886026"/>
            <a:ext cx="372839" cy="351045"/>
            <a:chOff x="1030650" y="3220950"/>
            <a:chExt cx="285700" cy="269000"/>
          </a:xfrm>
        </p:grpSpPr>
        <p:sp>
          <p:nvSpPr>
            <p:cNvPr id="8246" name="Google Shape;8246;p26"/>
            <p:cNvSpPr/>
            <p:nvPr/>
          </p:nvSpPr>
          <p:spPr>
            <a:xfrm>
              <a:off x="1268100" y="3440050"/>
              <a:ext cx="6575" cy="16100"/>
            </a:xfrm>
            <a:custGeom>
              <a:avLst/>
              <a:gdLst/>
              <a:ahLst/>
              <a:cxnLst/>
              <a:rect l="l" t="t" r="r" b="b"/>
              <a:pathLst>
                <a:path w="263" h="644" extrusionOk="0">
                  <a:moveTo>
                    <a:pt x="0" y="0"/>
                  </a:moveTo>
                  <a:lnTo>
                    <a:pt x="0" y="643"/>
                  </a:lnTo>
                  <a:cubicBezTo>
                    <a:pt x="119" y="596"/>
                    <a:pt x="214" y="477"/>
                    <a:pt x="238" y="358"/>
                  </a:cubicBezTo>
                  <a:cubicBezTo>
                    <a:pt x="262" y="191"/>
                    <a:pt x="167" y="48"/>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7" name="Google Shape;8247;p26"/>
            <p:cNvSpPr/>
            <p:nvPr/>
          </p:nvSpPr>
          <p:spPr>
            <a:xfrm>
              <a:off x="1194850" y="3384675"/>
              <a:ext cx="121500" cy="104050"/>
            </a:xfrm>
            <a:custGeom>
              <a:avLst/>
              <a:gdLst/>
              <a:ahLst/>
              <a:cxnLst/>
              <a:rect l="l" t="t" r="r" b="b"/>
              <a:pathLst>
                <a:path w="4860" h="4162" extrusionOk="0">
                  <a:moveTo>
                    <a:pt x="2763" y="667"/>
                  </a:moveTo>
                  <a:cubicBezTo>
                    <a:pt x="2859" y="667"/>
                    <a:pt x="2930" y="739"/>
                    <a:pt x="2930" y="834"/>
                  </a:cubicBezTo>
                  <a:lnTo>
                    <a:pt x="2930" y="929"/>
                  </a:lnTo>
                  <a:cubicBezTo>
                    <a:pt x="3073" y="953"/>
                    <a:pt x="3192" y="1025"/>
                    <a:pt x="3287" y="1120"/>
                  </a:cubicBezTo>
                  <a:cubicBezTo>
                    <a:pt x="3359" y="1191"/>
                    <a:pt x="3335" y="1287"/>
                    <a:pt x="3287" y="1334"/>
                  </a:cubicBezTo>
                  <a:cubicBezTo>
                    <a:pt x="3252" y="1370"/>
                    <a:pt x="3210" y="1388"/>
                    <a:pt x="3168" y="1388"/>
                  </a:cubicBezTo>
                  <a:cubicBezTo>
                    <a:pt x="3127" y="1388"/>
                    <a:pt x="3085" y="1370"/>
                    <a:pt x="3049" y="1334"/>
                  </a:cubicBezTo>
                  <a:cubicBezTo>
                    <a:pt x="3025" y="1310"/>
                    <a:pt x="2978" y="1287"/>
                    <a:pt x="2930" y="1263"/>
                  </a:cubicBezTo>
                  <a:lnTo>
                    <a:pt x="2930" y="1906"/>
                  </a:lnTo>
                  <a:lnTo>
                    <a:pt x="3049" y="1930"/>
                  </a:lnTo>
                  <a:cubicBezTo>
                    <a:pt x="3335" y="2025"/>
                    <a:pt x="3502" y="2311"/>
                    <a:pt x="3454" y="2620"/>
                  </a:cubicBezTo>
                  <a:cubicBezTo>
                    <a:pt x="3406" y="2906"/>
                    <a:pt x="3216" y="3120"/>
                    <a:pt x="2930" y="3192"/>
                  </a:cubicBezTo>
                  <a:lnTo>
                    <a:pt x="2930" y="3335"/>
                  </a:lnTo>
                  <a:cubicBezTo>
                    <a:pt x="2930" y="3442"/>
                    <a:pt x="2853" y="3495"/>
                    <a:pt x="2775" y="3495"/>
                  </a:cubicBezTo>
                  <a:cubicBezTo>
                    <a:pt x="2698" y="3495"/>
                    <a:pt x="2620" y="3442"/>
                    <a:pt x="2620" y="3335"/>
                  </a:cubicBezTo>
                  <a:lnTo>
                    <a:pt x="2620" y="3216"/>
                  </a:lnTo>
                  <a:cubicBezTo>
                    <a:pt x="2454" y="3192"/>
                    <a:pt x="2311" y="3144"/>
                    <a:pt x="2168" y="3049"/>
                  </a:cubicBezTo>
                  <a:cubicBezTo>
                    <a:pt x="1997" y="2954"/>
                    <a:pt x="2098" y="2739"/>
                    <a:pt x="2231" y="2739"/>
                  </a:cubicBezTo>
                  <a:cubicBezTo>
                    <a:pt x="2265" y="2739"/>
                    <a:pt x="2301" y="2753"/>
                    <a:pt x="2335" y="2787"/>
                  </a:cubicBezTo>
                  <a:cubicBezTo>
                    <a:pt x="2430" y="2835"/>
                    <a:pt x="2525" y="2882"/>
                    <a:pt x="2620" y="2882"/>
                  </a:cubicBezTo>
                  <a:lnTo>
                    <a:pt x="2620" y="2096"/>
                  </a:lnTo>
                  <a:cubicBezTo>
                    <a:pt x="2525" y="2049"/>
                    <a:pt x="2430" y="2001"/>
                    <a:pt x="2335" y="1930"/>
                  </a:cubicBezTo>
                  <a:cubicBezTo>
                    <a:pt x="2192" y="1811"/>
                    <a:pt x="2120" y="1620"/>
                    <a:pt x="2168" y="1429"/>
                  </a:cubicBezTo>
                  <a:cubicBezTo>
                    <a:pt x="2216" y="1215"/>
                    <a:pt x="2359" y="1025"/>
                    <a:pt x="2573" y="977"/>
                  </a:cubicBezTo>
                  <a:lnTo>
                    <a:pt x="2620" y="953"/>
                  </a:lnTo>
                  <a:lnTo>
                    <a:pt x="2620" y="834"/>
                  </a:lnTo>
                  <a:cubicBezTo>
                    <a:pt x="2620" y="739"/>
                    <a:pt x="2692" y="667"/>
                    <a:pt x="2763" y="667"/>
                  </a:cubicBezTo>
                  <a:close/>
                  <a:moveTo>
                    <a:pt x="2787" y="1"/>
                  </a:moveTo>
                  <a:cubicBezTo>
                    <a:pt x="930" y="1"/>
                    <a:pt x="1" y="2239"/>
                    <a:pt x="1311" y="3549"/>
                  </a:cubicBezTo>
                  <a:cubicBezTo>
                    <a:pt x="1734" y="3972"/>
                    <a:pt x="2254" y="4162"/>
                    <a:pt x="2764" y="4162"/>
                  </a:cubicBezTo>
                  <a:cubicBezTo>
                    <a:pt x="3833" y="4162"/>
                    <a:pt x="4859" y="3330"/>
                    <a:pt x="4859" y="2072"/>
                  </a:cubicBezTo>
                  <a:cubicBezTo>
                    <a:pt x="4859" y="929"/>
                    <a:pt x="3930" y="1"/>
                    <a:pt x="27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8" name="Google Shape;8248;p26"/>
            <p:cNvSpPr/>
            <p:nvPr/>
          </p:nvSpPr>
          <p:spPr>
            <a:xfrm>
              <a:off x="1256175" y="3416825"/>
              <a:ext cx="4200" cy="11350"/>
            </a:xfrm>
            <a:custGeom>
              <a:avLst/>
              <a:gdLst/>
              <a:ahLst/>
              <a:cxnLst/>
              <a:rect l="l" t="t" r="r" b="b"/>
              <a:pathLst>
                <a:path w="168" h="454" extrusionOk="0">
                  <a:moveTo>
                    <a:pt x="167" y="1"/>
                  </a:moveTo>
                  <a:cubicBezTo>
                    <a:pt x="96" y="24"/>
                    <a:pt x="48" y="120"/>
                    <a:pt x="25" y="191"/>
                  </a:cubicBezTo>
                  <a:cubicBezTo>
                    <a:pt x="1" y="263"/>
                    <a:pt x="25" y="334"/>
                    <a:pt x="72" y="382"/>
                  </a:cubicBezTo>
                  <a:cubicBezTo>
                    <a:pt x="96" y="405"/>
                    <a:pt x="144" y="429"/>
                    <a:pt x="167" y="453"/>
                  </a:cubicBezTo>
                  <a:lnTo>
                    <a:pt x="1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49" name="Google Shape;8249;p26"/>
            <p:cNvSpPr/>
            <p:nvPr/>
          </p:nvSpPr>
          <p:spPr>
            <a:xfrm>
              <a:off x="1030650" y="3220950"/>
              <a:ext cx="243425" cy="269000"/>
            </a:xfrm>
            <a:custGeom>
              <a:avLst/>
              <a:gdLst/>
              <a:ahLst/>
              <a:cxnLst/>
              <a:rect l="l" t="t" r="r" b="b"/>
              <a:pathLst>
                <a:path w="9737" h="10760" extrusionOk="0">
                  <a:moveTo>
                    <a:pt x="5500" y="641"/>
                  </a:moveTo>
                  <a:cubicBezTo>
                    <a:pt x="5515" y="641"/>
                    <a:pt x="5529" y="642"/>
                    <a:pt x="5545" y="644"/>
                  </a:cubicBezTo>
                  <a:cubicBezTo>
                    <a:pt x="5926" y="667"/>
                    <a:pt x="5926" y="1215"/>
                    <a:pt x="5545" y="1263"/>
                  </a:cubicBezTo>
                  <a:cubicBezTo>
                    <a:pt x="5529" y="1264"/>
                    <a:pt x="5515" y="1265"/>
                    <a:pt x="5500" y="1265"/>
                  </a:cubicBezTo>
                  <a:cubicBezTo>
                    <a:pt x="5083" y="1265"/>
                    <a:pt x="5083" y="641"/>
                    <a:pt x="5500" y="641"/>
                  </a:cubicBezTo>
                  <a:close/>
                  <a:moveTo>
                    <a:pt x="5500" y="3190"/>
                  </a:moveTo>
                  <a:cubicBezTo>
                    <a:pt x="5515" y="3190"/>
                    <a:pt x="5529" y="3190"/>
                    <a:pt x="5545" y="3192"/>
                  </a:cubicBezTo>
                  <a:cubicBezTo>
                    <a:pt x="5926" y="3216"/>
                    <a:pt x="5926" y="3787"/>
                    <a:pt x="5545" y="3811"/>
                  </a:cubicBezTo>
                  <a:cubicBezTo>
                    <a:pt x="5529" y="3813"/>
                    <a:pt x="5515" y="3813"/>
                    <a:pt x="5500" y="3813"/>
                  </a:cubicBezTo>
                  <a:cubicBezTo>
                    <a:pt x="5083" y="3813"/>
                    <a:pt x="5083" y="3190"/>
                    <a:pt x="5500" y="3190"/>
                  </a:cubicBezTo>
                  <a:close/>
                  <a:moveTo>
                    <a:pt x="3957" y="3601"/>
                  </a:moveTo>
                  <a:cubicBezTo>
                    <a:pt x="4148" y="3601"/>
                    <a:pt x="4315" y="3794"/>
                    <a:pt x="4259" y="4001"/>
                  </a:cubicBezTo>
                  <a:cubicBezTo>
                    <a:pt x="4219" y="4148"/>
                    <a:pt x="4090" y="4227"/>
                    <a:pt x="3959" y="4227"/>
                  </a:cubicBezTo>
                  <a:cubicBezTo>
                    <a:pt x="3855" y="4227"/>
                    <a:pt x="3750" y="4178"/>
                    <a:pt x="3687" y="4073"/>
                  </a:cubicBezTo>
                  <a:cubicBezTo>
                    <a:pt x="3616" y="3930"/>
                    <a:pt x="3664" y="3740"/>
                    <a:pt x="3806" y="3644"/>
                  </a:cubicBezTo>
                  <a:cubicBezTo>
                    <a:pt x="3856" y="3615"/>
                    <a:pt x="3907" y="3601"/>
                    <a:pt x="3957" y="3601"/>
                  </a:cubicBezTo>
                  <a:close/>
                  <a:moveTo>
                    <a:pt x="7102" y="3609"/>
                  </a:moveTo>
                  <a:cubicBezTo>
                    <a:pt x="7233" y="3609"/>
                    <a:pt x="7362" y="3688"/>
                    <a:pt x="7402" y="3835"/>
                  </a:cubicBezTo>
                  <a:cubicBezTo>
                    <a:pt x="7458" y="4058"/>
                    <a:pt x="7296" y="4237"/>
                    <a:pt x="7109" y="4237"/>
                  </a:cubicBezTo>
                  <a:cubicBezTo>
                    <a:pt x="7057" y="4237"/>
                    <a:pt x="7002" y="4223"/>
                    <a:pt x="6950" y="4192"/>
                  </a:cubicBezTo>
                  <a:cubicBezTo>
                    <a:pt x="6783" y="4121"/>
                    <a:pt x="6736" y="3906"/>
                    <a:pt x="6831" y="3763"/>
                  </a:cubicBezTo>
                  <a:cubicBezTo>
                    <a:pt x="6894" y="3658"/>
                    <a:pt x="6999" y="3609"/>
                    <a:pt x="7102" y="3609"/>
                  </a:cubicBezTo>
                  <a:close/>
                  <a:moveTo>
                    <a:pt x="2812" y="4765"/>
                  </a:moveTo>
                  <a:cubicBezTo>
                    <a:pt x="2865" y="4765"/>
                    <a:pt x="2920" y="4780"/>
                    <a:pt x="2973" y="4811"/>
                  </a:cubicBezTo>
                  <a:cubicBezTo>
                    <a:pt x="3116" y="4883"/>
                    <a:pt x="3187" y="5073"/>
                    <a:pt x="3092" y="5240"/>
                  </a:cubicBezTo>
                  <a:cubicBezTo>
                    <a:pt x="3030" y="5343"/>
                    <a:pt x="2928" y="5392"/>
                    <a:pt x="2827" y="5392"/>
                  </a:cubicBezTo>
                  <a:cubicBezTo>
                    <a:pt x="2694" y="5392"/>
                    <a:pt x="2561" y="5307"/>
                    <a:pt x="2520" y="5145"/>
                  </a:cubicBezTo>
                  <a:cubicBezTo>
                    <a:pt x="2465" y="4941"/>
                    <a:pt x="2626" y="4765"/>
                    <a:pt x="2812" y="4765"/>
                  </a:cubicBezTo>
                  <a:close/>
                  <a:moveTo>
                    <a:pt x="8264" y="4756"/>
                  </a:moveTo>
                  <a:cubicBezTo>
                    <a:pt x="8454" y="4756"/>
                    <a:pt x="8624" y="4943"/>
                    <a:pt x="8569" y="5145"/>
                  </a:cubicBezTo>
                  <a:cubicBezTo>
                    <a:pt x="8529" y="5307"/>
                    <a:pt x="8388" y="5392"/>
                    <a:pt x="8253" y="5392"/>
                  </a:cubicBezTo>
                  <a:cubicBezTo>
                    <a:pt x="8150" y="5392"/>
                    <a:pt x="8049" y="5343"/>
                    <a:pt x="7998" y="5240"/>
                  </a:cubicBezTo>
                  <a:cubicBezTo>
                    <a:pt x="7879" y="5073"/>
                    <a:pt x="7950" y="4883"/>
                    <a:pt x="8093" y="4811"/>
                  </a:cubicBezTo>
                  <a:cubicBezTo>
                    <a:pt x="8148" y="4773"/>
                    <a:pt x="8207" y="4756"/>
                    <a:pt x="8264" y="4756"/>
                  </a:cubicBezTo>
                  <a:close/>
                  <a:moveTo>
                    <a:pt x="2401" y="6288"/>
                  </a:moveTo>
                  <a:cubicBezTo>
                    <a:pt x="2568" y="6288"/>
                    <a:pt x="2735" y="6407"/>
                    <a:pt x="2711" y="6645"/>
                  </a:cubicBezTo>
                  <a:cubicBezTo>
                    <a:pt x="2687" y="6835"/>
                    <a:pt x="2538" y="6931"/>
                    <a:pt x="2392" y="6931"/>
                  </a:cubicBezTo>
                  <a:cubicBezTo>
                    <a:pt x="2247" y="6931"/>
                    <a:pt x="2104" y="6835"/>
                    <a:pt x="2092" y="6645"/>
                  </a:cubicBezTo>
                  <a:cubicBezTo>
                    <a:pt x="2068" y="6407"/>
                    <a:pt x="2235" y="6288"/>
                    <a:pt x="2401" y="6288"/>
                  </a:cubicBezTo>
                  <a:close/>
                  <a:moveTo>
                    <a:pt x="2809" y="7887"/>
                  </a:moveTo>
                  <a:cubicBezTo>
                    <a:pt x="3054" y="7887"/>
                    <a:pt x="3259" y="8376"/>
                    <a:pt x="2973" y="8479"/>
                  </a:cubicBezTo>
                  <a:cubicBezTo>
                    <a:pt x="2931" y="8510"/>
                    <a:pt x="2889" y="8523"/>
                    <a:pt x="2848" y="8523"/>
                  </a:cubicBezTo>
                  <a:cubicBezTo>
                    <a:pt x="2604" y="8523"/>
                    <a:pt x="2402" y="8053"/>
                    <a:pt x="2687" y="7931"/>
                  </a:cubicBezTo>
                  <a:cubicBezTo>
                    <a:pt x="2727" y="7901"/>
                    <a:pt x="2769" y="7887"/>
                    <a:pt x="2809" y="7887"/>
                  </a:cubicBezTo>
                  <a:close/>
                  <a:moveTo>
                    <a:pt x="4505" y="4524"/>
                  </a:moveTo>
                  <a:cubicBezTo>
                    <a:pt x="4614" y="4524"/>
                    <a:pt x="4712" y="4583"/>
                    <a:pt x="4759" y="4692"/>
                  </a:cubicBezTo>
                  <a:lnTo>
                    <a:pt x="5354" y="5740"/>
                  </a:lnTo>
                  <a:cubicBezTo>
                    <a:pt x="5426" y="5716"/>
                    <a:pt x="5473" y="5716"/>
                    <a:pt x="5545" y="5716"/>
                  </a:cubicBezTo>
                  <a:cubicBezTo>
                    <a:pt x="6712" y="5788"/>
                    <a:pt x="6712" y="7526"/>
                    <a:pt x="5545" y="7597"/>
                  </a:cubicBezTo>
                  <a:cubicBezTo>
                    <a:pt x="5473" y="7597"/>
                    <a:pt x="5426" y="7597"/>
                    <a:pt x="5378" y="7574"/>
                  </a:cubicBezTo>
                  <a:lnTo>
                    <a:pt x="4878" y="8455"/>
                  </a:lnTo>
                  <a:cubicBezTo>
                    <a:pt x="4807" y="8550"/>
                    <a:pt x="4711" y="8598"/>
                    <a:pt x="4592" y="8598"/>
                  </a:cubicBezTo>
                  <a:cubicBezTo>
                    <a:pt x="4545" y="8598"/>
                    <a:pt x="4497" y="8598"/>
                    <a:pt x="4449" y="8550"/>
                  </a:cubicBezTo>
                  <a:cubicBezTo>
                    <a:pt x="4283" y="8479"/>
                    <a:pt x="4235" y="8288"/>
                    <a:pt x="4330" y="8121"/>
                  </a:cubicBezTo>
                  <a:lnTo>
                    <a:pt x="4830" y="7264"/>
                  </a:lnTo>
                  <a:cubicBezTo>
                    <a:pt x="4521" y="6907"/>
                    <a:pt x="4521" y="6407"/>
                    <a:pt x="4830" y="6050"/>
                  </a:cubicBezTo>
                  <a:lnTo>
                    <a:pt x="4235" y="5002"/>
                  </a:lnTo>
                  <a:cubicBezTo>
                    <a:pt x="4140" y="4859"/>
                    <a:pt x="4187" y="4668"/>
                    <a:pt x="4330" y="4573"/>
                  </a:cubicBezTo>
                  <a:cubicBezTo>
                    <a:pt x="4388" y="4540"/>
                    <a:pt x="4448" y="4524"/>
                    <a:pt x="4505" y="4524"/>
                  </a:cubicBezTo>
                  <a:close/>
                  <a:moveTo>
                    <a:pt x="3955" y="9052"/>
                  </a:moveTo>
                  <a:cubicBezTo>
                    <a:pt x="4008" y="9052"/>
                    <a:pt x="4063" y="9066"/>
                    <a:pt x="4116" y="9098"/>
                  </a:cubicBezTo>
                  <a:cubicBezTo>
                    <a:pt x="4283" y="9169"/>
                    <a:pt x="4330" y="9360"/>
                    <a:pt x="4235" y="9526"/>
                  </a:cubicBezTo>
                  <a:cubicBezTo>
                    <a:pt x="4173" y="9629"/>
                    <a:pt x="4071" y="9679"/>
                    <a:pt x="3970" y="9679"/>
                  </a:cubicBezTo>
                  <a:cubicBezTo>
                    <a:pt x="3837" y="9679"/>
                    <a:pt x="3704" y="9593"/>
                    <a:pt x="3664" y="9431"/>
                  </a:cubicBezTo>
                  <a:cubicBezTo>
                    <a:pt x="3608" y="9227"/>
                    <a:pt x="3769" y="9052"/>
                    <a:pt x="3955" y="9052"/>
                  </a:cubicBezTo>
                  <a:close/>
                  <a:moveTo>
                    <a:pt x="5544" y="9481"/>
                  </a:moveTo>
                  <a:cubicBezTo>
                    <a:pt x="5706" y="9481"/>
                    <a:pt x="5854" y="9598"/>
                    <a:pt x="5854" y="9788"/>
                  </a:cubicBezTo>
                  <a:cubicBezTo>
                    <a:pt x="5854" y="9979"/>
                    <a:pt x="5712" y="10122"/>
                    <a:pt x="5545" y="10122"/>
                  </a:cubicBezTo>
                  <a:cubicBezTo>
                    <a:pt x="5259" y="10122"/>
                    <a:pt x="5116" y="9765"/>
                    <a:pt x="5307" y="9574"/>
                  </a:cubicBezTo>
                  <a:cubicBezTo>
                    <a:pt x="5378" y="9511"/>
                    <a:pt x="5463" y="9481"/>
                    <a:pt x="5544" y="9481"/>
                  </a:cubicBezTo>
                  <a:close/>
                  <a:moveTo>
                    <a:pt x="5545" y="1"/>
                  </a:moveTo>
                  <a:cubicBezTo>
                    <a:pt x="4473" y="1"/>
                    <a:pt x="4211" y="1477"/>
                    <a:pt x="5211" y="1834"/>
                  </a:cubicBezTo>
                  <a:lnTo>
                    <a:pt x="5211" y="2573"/>
                  </a:lnTo>
                  <a:cubicBezTo>
                    <a:pt x="4354" y="2644"/>
                    <a:pt x="3544" y="2977"/>
                    <a:pt x="2878" y="3549"/>
                  </a:cubicBezTo>
                  <a:lnTo>
                    <a:pt x="2425" y="3097"/>
                  </a:lnTo>
                  <a:lnTo>
                    <a:pt x="2520" y="3001"/>
                  </a:lnTo>
                  <a:cubicBezTo>
                    <a:pt x="2776" y="2783"/>
                    <a:pt x="2556" y="2438"/>
                    <a:pt x="2301" y="2438"/>
                  </a:cubicBezTo>
                  <a:cubicBezTo>
                    <a:pt x="2222" y="2438"/>
                    <a:pt x="2141" y="2471"/>
                    <a:pt x="2068" y="2549"/>
                  </a:cubicBezTo>
                  <a:lnTo>
                    <a:pt x="1449" y="3192"/>
                  </a:lnTo>
                  <a:cubicBezTo>
                    <a:pt x="1330" y="3311"/>
                    <a:pt x="1330" y="3501"/>
                    <a:pt x="1449" y="3620"/>
                  </a:cubicBezTo>
                  <a:cubicBezTo>
                    <a:pt x="1508" y="3680"/>
                    <a:pt x="1586" y="3710"/>
                    <a:pt x="1666" y="3710"/>
                  </a:cubicBezTo>
                  <a:cubicBezTo>
                    <a:pt x="1746" y="3710"/>
                    <a:pt x="1830" y="3680"/>
                    <a:pt x="1901" y="3620"/>
                  </a:cubicBezTo>
                  <a:lnTo>
                    <a:pt x="1973" y="3525"/>
                  </a:lnTo>
                  <a:lnTo>
                    <a:pt x="2449" y="3978"/>
                  </a:lnTo>
                  <a:cubicBezTo>
                    <a:pt x="1" y="6810"/>
                    <a:pt x="2297" y="10760"/>
                    <a:pt x="5481" y="10760"/>
                  </a:cubicBezTo>
                  <a:cubicBezTo>
                    <a:pt x="6045" y="10760"/>
                    <a:pt x="6637" y="10636"/>
                    <a:pt x="7236" y="10360"/>
                  </a:cubicBezTo>
                  <a:cubicBezTo>
                    <a:pt x="5783" y="8574"/>
                    <a:pt x="7045" y="5907"/>
                    <a:pt x="9355" y="5907"/>
                  </a:cubicBezTo>
                  <a:lnTo>
                    <a:pt x="9546" y="5907"/>
                  </a:lnTo>
                  <a:cubicBezTo>
                    <a:pt x="9427" y="5192"/>
                    <a:pt x="9117" y="4525"/>
                    <a:pt x="8641" y="3978"/>
                  </a:cubicBezTo>
                  <a:lnTo>
                    <a:pt x="9093" y="3525"/>
                  </a:lnTo>
                  <a:lnTo>
                    <a:pt x="9188" y="3620"/>
                  </a:lnTo>
                  <a:cubicBezTo>
                    <a:pt x="9236" y="3668"/>
                    <a:pt x="9308" y="3716"/>
                    <a:pt x="9403" y="3716"/>
                  </a:cubicBezTo>
                  <a:cubicBezTo>
                    <a:pt x="9474" y="3716"/>
                    <a:pt x="9570" y="3668"/>
                    <a:pt x="9617" y="3620"/>
                  </a:cubicBezTo>
                  <a:cubicBezTo>
                    <a:pt x="9736" y="3501"/>
                    <a:pt x="9736" y="3287"/>
                    <a:pt x="9617" y="3168"/>
                  </a:cubicBezTo>
                  <a:lnTo>
                    <a:pt x="8998" y="2549"/>
                  </a:lnTo>
                  <a:cubicBezTo>
                    <a:pt x="8938" y="2489"/>
                    <a:pt x="8855" y="2460"/>
                    <a:pt x="8772" y="2460"/>
                  </a:cubicBezTo>
                  <a:cubicBezTo>
                    <a:pt x="8688" y="2460"/>
                    <a:pt x="8605" y="2489"/>
                    <a:pt x="8545" y="2549"/>
                  </a:cubicBezTo>
                  <a:cubicBezTo>
                    <a:pt x="8426" y="2668"/>
                    <a:pt x="8426" y="2858"/>
                    <a:pt x="8545" y="3001"/>
                  </a:cubicBezTo>
                  <a:lnTo>
                    <a:pt x="8641" y="3097"/>
                  </a:lnTo>
                  <a:lnTo>
                    <a:pt x="8188" y="3549"/>
                  </a:lnTo>
                  <a:cubicBezTo>
                    <a:pt x="7521" y="2977"/>
                    <a:pt x="6712" y="2644"/>
                    <a:pt x="5854" y="2573"/>
                  </a:cubicBezTo>
                  <a:lnTo>
                    <a:pt x="5854" y="1834"/>
                  </a:lnTo>
                  <a:cubicBezTo>
                    <a:pt x="6855" y="1477"/>
                    <a:pt x="6593" y="1"/>
                    <a:pt x="55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0" name="Google Shape;8250;p26"/>
            <p:cNvSpPr/>
            <p:nvPr/>
          </p:nvSpPr>
          <p:spPr>
            <a:xfrm>
              <a:off x="1161525" y="3379325"/>
              <a:ext cx="15500" cy="15500"/>
            </a:xfrm>
            <a:custGeom>
              <a:avLst/>
              <a:gdLst/>
              <a:ahLst/>
              <a:cxnLst/>
              <a:rect l="l" t="t" r="r" b="b"/>
              <a:pathLst>
                <a:path w="620" h="620" extrusionOk="0">
                  <a:moveTo>
                    <a:pt x="310" y="0"/>
                  </a:moveTo>
                  <a:cubicBezTo>
                    <a:pt x="143" y="0"/>
                    <a:pt x="0" y="143"/>
                    <a:pt x="0" y="310"/>
                  </a:cubicBezTo>
                  <a:cubicBezTo>
                    <a:pt x="0" y="477"/>
                    <a:pt x="143" y="619"/>
                    <a:pt x="310" y="619"/>
                  </a:cubicBezTo>
                  <a:cubicBezTo>
                    <a:pt x="477" y="619"/>
                    <a:pt x="619" y="477"/>
                    <a:pt x="619" y="310"/>
                  </a:cubicBezTo>
                  <a:cubicBezTo>
                    <a:pt x="619" y="143"/>
                    <a:pt x="477" y="0"/>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51" name="Google Shape;8251;p26"/>
          <p:cNvGrpSpPr/>
          <p:nvPr/>
        </p:nvGrpSpPr>
        <p:grpSpPr>
          <a:xfrm>
            <a:off x="1769464" y="2886026"/>
            <a:ext cx="349675" cy="349675"/>
            <a:chOff x="1635425" y="3220950"/>
            <a:chExt cx="267950" cy="267950"/>
          </a:xfrm>
        </p:grpSpPr>
        <p:sp>
          <p:nvSpPr>
            <p:cNvPr id="8252" name="Google Shape;8252;p26"/>
            <p:cNvSpPr/>
            <p:nvPr/>
          </p:nvSpPr>
          <p:spPr>
            <a:xfrm>
              <a:off x="1734850" y="3387050"/>
              <a:ext cx="16100" cy="31600"/>
            </a:xfrm>
            <a:custGeom>
              <a:avLst/>
              <a:gdLst/>
              <a:ahLst/>
              <a:cxnLst/>
              <a:rect l="l" t="t" r="r" b="b"/>
              <a:pathLst>
                <a:path w="644" h="1264" extrusionOk="0">
                  <a:moveTo>
                    <a:pt x="1" y="1"/>
                  </a:moveTo>
                  <a:lnTo>
                    <a:pt x="1" y="1263"/>
                  </a:lnTo>
                  <a:lnTo>
                    <a:pt x="310" y="1263"/>
                  </a:lnTo>
                  <a:cubicBezTo>
                    <a:pt x="501" y="1263"/>
                    <a:pt x="644" y="1120"/>
                    <a:pt x="644" y="930"/>
                  </a:cubicBezTo>
                  <a:lnTo>
                    <a:pt x="644" y="310"/>
                  </a:lnTo>
                  <a:cubicBezTo>
                    <a:pt x="644" y="144"/>
                    <a:pt x="501" y="1"/>
                    <a:pt x="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3" name="Google Shape;8253;p26"/>
            <p:cNvSpPr/>
            <p:nvPr/>
          </p:nvSpPr>
          <p:spPr>
            <a:xfrm>
              <a:off x="1680075" y="3379325"/>
              <a:ext cx="39325" cy="109575"/>
            </a:xfrm>
            <a:custGeom>
              <a:avLst/>
              <a:gdLst/>
              <a:ahLst/>
              <a:cxnLst/>
              <a:rect l="l" t="t" r="r" b="b"/>
              <a:pathLst>
                <a:path w="1573" h="4383" extrusionOk="0">
                  <a:moveTo>
                    <a:pt x="1" y="0"/>
                  </a:moveTo>
                  <a:lnTo>
                    <a:pt x="1" y="4073"/>
                  </a:lnTo>
                  <a:cubicBezTo>
                    <a:pt x="1" y="4239"/>
                    <a:pt x="144" y="4382"/>
                    <a:pt x="310" y="4382"/>
                  </a:cubicBezTo>
                  <a:lnTo>
                    <a:pt x="1263" y="4382"/>
                  </a:lnTo>
                  <a:cubicBezTo>
                    <a:pt x="1430" y="4382"/>
                    <a:pt x="1572" y="4239"/>
                    <a:pt x="1572" y="4073"/>
                  </a:cubicBezTo>
                  <a:lnTo>
                    <a:pt x="15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4" name="Google Shape;8254;p26"/>
            <p:cNvSpPr/>
            <p:nvPr/>
          </p:nvSpPr>
          <p:spPr>
            <a:xfrm>
              <a:off x="1635425" y="3274525"/>
              <a:ext cx="83975" cy="89350"/>
            </a:xfrm>
            <a:custGeom>
              <a:avLst/>
              <a:gdLst/>
              <a:ahLst/>
              <a:cxnLst/>
              <a:rect l="l" t="t" r="r" b="b"/>
              <a:pathLst>
                <a:path w="3359" h="3574" extrusionOk="0">
                  <a:moveTo>
                    <a:pt x="1787" y="1"/>
                  </a:moveTo>
                  <a:cubicBezTo>
                    <a:pt x="786" y="1"/>
                    <a:pt x="1" y="811"/>
                    <a:pt x="1" y="1787"/>
                  </a:cubicBezTo>
                  <a:cubicBezTo>
                    <a:pt x="1" y="2763"/>
                    <a:pt x="810" y="3573"/>
                    <a:pt x="1787" y="3573"/>
                  </a:cubicBezTo>
                  <a:lnTo>
                    <a:pt x="3358" y="3573"/>
                  </a:lnTo>
                  <a:lnTo>
                    <a:pt x="33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5" name="Google Shape;8255;p26"/>
            <p:cNvSpPr/>
            <p:nvPr/>
          </p:nvSpPr>
          <p:spPr>
            <a:xfrm>
              <a:off x="1886675" y="3285250"/>
              <a:ext cx="16700" cy="67900"/>
            </a:xfrm>
            <a:custGeom>
              <a:avLst/>
              <a:gdLst/>
              <a:ahLst/>
              <a:cxnLst/>
              <a:rect l="l" t="t" r="r" b="b"/>
              <a:pathLst>
                <a:path w="668" h="2716" extrusionOk="0">
                  <a:moveTo>
                    <a:pt x="0" y="1"/>
                  </a:moveTo>
                  <a:lnTo>
                    <a:pt x="0" y="2715"/>
                  </a:lnTo>
                  <a:lnTo>
                    <a:pt x="500" y="2477"/>
                  </a:lnTo>
                  <a:cubicBezTo>
                    <a:pt x="619" y="2406"/>
                    <a:pt x="667" y="2287"/>
                    <a:pt x="667" y="2168"/>
                  </a:cubicBezTo>
                  <a:lnTo>
                    <a:pt x="667" y="501"/>
                  </a:lnTo>
                  <a:cubicBezTo>
                    <a:pt x="667" y="382"/>
                    <a:pt x="596" y="263"/>
                    <a:pt x="500" y="215"/>
                  </a:cubicBezTo>
                  <a:lnTo>
                    <a:pt x="500" y="239"/>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6" name="Google Shape;8256;p26"/>
            <p:cNvSpPr/>
            <p:nvPr/>
          </p:nvSpPr>
          <p:spPr>
            <a:xfrm>
              <a:off x="1734850" y="3220950"/>
              <a:ext cx="136950" cy="196650"/>
            </a:xfrm>
            <a:custGeom>
              <a:avLst/>
              <a:gdLst/>
              <a:ahLst/>
              <a:cxnLst/>
              <a:rect l="l" t="t" r="r" b="b"/>
              <a:pathLst>
                <a:path w="5478" h="7866" extrusionOk="0">
                  <a:moveTo>
                    <a:pt x="5145" y="1"/>
                  </a:moveTo>
                  <a:cubicBezTo>
                    <a:pt x="4954" y="1"/>
                    <a:pt x="4811" y="144"/>
                    <a:pt x="4811" y="310"/>
                  </a:cubicBezTo>
                  <a:lnTo>
                    <a:pt x="4811" y="620"/>
                  </a:lnTo>
                  <a:cubicBezTo>
                    <a:pt x="3406" y="1596"/>
                    <a:pt x="1739" y="2144"/>
                    <a:pt x="1" y="2144"/>
                  </a:cubicBezTo>
                  <a:lnTo>
                    <a:pt x="1" y="5692"/>
                  </a:lnTo>
                  <a:cubicBezTo>
                    <a:pt x="1739" y="5692"/>
                    <a:pt x="3406" y="6240"/>
                    <a:pt x="4811" y="7216"/>
                  </a:cubicBezTo>
                  <a:lnTo>
                    <a:pt x="4811" y="7526"/>
                  </a:lnTo>
                  <a:cubicBezTo>
                    <a:pt x="4787" y="7752"/>
                    <a:pt x="4960" y="7865"/>
                    <a:pt x="5133" y="7865"/>
                  </a:cubicBezTo>
                  <a:cubicBezTo>
                    <a:pt x="5305" y="7865"/>
                    <a:pt x="5478" y="7752"/>
                    <a:pt x="5454" y="7526"/>
                  </a:cubicBezTo>
                  <a:lnTo>
                    <a:pt x="5454" y="310"/>
                  </a:lnTo>
                  <a:cubicBezTo>
                    <a:pt x="5454" y="144"/>
                    <a:pt x="5311" y="1"/>
                    <a:pt x="514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57" name="Google Shape;8257;p26"/>
          <p:cNvGrpSpPr/>
          <p:nvPr/>
        </p:nvGrpSpPr>
        <p:grpSpPr>
          <a:xfrm>
            <a:off x="2544079" y="2886026"/>
            <a:ext cx="310818" cy="349446"/>
            <a:chOff x="2229000" y="3220950"/>
            <a:chExt cx="238175" cy="267775"/>
          </a:xfrm>
        </p:grpSpPr>
        <p:sp>
          <p:nvSpPr>
            <p:cNvPr id="8258" name="Google Shape;8258;p26"/>
            <p:cNvSpPr/>
            <p:nvPr/>
          </p:nvSpPr>
          <p:spPr>
            <a:xfrm>
              <a:off x="2418925" y="3440050"/>
              <a:ext cx="5975" cy="16100"/>
            </a:xfrm>
            <a:custGeom>
              <a:avLst/>
              <a:gdLst/>
              <a:ahLst/>
              <a:cxnLst/>
              <a:rect l="l" t="t" r="r" b="b"/>
              <a:pathLst>
                <a:path w="239" h="644" extrusionOk="0">
                  <a:moveTo>
                    <a:pt x="0" y="0"/>
                  </a:moveTo>
                  <a:lnTo>
                    <a:pt x="0" y="643"/>
                  </a:lnTo>
                  <a:cubicBezTo>
                    <a:pt x="96" y="596"/>
                    <a:pt x="191" y="477"/>
                    <a:pt x="215" y="358"/>
                  </a:cubicBezTo>
                  <a:cubicBezTo>
                    <a:pt x="239" y="191"/>
                    <a:pt x="143" y="48"/>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59" name="Google Shape;8259;p26"/>
            <p:cNvSpPr/>
            <p:nvPr/>
          </p:nvSpPr>
          <p:spPr>
            <a:xfrm>
              <a:off x="2407025" y="3416825"/>
              <a:ext cx="3600" cy="11350"/>
            </a:xfrm>
            <a:custGeom>
              <a:avLst/>
              <a:gdLst/>
              <a:ahLst/>
              <a:cxnLst/>
              <a:rect l="l" t="t" r="r" b="b"/>
              <a:pathLst>
                <a:path w="144" h="454" extrusionOk="0">
                  <a:moveTo>
                    <a:pt x="143" y="1"/>
                  </a:moveTo>
                  <a:cubicBezTo>
                    <a:pt x="72" y="24"/>
                    <a:pt x="24" y="96"/>
                    <a:pt x="24" y="191"/>
                  </a:cubicBezTo>
                  <a:cubicBezTo>
                    <a:pt x="0" y="263"/>
                    <a:pt x="24" y="334"/>
                    <a:pt x="72" y="382"/>
                  </a:cubicBezTo>
                  <a:cubicBezTo>
                    <a:pt x="95" y="405"/>
                    <a:pt x="119" y="429"/>
                    <a:pt x="143" y="453"/>
                  </a:cubicBezTo>
                  <a:lnTo>
                    <a:pt x="14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0" name="Google Shape;8260;p26"/>
            <p:cNvSpPr/>
            <p:nvPr/>
          </p:nvSpPr>
          <p:spPr>
            <a:xfrm>
              <a:off x="2345700" y="3384675"/>
              <a:ext cx="121475" cy="104050"/>
            </a:xfrm>
            <a:custGeom>
              <a:avLst/>
              <a:gdLst/>
              <a:ahLst/>
              <a:cxnLst/>
              <a:rect l="l" t="t" r="r" b="b"/>
              <a:pathLst>
                <a:path w="4859" h="4162" extrusionOk="0">
                  <a:moveTo>
                    <a:pt x="2763" y="673"/>
                  </a:moveTo>
                  <a:cubicBezTo>
                    <a:pt x="2846" y="673"/>
                    <a:pt x="2929" y="727"/>
                    <a:pt x="2929" y="834"/>
                  </a:cubicBezTo>
                  <a:lnTo>
                    <a:pt x="2929" y="929"/>
                  </a:lnTo>
                  <a:cubicBezTo>
                    <a:pt x="3049" y="953"/>
                    <a:pt x="3191" y="1025"/>
                    <a:pt x="3287" y="1120"/>
                  </a:cubicBezTo>
                  <a:cubicBezTo>
                    <a:pt x="3378" y="1230"/>
                    <a:pt x="3273" y="1381"/>
                    <a:pt x="3155" y="1381"/>
                  </a:cubicBezTo>
                  <a:cubicBezTo>
                    <a:pt x="3119" y="1381"/>
                    <a:pt x="3082" y="1367"/>
                    <a:pt x="3049" y="1334"/>
                  </a:cubicBezTo>
                  <a:cubicBezTo>
                    <a:pt x="3001" y="1287"/>
                    <a:pt x="2977" y="1263"/>
                    <a:pt x="2929" y="1263"/>
                  </a:cubicBezTo>
                  <a:lnTo>
                    <a:pt x="2929" y="1882"/>
                  </a:lnTo>
                  <a:lnTo>
                    <a:pt x="3025" y="1930"/>
                  </a:lnTo>
                  <a:cubicBezTo>
                    <a:pt x="3334" y="2025"/>
                    <a:pt x="3501" y="2311"/>
                    <a:pt x="3453" y="2620"/>
                  </a:cubicBezTo>
                  <a:cubicBezTo>
                    <a:pt x="3406" y="2906"/>
                    <a:pt x="3191" y="3120"/>
                    <a:pt x="2929" y="3192"/>
                  </a:cubicBezTo>
                  <a:lnTo>
                    <a:pt x="2929" y="3335"/>
                  </a:lnTo>
                  <a:cubicBezTo>
                    <a:pt x="2929" y="3442"/>
                    <a:pt x="2846" y="3495"/>
                    <a:pt x="2763" y="3495"/>
                  </a:cubicBezTo>
                  <a:cubicBezTo>
                    <a:pt x="2679" y="3495"/>
                    <a:pt x="2596" y="3442"/>
                    <a:pt x="2596" y="3335"/>
                  </a:cubicBezTo>
                  <a:lnTo>
                    <a:pt x="2596" y="3216"/>
                  </a:lnTo>
                  <a:cubicBezTo>
                    <a:pt x="2453" y="3192"/>
                    <a:pt x="2286" y="3144"/>
                    <a:pt x="2167" y="3049"/>
                  </a:cubicBezTo>
                  <a:cubicBezTo>
                    <a:pt x="2096" y="3001"/>
                    <a:pt x="2072" y="2906"/>
                    <a:pt x="2120" y="2835"/>
                  </a:cubicBezTo>
                  <a:cubicBezTo>
                    <a:pt x="2151" y="2788"/>
                    <a:pt x="2201" y="2762"/>
                    <a:pt x="2252" y="2762"/>
                  </a:cubicBezTo>
                  <a:cubicBezTo>
                    <a:pt x="2280" y="2762"/>
                    <a:pt x="2309" y="2770"/>
                    <a:pt x="2334" y="2787"/>
                  </a:cubicBezTo>
                  <a:cubicBezTo>
                    <a:pt x="2406" y="2835"/>
                    <a:pt x="2501" y="2882"/>
                    <a:pt x="2596" y="2882"/>
                  </a:cubicBezTo>
                  <a:lnTo>
                    <a:pt x="2596" y="2096"/>
                  </a:lnTo>
                  <a:cubicBezTo>
                    <a:pt x="2501" y="2049"/>
                    <a:pt x="2406" y="2001"/>
                    <a:pt x="2334" y="1930"/>
                  </a:cubicBezTo>
                  <a:cubicBezTo>
                    <a:pt x="2167" y="1811"/>
                    <a:pt x="2120" y="1620"/>
                    <a:pt x="2167" y="1429"/>
                  </a:cubicBezTo>
                  <a:cubicBezTo>
                    <a:pt x="2191" y="1215"/>
                    <a:pt x="2358" y="1025"/>
                    <a:pt x="2548" y="977"/>
                  </a:cubicBezTo>
                  <a:lnTo>
                    <a:pt x="2596" y="953"/>
                  </a:lnTo>
                  <a:lnTo>
                    <a:pt x="2596" y="834"/>
                  </a:lnTo>
                  <a:cubicBezTo>
                    <a:pt x="2596" y="727"/>
                    <a:pt x="2679" y="673"/>
                    <a:pt x="2763" y="673"/>
                  </a:cubicBezTo>
                  <a:close/>
                  <a:moveTo>
                    <a:pt x="2787" y="1"/>
                  </a:moveTo>
                  <a:cubicBezTo>
                    <a:pt x="929" y="1"/>
                    <a:pt x="0" y="2239"/>
                    <a:pt x="1310" y="3549"/>
                  </a:cubicBezTo>
                  <a:cubicBezTo>
                    <a:pt x="1733" y="3972"/>
                    <a:pt x="2253" y="4162"/>
                    <a:pt x="2764" y="4162"/>
                  </a:cubicBezTo>
                  <a:cubicBezTo>
                    <a:pt x="3833" y="4162"/>
                    <a:pt x="4858" y="3330"/>
                    <a:pt x="4858" y="2072"/>
                  </a:cubicBezTo>
                  <a:cubicBezTo>
                    <a:pt x="4858" y="929"/>
                    <a:pt x="3930" y="1"/>
                    <a:pt x="27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1" name="Google Shape;8261;p26"/>
            <p:cNvSpPr/>
            <p:nvPr/>
          </p:nvSpPr>
          <p:spPr>
            <a:xfrm>
              <a:off x="2302825" y="3367425"/>
              <a:ext cx="15500" cy="16075"/>
            </a:xfrm>
            <a:custGeom>
              <a:avLst/>
              <a:gdLst/>
              <a:ahLst/>
              <a:cxnLst/>
              <a:rect l="l" t="t" r="r" b="b"/>
              <a:pathLst>
                <a:path w="620" h="643" extrusionOk="0">
                  <a:moveTo>
                    <a:pt x="310" y="0"/>
                  </a:moveTo>
                  <a:cubicBezTo>
                    <a:pt x="144" y="0"/>
                    <a:pt x="1" y="143"/>
                    <a:pt x="1" y="310"/>
                  </a:cubicBezTo>
                  <a:cubicBezTo>
                    <a:pt x="1" y="500"/>
                    <a:pt x="144" y="643"/>
                    <a:pt x="310" y="643"/>
                  </a:cubicBezTo>
                  <a:cubicBezTo>
                    <a:pt x="477" y="643"/>
                    <a:pt x="620" y="500"/>
                    <a:pt x="620" y="310"/>
                  </a:cubicBezTo>
                  <a:cubicBezTo>
                    <a:pt x="620" y="143"/>
                    <a:pt x="477" y="0"/>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2" name="Google Shape;8262;p26"/>
            <p:cNvSpPr/>
            <p:nvPr/>
          </p:nvSpPr>
          <p:spPr>
            <a:xfrm>
              <a:off x="2229000" y="3220950"/>
              <a:ext cx="162550" cy="235800"/>
            </a:xfrm>
            <a:custGeom>
              <a:avLst/>
              <a:gdLst/>
              <a:ahLst/>
              <a:cxnLst/>
              <a:rect l="l" t="t" r="r" b="b"/>
              <a:pathLst>
                <a:path w="6502" h="9432" extrusionOk="0">
                  <a:moveTo>
                    <a:pt x="3263" y="644"/>
                  </a:moveTo>
                  <a:cubicBezTo>
                    <a:pt x="4359" y="644"/>
                    <a:pt x="5240" y="1525"/>
                    <a:pt x="5240" y="2620"/>
                  </a:cubicBezTo>
                  <a:lnTo>
                    <a:pt x="5240" y="3763"/>
                  </a:lnTo>
                  <a:lnTo>
                    <a:pt x="1263" y="3763"/>
                  </a:lnTo>
                  <a:lnTo>
                    <a:pt x="1263" y="2620"/>
                  </a:lnTo>
                  <a:cubicBezTo>
                    <a:pt x="1263" y="1525"/>
                    <a:pt x="2168" y="644"/>
                    <a:pt x="3263" y="644"/>
                  </a:cubicBezTo>
                  <a:close/>
                  <a:moveTo>
                    <a:pt x="3263" y="5240"/>
                  </a:moveTo>
                  <a:cubicBezTo>
                    <a:pt x="4311" y="5240"/>
                    <a:pt x="4573" y="6716"/>
                    <a:pt x="3573" y="7074"/>
                  </a:cubicBezTo>
                  <a:lnTo>
                    <a:pt x="3573" y="7859"/>
                  </a:lnTo>
                  <a:cubicBezTo>
                    <a:pt x="3549" y="8050"/>
                    <a:pt x="3400" y="8145"/>
                    <a:pt x="3254" y="8145"/>
                  </a:cubicBezTo>
                  <a:cubicBezTo>
                    <a:pt x="3108" y="8145"/>
                    <a:pt x="2966" y="8050"/>
                    <a:pt x="2954" y="7859"/>
                  </a:cubicBezTo>
                  <a:lnTo>
                    <a:pt x="2954" y="7074"/>
                  </a:lnTo>
                  <a:cubicBezTo>
                    <a:pt x="1930" y="6716"/>
                    <a:pt x="2192" y="5240"/>
                    <a:pt x="3263" y="5240"/>
                  </a:cubicBezTo>
                  <a:close/>
                  <a:moveTo>
                    <a:pt x="3263" y="1"/>
                  </a:moveTo>
                  <a:cubicBezTo>
                    <a:pt x="1811" y="1"/>
                    <a:pt x="644" y="1168"/>
                    <a:pt x="644" y="2620"/>
                  </a:cubicBezTo>
                  <a:lnTo>
                    <a:pt x="644" y="3763"/>
                  </a:lnTo>
                  <a:lnTo>
                    <a:pt x="334" y="3763"/>
                  </a:lnTo>
                  <a:cubicBezTo>
                    <a:pt x="144" y="3763"/>
                    <a:pt x="1" y="3906"/>
                    <a:pt x="24" y="4097"/>
                  </a:cubicBezTo>
                  <a:lnTo>
                    <a:pt x="24" y="9122"/>
                  </a:lnTo>
                  <a:cubicBezTo>
                    <a:pt x="1" y="9288"/>
                    <a:pt x="144" y="9431"/>
                    <a:pt x="334" y="9431"/>
                  </a:cubicBezTo>
                  <a:lnTo>
                    <a:pt x="4835" y="9431"/>
                  </a:lnTo>
                  <a:cubicBezTo>
                    <a:pt x="4430" y="8050"/>
                    <a:pt x="5145" y="6573"/>
                    <a:pt x="6502" y="6073"/>
                  </a:cubicBezTo>
                  <a:lnTo>
                    <a:pt x="6502" y="4097"/>
                  </a:lnTo>
                  <a:cubicBezTo>
                    <a:pt x="6502" y="3906"/>
                    <a:pt x="6359" y="3763"/>
                    <a:pt x="6192" y="3763"/>
                  </a:cubicBezTo>
                  <a:lnTo>
                    <a:pt x="5883" y="3763"/>
                  </a:lnTo>
                  <a:lnTo>
                    <a:pt x="5883" y="2620"/>
                  </a:lnTo>
                  <a:cubicBezTo>
                    <a:pt x="5883" y="1168"/>
                    <a:pt x="4692" y="1"/>
                    <a:pt x="326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63" name="Google Shape;8263;p26"/>
          <p:cNvGrpSpPr/>
          <p:nvPr/>
        </p:nvGrpSpPr>
        <p:grpSpPr>
          <a:xfrm>
            <a:off x="4035824" y="2886026"/>
            <a:ext cx="349642" cy="351795"/>
            <a:chOff x="3372100" y="3220950"/>
            <a:chExt cx="267925" cy="269575"/>
          </a:xfrm>
        </p:grpSpPr>
        <p:sp>
          <p:nvSpPr>
            <p:cNvPr id="8264" name="Google Shape;8264;p26"/>
            <p:cNvSpPr/>
            <p:nvPr/>
          </p:nvSpPr>
          <p:spPr>
            <a:xfrm>
              <a:off x="3529275" y="3329300"/>
              <a:ext cx="110750" cy="161225"/>
            </a:xfrm>
            <a:custGeom>
              <a:avLst/>
              <a:gdLst/>
              <a:ahLst/>
              <a:cxnLst/>
              <a:rect l="l" t="t" r="r" b="b"/>
              <a:pathLst>
                <a:path w="4430" h="6449" extrusionOk="0">
                  <a:moveTo>
                    <a:pt x="2310" y="1"/>
                  </a:moveTo>
                  <a:cubicBezTo>
                    <a:pt x="2191" y="191"/>
                    <a:pt x="2120" y="406"/>
                    <a:pt x="2120" y="644"/>
                  </a:cubicBezTo>
                  <a:lnTo>
                    <a:pt x="2120" y="2430"/>
                  </a:lnTo>
                  <a:lnTo>
                    <a:pt x="1191" y="2430"/>
                  </a:lnTo>
                  <a:cubicBezTo>
                    <a:pt x="1177" y="2429"/>
                    <a:pt x="1163" y="2429"/>
                    <a:pt x="1149" y="2429"/>
                  </a:cubicBezTo>
                  <a:cubicBezTo>
                    <a:pt x="525" y="2429"/>
                    <a:pt x="24" y="2944"/>
                    <a:pt x="24" y="3573"/>
                  </a:cubicBezTo>
                  <a:lnTo>
                    <a:pt x="24" y="5788"/>
                  </a:lnTo>
                  <a:cubicBezTo>
                    <a:pt x="0" y="6228"/>
                    <a:pt x="334" y="6449"/>
                    <a:pt x="664" y="6449"/>
                  </a:cubicBezTo>
                  <a:cubicBezTo>
                    <a:pt x="995" y="6449"/>
                    <a:pt x="1322" y="6228"/>
                    <a:pt x="1286" y="5788"/>
                  </a:cubicBezTo>
                  <a:lnTo>
                    <a:pt x="1286" y="3692"/>
                  </a:lnTo>
                  <a:lnTo>
                    <a:pt x="3287" y="3692"/>
                  </a:lnTo>
                  <a:cubicBezTo>
                    <a:pt x="3906" y="3692"/>
                    <a:pt x="4430" y="3168"/>
                    <a:pt x="4430" y="2549"/>
                  </a:cubicBezTo>
                  <a:lnTo>
                    <a:pt x="4430" y="668"/>
                  </a:lnTo>
                  <a:cubicBezTo>
                    <a:pt x="4430" y="430"/>
                    <a:pt x="4359" y="215"/>
                    <a:pt x="4239" y="25"/>
                  </a:cubicBezTo>
                  <a:cubicBezTo>
                    <a:pt x="3978" y="199"/>
                    <a:pt x="3677" y="313"/>
                    <a:pt x="3372" y="313"/>
                  </a:cubicBezTo>
                  <a:cubicBezTo>
                    <a:pt x="3344" y="313"/>
                    <a:pt x="3315" y="313"/>
                    <a:pt x="3287" y="310"/>
                  </a:cubicBezTo>
                  <a:cubicBezTo>
                    <a:pt x="2930" y="310"/>
                    <a:pt x="2596" y="215"/>
                    <a:pt x="2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5" name="Google Shape;8265;p26"/>
            <p:cNvSpPr/>
            <p:nvPr/>
          </p:nvSpPr>
          <p:spPr>
            <a:xfrm>
              <a:off x="3579875" y="3274150"/>
              <a:ext cx="54800" cy="47450"/>
            </a:xfrm>
            <a:custGeom>
              <a:avLst/>
              <a:gdLst/>
              <a:ahLst/>
              <a:cxnLst/>
              <a:rect l="l" t="t" r="r" b="b"/>
              <a:pathLst>
                <a:path w="2192" h="1898" extrusionOk="0">
                  <a:moveTo>
                    <a:pt x="1232" y="1"/>
                  </a:moveTo>
                  <a:cubicBezTo>
                    <a:pt x="1000" y="1"/>
                    <a:pt x="764" y="86"/>
                    <a:pt x="572" y="278"/>
                  </a:cubicBezTo>
                  <a:cubicBezTo>
                    <a:pt x="1" y="873"/>
                    <a:pt x="406" y="1897"/>
                    <a:pt x="1263" y="1897"/>
                  </a:cubicBezTo>
                  <a:cubicBezTo>
                    <a:pt x="1763" y="1897"/>
                    <a:pt x="2192" y="1469"/>
                    <a:pt x="2192" y="945"/>
                  </a:cubicBezTo>
                  <a:cubicBezTo>
                    <a:pt x="2192" y="380"/>
                    <a:pt x="1721" y="1"/>
                    <a:pt x="123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6" name="Google Shape;8266;p26"/>
            <p:cNvSpPr/>
            <p:nvPr/>
          </p:nvSpPr>
          <p:spPr>
            <a:xfrm>
              <a:off x="3444150" y="3357875"/>
              <a:ext cx="126025" cy="131600"/>
            </a:xfrm>
            <a:custGeom>
              <a:avLst/>
              <a:gdLst/>
              <a:ahLst/>
              <a:cxnLst/>
              <a:rect l="l" t="t" r="r" b="b"/>
              <a:pathLst>
                <a:path w="5041" h="5264" extrusionOk="0">
                  <a:moveTo>
                    <a:pt x="4595" y="0"/>
                  </a:moveTo>
                  <a:cubicBezTo>
                    <a:pt x="4588" y="0"/>
                    <a:pt x="4580" y="1"/>
                    <a:pt x="4572" y="1"/>
                  </a:cubicBezTo>
                  <a:lnTo>
                    <a:pt x="4572" y="25"/>
                  </a:lnTo>
                  <a:lnTo>
                    <a:pt x="381" y="25"/>
                  </a:lnTo>
                  <a:cubicBezTo>
                    <a:pt x="0" y="49"/>
                    <a:pt x="0" y="596"/>
                    <a:pt x="381" y="644"/>
                  </a:cubicBezTo>
                  <a:lnTo>
                    <a:pt x="2167" y="644"/>
                  </a:lnTo>
                  <a:lnTo>
                    <a:pt x="2167" y="4645"/>
                  </a:lnTo>
                  <a:lnTo>
                    <a:pt x="2072" y="4645"/>
                  </a:lnTo>
                  <a:cubicBezTo>
                    <a:pt x="1691" y="4669"/>
                    <a:pt x="1691" y="5216"/>
                    <a:pt x="2072" y="5264"/>
                  </a:cubicBezTo>
                  <a:lnTo>
                    <a:pt x="2905" y="5264"/>
                  </a:lnTo>
                  <a:cubicBezTo>
                    <a:pt x="3286" y="5216"/>
                    <a:pt x="3286" y="4669"/>
                    <a:pt x="2905" y="4645"/>
                  </a:cubicBezTo>
                  <a:lnTo>
                    <a:pt x="2786" y="4645"/>
                  </a:lnTo>
                  <a:lnTo>
                    <a:pt x="2786" y="644"/>
                  </a:lnTo>
                  <a:lnTo>
                    <a:pt x="4572" y="644"/>
                  </a:lnTo>
                  <a:cubicBezTo>
                    <a:pt x="4588" y="646"/>
                    <a:pt x="4603" y="646"/>
                    <a:pt x="4617" y="646"/>
                  </a:cubicBezTo>
                  <a:cubicBezTo>
                    <a:pt x="5041" y="646"/>
                    <a:pt x="5034" y="0"/>
                    <a:pt x="459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7" name="Google Shape;8267;p26"/>
            <p:cNvSpPr/>
            <p:nvPr/>
          </p:nvSpPr>
          <p:spPr>
            <a:xfrm>
              <a:off x="3576900" y="3437000"/>
              <a:ext cx="63125" cy="51900"/>
            </a:xfrm>
            <a:custGeom>
              <a:avLst/>
              <a:gdLst/>
              <a:ahLst/>
              <a:cxnLst/>
              <a:rect l="l" t="t" r="r" b="b"/>
              <a:pathLst>
                <a:path w="2525" h="2076" extrusionOk="0">
                  <a:moveTo>
                    <a:pt x="2252" y="1"/>
                  </a:moveTo>
                  <a:cubicBezTo>
                    <a:pt x="2240" y="1"/>
                    <a:pt x="2228" y="2"/>
                    <a:pt x="2215" y="3"/>
                  </a:cubicBezTo>
                  <a:lnTo>
                    <a:pt x="1" y="3"/>
                  </a:lnTo>
                  <a:lnTo>
                    <a:pt x="1" y="2075"/>
                  </a:lnTo>
                  <a:lnTo>
                    <a:pt x="2215" y="2075"/>
                  </a:lnTo>
                  <a:cubicBezTo>
                    <a:pt x="2382" y="2075"/>
                    <a:pt x="2525" y="1932"/>
                    <a:pt x="2525" y="1766"/>
                  </a:cubicBezTo>
                  <a:lnTo>
                    <a:pt x="2525" y="313"/>
                  </a:lnTo>
                  <a:cubicBezTo>
                    <a:pt x="2525" y="136"/>
                    <a:pt x="2402" y="1"/>
                    <a:pt x="225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8" name="Google Shape;8268;p26"/>
            <p:cNvSpPr/>
            <p:nvPr/>
          </p:nvSpPr>
          <p:spPr>
            <a:xfrm>
              <a:off x="3372100" y="3329300"/>
              <a:ext cx="109575" cy="160325"/>
            </a:xfrm>
            <a:custGeom>
              <a:avLst/>
              <a:gdLst/>
              <a:ahLst/>
              <a:cxnLst/>
              <a:rect l="l" t="t" r="r" b="b"/>
              <a:pathLst>
                <a:path w="4383" h="6413" extrusionOk="0">
                  <a:moveTo>
                    <a:pt x="2120" y="1"/>
                  </a:moveTo>
                  <a:cubicBezTo>
                    <a:pt x="1834" y="215"/>
                    <a:pt x="1501" y="310"/>
                    <a:pt x="1167" y="310"/>
                  </a:cubicBezTo>
                  <a:cubicBezTo>
                    <a:pt x="1137" y="313"/>
                    <a:pt x="1107" y="313"/>
                    <a:pt x="1077" y="313"/>
                  </a:cubicBezTo>
                  <a:cubicBezTo>
                    <a:pt x="754" y="313"/>
                    <a:pt x="452" y="199"/>
                    <a:pt x="191" y="25"/>
                  </a:cubicBezTo>
                  <a:cubicBezTo>
                    <a:pt x="72" y="215"/>
                    <a:pt x="0" y="430"/>
                    <a:pt x="0" y="668"/>
                  </a:cubicBezTo>
                  <a:lnTo>
                    <a:pt x="0" y="2549"/>
                  </a:lnTo>
                  <a:cubicBezTo>
                    <a:pt x="0" y="3168"/>
                    <a:pt x="524" y="3692"/>
                    <a:pt x="1167" y="3692"/>
                  </a:cubicBezTo>
                  <a:lnTo>
                    <a:pt x="3144" y="3692"/>
                  </a:lnTo>
                  <a:lnTo>
                    <a:pt x="3144" y="5788"/>
                  </a:lnTo>
                  <a:cubicBezTo>
                    <a:pt x="3144" y="6205"/>
                    <a:pt x="3454" y="6413"/>
                    <a:pt x="3763" y="6413"/>
                  </a:cubicBezTo>
                  <a:cubicBezTo>
                    <a:pt x="4073" y="6413"/>
                    <a:pt x="4382" y="6205"/>
                    <a:pt x="4382" y="5788"/>
                  </a:cubicBezTo>
                  <a:lnTo>
                    <a:pt x="4382" y="3573"/>
                  </a:lnTo>
                  <a:cubicBezTo>
                    <a:pt x="4382" y="2930"/>
                    <a:pt x="3882" y="2430"/>
                    <a:pt x="3239" y="2430"/>
                  </a:cubicBezTo>
                  <a:lnTo>
                    <a:pt x="2310" y="2430"/>
                  </a:lnTo>
                  <a:lnTo>
                    <a:pt x="2310" y="644"/>
                  </a:lnTo>
                  <a:cubicBezTo>
                    <a:pt x="2310" y="406"/>
                    <a:pt x="2239" y="191"/>
                    <a:pt x="21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69" name="Google Shape;8269;p26"/>
            <p:cNvSpPr/>
            <p:nvPr/>
          </p:nvSpPr>
          <p:spPr>
            <a:xfrm>
              <a:off x="3377450" y="3274150"/>
              <a:ext cx="54800" cy="47450"/>
            </a:xfrm>
            <a:custGeom>
              <a:avLst/>
              <a:gdLst/>
              <a:ahLst/>
              <a:cxnLst/>
              <a:rect l="l" t="t" r="r" b="b"/>
              <a:pathLst>
                <a:path w="2192" h="1898" extrusionOk="0">
                  <a:moveTo>
                    <a:pt x="942" y="1"/>
                  </a:moveTo>
                  <a:cubicBezTo>
                    <a:pt x="460" y="1"/>
                    <a:pt x="1" y="380"/>
                    <a:pt x="1" y="945"/>
                  </a:cubicBezTo>
                  <a:cubicBezTo>
                    <a:pt x="1" y="1469"/>
                    <a:pt x="406" y="1897"/>
                    <a:pt x="930" y="1897"/>
                  </a:cubicBezTo>
                  <a:cubicBezTo>
                    <a:pt x="1787" y="1897"/>
                    <a:pt x="2192" y="873"/>
                    <a:pt x="1596" y="278"/>
                  </a:cubicBezTo>
                  <a:cubicBezTo>
                    <a:pt x="1405" y="86"/>
                    <a:pt x="1171" y="1"/>
                    <a:pt x="9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0" name="Google Shape;8270;p26"/>
            <p:cNvSpPr/>
            <p:nvPr/>
          </p:nvSpPr>
          <p:spPr>
            <a:xfrm>
              <a:off x="3372100" y="3436475"/>
              <a:ext cx="62525" cy="52425"/>
            </a:xfrm>
            <a:custGeom>
              <a:avLst/>
              <a:gdLst/>
              <a:ahLst/>
              <a:cxnLst/>
              <a:rect l="l" t="t" r="r" b="b"/>
              <a:pathLst>
                <a:path w="2501" h="2097" extrusionOk="0">
                  <a:moveTo>
                    <a:pt x="310" y="0"/>
                  </a:moveTo>
                  <a:cubicBezTo>
                    <a:pt x="143" y="0"/>
                    <a:pt x="0" y="143"/>
                    <a:pt x="0" y="334"/>
                  </a:cubicBezTo>
                  <a:lnTo>
                    <a:pt x="0" y="1787"/>
                  </a:lnTo>
                  <a:cubicBezTo>
                    <a:pt x="0" y="1953"/>
                    <a:pt x="143" y="2096"/>
                    <a:pt x="310" y="2096"/>
                  </a:cubicBezTo>
                  <a:lnTo>
                    <a:pt x="2501" y="2096"/>
                  </a:lnTo>
                  <a:lnTo>
                    <a:pt x="250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1" name="Google Shape;8271;p26"/>
            <p:cNvSpPr/>
            <p:nvPr/>
          </p:nvSpPr>
          <p:spPr>
            <a:xfrm>
              <a:off x="3509625" y="3276925"/>
              <a:ext cx="6575" cy="16100"/>
            </a:xfrm>
            <a:custGeom>
              <a:avLst/>
              <a:gdLst/>
              <a:ahLst/>
              <a:cxnLst/>
              <a:rect l="l" t="t" r="r" b="b"/>
              <a:pathLst>
                <a:path w="263" h="644" extrusionOk="0">
                  <a:moveTo>
                    <a:pt x="1" y="0"/>
                  </a:moveTo>
                  <a:lnTo>
                    <a:pt x="1" y="643"/>
                  </a:lnTo>
                  <a:cubicBezTo>
                    <a:pt x="120" y="596"/>
                    <a:pt x="215" y="477"/>
                    <a:pt x="215" y="357"/>
                  </a:cubicBezTo>
                  <a:cubicBezTo>
                    <a:pt x="263" y="191"/>
                    <a:pt x="167" y="24"/>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2" name="Google Shape;8272;p26"/>
            <p:cNvSpPr/>
            <p:nvPr/>
          </p:nvSpPr>
          <p:spPr>
            <a:xfrm>
              <a:off x="3497725" y="3253700"/>
              <a:ext cx="4175" cy="11325"/>
            </a:xfrm>
            <a:custGeom>
              <a:avLst/>
              <a:gdLst/>
              <a:ahLst/>
              <a:cxnLst/>
              <a:rect l="l" t="t" r="r" b="b"/>
              <a:pathLst>
                <a:path w="167" h="453" extrusionOk="0">
                  <a:moveTo>
                    <a:pt x="167" y="0"/>
                  </a:moveTo>
                  <a:cubicBezTo>
                    <a:pt x="96" y="24"/>
                    <a:pt x="24" y="120"/>
                    <a:pt x="24" y="191"/>
                  </a:cubicBezTo>
                  <a:cubicBezTo>
                    <a:pt x="0" y="262"/>
                    <a:pt x="24" y="334"/>
                    <a:pt x="72" y="405"/>
                  </a:cubicBezTo>
                  <a:lnTo>
                    <a:pt x="167" y="453"/>
                  </a:lnTo>
                  <a:lnTo>
                    <a:pt x="16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3" name="Google Shape;8273;p26"/>
            <p:cNvSpPr/>
            <p:nvPr/>
          </p:nvSpPr>
          <p:spPr>
            <a:xfrm>
              <a:off x="3436400" y="3220950"/>
              <a:ext cx="121475" cy="104650"/>
            </a:xfrm>
            <a:custGeom>
              <a:avLst/>
              <a:gdLst/>
              <a:ahLst/>
              <a:cxnLst/>
              <a:rect l="l" t="t" r="r" b="b"/>
              <a:pathLst>
                <a:path w="4859" h="4186" extrusionOk="0">
                  <a:moveTo>
                    <a:pt x="2775" y="697"/>
                  </a:moveTo>
                  <a:cubicBezTo>
                    <a:pt x="2852" y="697"/>
                    <a:pt x="2930" y="751"/>
                    <a:pt x="2930" y="858"/>
                  </a:cubicBezTo>
                  <a:lnTo>
                    <a:pt x="2930" y="977"/>
                  </a:lnTo>
                  <a:cubicBezTo>
                    <a:pt x="3072" y="977"/>
                    <a:pt x="3192" y="1049"/>
                    <a:pt x="3287" y="1144"/>
                  </a:cubicBezTo>
                  <a:cubicBezTo>
                    <a:pt x="3358" y="1215"/>
                    <a:pt x="3334" y="1310"/>
                    <a:pt x="3287" y="1358"/>
                  </a:cubicBezTo>
                  <a:cubicBezTo>
                    <a:pt x="3251" y="1394"/>
                    <a:pt x="3209" y="1412"/>
                    <a:pt x="3168" y="1412"/>
                  </a:cubicBezTo>
                  <a:cubicBezTo>
                    <a:pt x="3126" y="1412"/>
                    <a:pt x="3084" y="1394"/>
                    <a:pt x="3049" y="1358"/>
                  </a:cubicBezTo>
                  <a:cubicBezTo>
                    <a:pt x="3025" y="1334"/>
                    <a:pt x="2977" y="1310"/>
                    <a:pt x="2930" y="1310"/>
                  </a:cubicBezTo>
                  <a:lnTo>
                    <a:pt x="2930" y="1930"/>
                  </a:lnTo>
                  <a:lnTo>
                    <a:pt x="3049" y="1977"/>
                  </a:lnTo>
                  <a:cubicBezTo>
                    <a:pt x="3334" y="2049"/>
                    <a:pt x="3501" y="2334"/>
                    <a:pt x="3454" y="2644"/>
                  </a:cubicBezTo>
                  <a:cubicBezTo>
                    <a:pt x="3406" y="2930"/>
                    <a:pt x="3215" y="3144"/>
                    <a:pt x="2930" y="3216"/>
                  </a:cubicBezTo>
                  <a:lnTo>
                    <a:pt x="2930" y="3358"/>
                  </a:lnTo>
                  <a:cubicBezTo>
                    <a:pt x="2930" y="3466"/>
                    <a:pt x="2852" y="3519"/>
                    <a:pt x="2775" y="3519"/>
                  </a:cubicBezTo>
                  <a:cubicBezTo>
                    <a:pt x="2697" y="3519"/>
                    <a:pt x="2620" y="3466"/>
                    <a:pt x="2620" y="3358"/>
                  </a:cubicBezTo>
                  <a:lnTo>
                    <a:pt x="2620" y="3216"/>
                  </a:lnTo>
                  <a:cubicBezTo>
                    <a:pt x="2453" y="3216"/>
                    <a:pt x="2310" y="3168"/>
                    <a:pt x="2168" y="3073"/>
                  </a:cubicBezTo>
                  <a:cubicBezTo>
                    <a:pt x="2096" y="3025"/>
                    <a:pt x="2072" y="2906"/>
                    <a:pt x="2120" y="2835"/>
                  </a:cubicBezTo>
                  <a:cubicBezTo>
                    <a:pt x="2146" y="2795"/>
                    <a:pt x="2187" y="2778"/>
                    <a:pt x="2230" y="2778"/>
                  </a:cubicBezTo>
                  <a:cubicBezTo>
                    <a:pt x="2265" y="2778"/>
                    <a:pt x="2302" y="2789"/>
                    <a:pt x="2334" y="2811"/>
                  </a:cubicBezTo>
                  <a:cubicBezTo>
                    <a:pt x="2429" y="2858"/>
                    <a:pt x="2525" y="2906"/>
                    <a:pt x="2620" y="2906"/>
                  </a:cubicBezTo>
                  <a:lnTo>
                    <a:pt x="2620" y="2120"/>
                  </a:lnTo>
                  <a:cubicBezTo>
                    <a:pt x="2525" y="2073"/>
                    <a:pt x="2429" y="2025"/>
                    <a:pt x="2334" y="1953"/>
                  </a:cubicBezTo>
                  <a:cubicBezTo>
                    <a:pt x="2191" y="1834"/>
                    <a:pt x="2120" y="1620"/>
                    <a:pt x="2168" y="1453"/>
                  </a:cubicBezTo>
                  <a:cubicBezTo>
                    <a:pt x="2215" y="1239"/>
                    <a:pt x="2358" y="1049"/>
                    <a:pt x="2572" y="977"/>
                  </a:cubicBezTo>
                  <a:lnTo>
                    <a:pt x="2620" y="977"/>
                  </a:lnTo>
                  <a:lnTo>
                    <a:pt x="2620" y="858"/>
                  </a:lnTo>
                  <a:cubicBezTo>
                    <a:pt x="2620" y="751"/>
                    <a:pt x="2697" y="697"/>
                    <a:pt x="2775" y="697"/>
                  </a:cubicBezTo>
                  <a:close/>
                  <a:moveTo>
                    <a:pt x="2787" y="1"/>
                  </a:moveTo>
                  <a:cubicBezTo>
                    <a:pt x="929" y="1"/>
                    <a:pt x="0" y="2239"/>
                    <a:pt x="1310" y="3573"/>
                  </a:cubicBezTo>
                  <a:cubicBezTo>
                    <a:pt x="1733" y="3996"/>
                    <a:pt x="2254" y="4186"/>
                    <a:pt x="2764" y="4186"/>
                  </a:cubicBezTo>
                  <a:cubicBezTo>
                    <a:pt x="3833" y="4186"/>
                    <a:pt x="4859" y="3354"/>
                    <a:pt x="4859" y="2096"/>
                  </a:cubicBezTo>
                  <a:cubicBezTo>
                    <a:pt x="4859" y="929"/>
                    <a:pt x="3930" y="1"/>
                    <a:pt x="27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74" name="Google Shape;8274;p26"/>
          <p:cNvGrpSpPr/>
          <p:nvPr/>
        </p:nvGrpSpPr>
        <p:grpSpPr>
          <a:xfrm>
            <a:off x="4791778" y="2886026"/>
            <a:ext cx="348892" cy="349675"/>
            <a:chOff x="3951375" y="3220950"/>
            <a:chExt cx="267350" cy="267950"/>
          </a:xfrm>
        </p:grpSpPr>
        <p:sp>
          <p:nvSpPr>
            <p:cNvPr id="8275" name="Google Shape;8275;p26"/>
            <p:cNvSpPr/>
            <p:nvPr/>
          </p:nvSpPr>
          <p:spPr>
            <a:xfrm>
              <a:off x="4131775" y="3363250"/>
              <a:ext cx="63150" cy="63125"/>
            </a:xfrm>
            <a:custGeom>
              <a:avLst/>
              <a:gdLst/>
              <a:ahLst/>
              <a:cxnLst/>
              <a:rect l="l" t="t" r="r" b="b"/>
              <a:pathLst>
                <a:path w="2526" h="2525" extrusionOk="0">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6" name="Google Shape;8276;p26"/>
            <p:cNvSpPr/>
            <p:nvPr/>
          </p:nvSpPr>
          <p:spPr>
            <a:xfrm>
              <a:off x="3974600" y="3363250"/>
              <a:ext cx="63150" cy="63125"/>
            </a:xfrm>
            <a:custGeom>
              <a:avLst/>
              <a:gdLst/>
              <a:ahLst/>
              <a:cxnLst/>
              <a:rect l="l" t="t" r="r" b="b"/>
              <a:pathLst>
                <a:path w="2526" h="2525" extrusionOk="0">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7" name="Google Shape;8277;p26"/>
            <p:cNvSpPr/>
            <p:nvPr/>
          </p:nvSpPr>
          <p:spPr>
            <a:xfrm>
              <a:off x="3951375" y="3421000"/>
              <a:ext cx="267350" cy="67900"/>
            </a:xfrm>
            <a:custGeom>
              <a:avLst/>
              <a:gdLst/>
              <a:ahLst/>
              <a:cxnLst/>
              <a:rect l="l" t="t" r="r" b="b"/>
              <a:pathLst>
                <a:path w="10694" h="2716" extrusionOk="0">
                  <a:moveTo>
                    <a:pt x="3764" y="0"/>
                  </a:moveTo>
                  <a:cubicBezTo>
                    <a:pt x="3404" y="553"/>
                    <a:pt x="2804" y="841"/>
                    <a:pt x="2201" y="841"/>
                  </a:cubicBezTo>
                  <a:cubicBezTo>
                    <a:pt x="1765" y="841"/>
                    <a:pt x="1327" y="691"/>
                    <a:pt x="977" y="381"/>
                  </a:cubicBezTo>
                  <a:cubicBezTo>
                    <a:pt x="358" y="786"/>
                    <a:pt x="1" y="1477"/>
                    <a:pt x="25" y="2191"/>
                  </a:cubicBezTo>
                  <a:lnTo>
                    <a:pt x="25" y="2406"/>
                  </a:lnTo>
                  <a:cubicBezTo>
                    <a:pt x="1" y="2572"/>
                    <a:pt x="144" y="2715"/>
                    <a:pt x="334" y="2715"/>
                  </a:cubicBezTo>
                  <a:lnTo>
                    <a:pt x="4097" y="2715"/>
                  </a:lnTo>
                  <a:cubicBezTo>
                    <a:pt x="4264" y="2715"/>
                    <a:pt x="4407" y="2572"/>
                    <a:pt x="4407" y="2406"/>
                  </a:cubicBezTo>
                  <a:lnTo>
                    <a:pt x="4407" y="2191"/>
                  </a:lnTo>
                  <a:cubicBezTo>
                    <a:pt x="4407" y="1882"/>
                    <a:pt x="4335" y="1548"/>
                    <a:pt x="4192" y="1262"/>
                  </a:cubicBezTo>
                  <a:lnTo>
                    <a:pt x="6502" y="1262"/>
                  </a:lnTo>
                  <a:cubicBezTo>
                    <a:pt x="6359" y="1548"/>
                    <a:pt x="6288" y="1882"/>
                    <a:pt x="6288" y="2191"/>
                  </a:cubicBezTo>
                  <a:lnTo>
                    <a:pt x="6288" y="2406"/>
                  </a:lnTo>
                  <a:cubicBezTo>
                    <a:pt x="6288" y="2572"/>
                    <a:pt x="6431" y="2715"/>
                    <a:pt x="6598" y="2715"/>
                  </a:cubicBezTo>
                  <a:lnTo>
                    <a:pt x="10360" y="2715"/>
                  </a:lnTo>
                  <a:cubicBezTo>
                    <a:pt x="10551" y="2715"/>
                    <a:pt x="10694" y="2572"/>
                    <a:pt x="10694" y="2406"/>
                  </a:cubicBezTo>
                  <a:lnTo>
                    <a:pt x="10694" y="2191"/>
                  </a:lnTo>
                  <a:cubicBezTo>
                    <a:pt x="10694" y="1477"/>
                    <a:pt x="10313" y="786"/>
                    <a:pt x="9717" y="381"/>
                  </a:cubicBezTo>
                  <a:cubicBezTo>
                    <a:pt x="9358" y="691"/>
                    <a:pt x="8918" y="841"/>
                    <a:pt x="8482" y="841"/>
                  </a:cubicBezTo>
                  <a:cubicBezTo>
                    <a:pt x="7878" y="841"/>
                    <a:pt x="7280" y="553"/>
                    <a:pt x="690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78" name="Google Shape;8278;p26"/>
            <p:cNvSpPr/>
            <p:nvPr/>
          </p:nvSpPr>
          <p:spPr>
            <a:xfrm>
              <a:off x="3972225" y="3220950"/>
              <a:ext cx="225075" cy="131000"/>
            </a:xfrm>
            <a:custGeom>
              <a:avLst/>
              <a:gdLst/>
              <a:ahLst/>
              <a:cxnLst/>
              <a:rect l="l" t="t" r="r" b="b"/>
              <a:pathLst>
                <a:path w="9003" h="5240" extrusionOk="0">
                  <a:moveTo>
                    <a:pt x="3647" y="1261"/>
                  </a:moveTo>
                  <a:cubicBezTo>
                    <a:pt x="3661" y="1261"/>
                    <a:pt x="3676" y="1261"/>
                    <a:pt x="3692" y="1263"/>
                  </a:cubicBezTo>
                  <a:cubicBezTo>
                    <a:pt x="4049" y="1310"/>
                    <a:pt x="4049" y="1858"/>
                    <a:pt x="3692" y="1882"/>
                  </a:cubicBezTo>
                  <a:cubicBezTo>
                    <a:pt x="3676" y="1884"/>
                    <a:pt x="3661" y="1884"/>
                    <a:pt x="3647" y="1884"/>
                  </a:cubicBezTo>
                  <a:cubicBezTo>
                    <a:pt x="3230" y="1884"/>
                    <a:pt x="3230" y="1261"/>
                    <a:pt x="3647" y="1261"/>
                  </a:cubicBezTo>
                  <a:close/>
                  <a:moveTo>
                    <a:pt x="5335" y="1263"/>
                  </a:moveTo>
                  <a:cubicBezTo>
                    <a:pt x="5621" y="1263"/>
                    <a:pt x="5764" y="1596"/>
                    <a:pt x="5573" y="1811"/>
                  </a:cubicBezTo>
                  <a:cubicBezTo>
                    <a:pt x="5506" y="1870"/>
                    <a:pt x="5427" y="1897"/>
                    <a:pt x="5350" y="1897"/>
                  </a:cubicBezTo>
                  <a:cubicBezTo>
                    <a:pt x="5182" y="1897"/>
                    <a:pt x="5025" y="1768"/>
                    <a:pt x="5025" y="1572"/>
                  </a:cubicBezTo>
                  <a:cubicBezTo>
                    <a:pt x="5025" y="1406"/>
                    <a:pt x="5168" y="1263"/>
                    <a:pt x="5335" y="1263"/>
                  </a:cubicBezTo>
                  <a:close/>
                  <a:moveTo>
                    <a:pt x="5364" y="2302"/>
                  </a:moveTo>
                  <a:cubicBezTo>
                    <a:pt x="5602" y="2302"/>
                    <a:pt x="5809" y="2617"/>
                    <a:pt x="5573" y="2835"/>
                  </a:cubicBezTo>
                  <a:cubicBezTo>
                    <a:pt x="5287" y="3132"/>
                    <a:pt x="4906" y="3281"/>
                    <a:pt x="4522" y="3281"/>
                  </a:cubicBezTo>
                  <a:cubicBezTo>
                    <a:pt x="4138" y="3281"/>
                    <a:pt x="3751" y="3132"/>
                    <a:pt x="3454" y="2835"/>
                  </a:cubicBezTo>
                  <a:cubicBezTo>
                    <a:pt x="3236" y="2617"/>
                    <a:pt x="3433" y="2302"/>
                    <a:pt x="3676" y="2302"/>
                  </a:cubicBezTo>
                  <a:cubicBezTo>
                    <a:pt x="3752" y="2302"/>
                    <a:pt x="3833" y="2332"/>
                    <a:pt x="3906" y="2406"/>
                  </a:cubicBezTo>
                  <a:cubicBezTo>
                    <a:pt x="4073" y="2573"/>
                    <a:pt x="4293" y="2656"/>
                    <a:pt x="4516" y="2656"/>
                  </a:cubicBezTo>
                  <a:cubicBezTo>
                    <a:pt x="4740" y="2656"/>
                    <a:pt x="4966" y="2573"/>
                    <a:pt x="5144" y="2406"/>
                  </a:cubicBezTo>
                  <a:cubicBezTo>
                    <a:pt x="5212" y="2332"/>
                    <a:pt x="5290" y="2302"/>
                    <a:pt x="5364" y="2302"/>
                  </a:cubicBezTo>
                  <a:close/>
                  <a:moveTo>
                    <a:pt x="929" y="1"/>
                  </a:moveTo>
                  <a:cubicBezTo>
                    <a:pt x="405" y="1"/>
                    <a:pt x="0" y="429"/>
                    <a:pt x="0" y="953"/>
                  </a:cubicBezTo>
                  <a:lnTo>
                    <a:pt x="0" y="3454"/>
                  </a:lnTo>
                  <a:cubicBezTo>
                    <a:pt x="0" y="3978"/>
                    <a:pt x="429" y="4406"/>
                    <a:pt x="953" y="4406"/>
                  </a:cubicBezTo>
                  <a:lnTo>
                    <a:pt x="1048" y="4406"/>
                  </a:lnTo>
                  <a:lnTo>
                    <a:pt x="1048" y="4930"/>
                  </a:lnTo>
                  <a:cubicBezTo>
                    <a:pt x="1048" y="5115"/>
                    <a:pt x="1202" y="5240"/>
                    <a:pt x="1367" y="5240"/>
                  </a:cubicBezTo>
                  <a:cubicBezTo>
                    <a:pt x="1437" y="5240"/>
                    <a:pt x="1509" y="5218"/>
                    <a:pt x="1572" y="5168"/>
                  </a:cubicBezTo>
                  <a:lnTo>
                    <a:pt x="2525" y="4406"/>
                  </a:lnTo>
                  <a:lnTo>
                    <a:pt x="6478" y="4406"/>
                  </a:lnTo>
                  <a:lnTo>
                    <a:pt x="7454" y="5168"/>
                  </a:lnTo>
                  <a:cubicBezTo>
                    <a:pt x="7502" y="5216"/>
                    <a:pt x="7573" y="5240"/>
                    <a:pt x="7645" y="5240"/>
                  </a:cubicBezTo>
                  <a:cubicBezTo>
                    <a:pt x="7812" y="5240"/>
                    <a:pt x="7931" y="5097"/>
                    <a:pt x="7954" y="4930"/>
                  </a:cubicBezTo>
                  <a:lnTo>
                    <a:pt x="7954" y="4406"/>
                  </a:lnTo>
                  <a:lnTo>
                    <a:pt x="8050" y="4406"/>
                  </a:lnTo>
                  <a:cubicBezTo>
                    <a:pt x="8574" y="4406"/>
                    <a:pt x="8979" y="3978"/>
                    <a:pt x="9002" y="3454"/>
                  </a:cubicBezTo>
                  <a:lnTo>
                    <a:pt x="9002" y="953"/>
                  </a:lnTo>
                  <a:cubicBezTo>
                    <a:pt x="8979" y="429"/>
                    <a:pt x="8574" y="1"/>
                    <a:pt x="805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79" name="Google Shape;8279;p26"/>
          <p:cNvGrpSpPr/>
          <p:nvPr/>
        </p:nvGrpSpPr>
        <p:grpSpPr>
          <a:xfrm>
            <a:off x="5546199" y="2886026"/>
            <a:ext cx="356656" cy="349675"/>
            <a:chOff x="4529475" y="3220950"/>
            <a:chExt cx="273300" cy="267950"/>
          </a:xfrm>
        </p:grpSpPr>
        <p:sp>
          <p:nvSpPr>
            <p:cNvPr id="8280" name="Google Shape;8280;p26"/>
            <p:cNvSpPr/>
            <p:nvPr/>
          </p:nvSpPr>
          <p:spPr>
            <a:xfrm>
              <a:off x="4693200" y="3220950"/>
              <a:ext cx="73250" cy="120300"/>
            </a:xfrm>
            <a:custGeom>
              <a:avLst/>
              <a:gdLst/>
              <a:ahLst/>
              <a:cxnLst/>
              <a:rect l="l" t="t" r="r" b="b"/>
              <a:pathLst>
                <a:path w="2930" h="4812" extrusionOk="0">
                  <a:moveTo>
                    <a:pt x="2608" y="1"/>
                  </a:moveTo>
                  <a:cubicBezTo>
                    <a:pt x="2530" y="1"/>
                    <a:pt x="2446" y="32"/>
                    <a:pt x="2382" y="96"/>
                  </a:cubicBezTo>
                  <a:lnTo>
                    <a:pt x="2311" y="167"/>
                  </a:lnTo>
                  <a:cubicBezTo>
                    <a:pt x="1692" y="787"/>
                    <a:pt x="858" y="1168"/>
                    <a:pt x="1" y="1239"/>
                  </a:cubicBezTo>
                  <a:lnTo>
                    <a:pt x="1" y="3573"/>
                  </a:lnTo>
                  <a:cubicBezTo>
                    <a:pt x="858" y="3644"/>
                    <a:pt x="1692" y="4025"/>
                    <a:pt x="2311" y="4668"/>
                  </a:cubicBezTo>
                  <a:lnTo>
                    <a:pt x="2382" y="4740"/>
                  </a:lnTo>
                  <a:cubicBezTo>
                    <a:pt x="2454" y="4787"/>
                    <a:pt x="2525" y="4811"/>
                    <a:pt x="2597" y="4811"/>
                  </a:cubicBezTo>
                  <a:cubicBezTo>
                    <a:pt x="2644" y="4811"/>
                    <a:pt x="2692" y="4811"/>
                    <a:pt x="2716" y="4787"/>
                  </a:cubicBezTo>
                  <a:cubicBezTo>
                    <a:pt x="2859" y="4740"/>
                    <a:pt x="2930" y="4621"/>
                    <a:pt x="2930" y="4502"/>
                  </a:cubicBezTo>
                  <a:lnTo>
                    <a:pt x="2930" y="310"/>
                  </a:lnTo>
                  <a:cubicBezTo>
                    <a:pt x="2930" y="191"/>
                    <a:pt x="2859" y="72"/>
                    <a:pt x="2716" y="24"/>
                  </a:cubicBezTo>
                  <a:cubicBezTo>
                    <a:pt x="2684" y="9"/>
                    <a:pt x="2647" y="1"/>
                    <a:pt x="260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1" name="Google Shape;8281;p26"/>
            <p:cNvSpPr/>
            <p:nvPr/>
          </p:nvSpPr>
          <p:spPr>
            <a:xfrm>
              <a:off x="4555675" y="3326925"/>
              <a:ext cx="68500" cy="67900"/>
            </a:xfrm>
            <a:custGeom>
              <a:avLst/>
              <a:gdLst/>
              <a:ahLst/>
              <a:cxnLst/>
              <a:rect l="l" t="t" r="r" b="b"/>
              <a:pathLst>
                <a:path w="2740" h="2716" extrusionOk="0">
                  <a:moveTo>
                    <a:pt x="1358" y="1"/>
                  </a:moveTo>
                  <a:cubicBezTo>
                    <a:pt x="620" y="1"/>
                    <a:pt x="1" y="596"/>
                    <a:pt x="1" y="1358"/>
                  </a:cubicBezTo>
                  <a:cubicBezTo>
                    <a:pt x="1" y="2096"/>
                    <a:pt x="620" y="2715"/>
                    <a:pt x="1358" y="2715"/>
                  </a:cubicBezTo>
                  <a:cubicBezTo>
                    <a:pt x="2120" y="2715"/>
                    <a:pt x="2739" y="2096"/>
                    <a:pt x="2739" y="1358"/>
                  </a:cubicBezTo>
                  <a:cubicBezTo>
                    <a:pt x="2739" y="596"/>
                    <a:pt x="2120" y="1"/>
                    <a:pt x="13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2" name="Google Shape;8282;p26"/>
            <p:cNvSpPr/>
            <p:nvPr/>
          </p:nvSpPr>
          <p:spPr>
            <a:xfrm>
              <a:off x="4781925" y="3256675"/>
              <a:ext cx="20850" cy="49450"/>
            </a:xfrm>
            <a:custGeom>
              <a:avLst/>
              <a:gdLst/>
              <a:ahLst/>
              <a:cxnLst/>
              <a:rect l="l" t="t" r="r" b="b"/>
              <a:pathLst>
                <a:path w="834" h="1978" extrusionOk="0">
                  <a:moveTo>
                    <a:pt x="0" y="1"/>
                  </a:moveTo>
                  <a:lnTo>
                    <a:pt x="0" y="1977"/>
                  </a:lnTo>
                  <a:cubicBezTo>
                    <a:pt x="834" y="1572"/>
                    <a:pt x="834" y="382"/>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3" name="Google Shape;8283;p26"/>
            <p:cNvSpPr/>
            <p:nvPr/>
          </p:nvSpPr>
          <p:spPr>
            <a:xfrm>
              <a:off x="4529475" y="3252500"/>
              <a:ext cx="155425" cy="236400"/>
            </a:xfrm>
            <a:custGeom>
              <a:avLst/>
              <a:gdLst/>
              <a:ahLst/>
              <a:cxnLst/>
              <a:rect l="l" t="t" r="r" b="b"/>
              <a:pathLst>
                <a:path w="6217" h="9456" extrusionOk="0">
                  <a:moveTo>
                    <a:pt x="5359" y="1"/>
                  </a:moveTo>
                  <a:cubicBezTo>
                    <a:pt x="3883" y="25"/>
                    <a:pt x="3811" y="2192"/>
                    <a:pt x="5288" y="2311"/>
                  </a:cubicBezTo>
                  <a:lnTo>
                    <a:pt x="5288" y="3049"/>
                  </a:lnTo>
                  <a:cubicBezTo>
                    <a:pt x="5097" y="3168"/>
                    <a:pt x="4978" y="3382"/>
                    <a:pt x="4978" y="3597"/>
                  </a:cubicBezTo>
                  <a:lnTo>
                    <a:pt x="4978" y="5478"/>
                  </a:lnTo>
                  <a:lnTo>
                    <a:pt x="4049" y="5478"/>
                  </a:lnTo>
                  <a:cubicBezTo>
                    <a:pt x="3648" y="6031"/>
                    <a:pt x="3031" y="6319"/>
                    <a:pt x="2411" y="6319"/>
                  </a:cubicBezTo>
                  <a:cubicBezTo>
                    <a:pt x="1963" y="6319"/>
                    <a:pt x="1514" y="6169"/>
                    <a:pt x="1144" y="5859"/>
                  </a:cubicBezTo>
                  <a:cubicBezTo>
                    <a:pt x="429" y="6288"/>
                    <a:pt x="1" y="7074"/>
                    <a:pt x="1" y="7883"/>
                  </a:cubicBezTo>
                  <a:lnTo>
                    <a:pt x="1" y="9146"/>
                  </a:lnTo>
                  <a:cubicBezTo>
                    <a:pt x="1" y="9312"/>
                    <a:pt x="144" y="9455"/>
                    <a:pt x="334" y="9455"/>
                  </a:cubicBezTo>
                  <a:lnTo>
                    <a:pt x="4502" y="9455"/>
                  </a:lnTo>
                  <a:cubicBezTo>
                    <a:pt x="4692" y="9455"/>
                    <a:pt x="4835" y="9312"/>
                    <a:pt x="4811" y="9146"/>
                  </a:cubicBezTo>
                  <a:lnTo>
                    <a:pt x="4811" y="7883"/>
                  </a:lnTo>
                  <a:cubicBezTo>
                    <a:pt x="4811" y="7479"/>
                    <a:pt x="4716" y="7098"/>
                    <a:pt x="4526" y="6740"/>
                  </a:cubicBezTo>
                  <a:lnTo>
                    <a:pt x="5288" y="6740"/>
                  </a:lnTo>
                  <a:cubicBezTo>
                    <a:pt x="5812" y="6740"/>
                    <a:pt x="6216" y="6312"/>
                    <a:pt x="6216" y="5788"/>
                  </a:cubicBezTo>
                  <a:lnTo>
                    <a:pt x="6216" y="3597"/>
                  </a:lnTo>
                  <a:cubicBezTo>
                    <a:pt x="6216" y="3382"/>
                    <a:pt x="6097" y="3168"/>
                    <a:pt x="5907" y="3049"/>
                  </a:cubicBezTo>
                  <a:lnTo>
                    <a:pt x="59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84" name="Google Shape;8284;p26"/>
          <p:cNvGrpSpPr/>
          <p:nvPr/>
        </p:nvGrpSpPr>
        <p:grpSpPr>
          <a:xfrm>
            <a:off x="6302185" y="2886026"/>
            <a:ext cx="348109" cy="349675"/>
            <a:chOff x="5108775" y="3220950"/>
            <a:chExt cx="266750" cy="267950"/>
          </a:xfrm>
        </p:grpSpPr>
        <p:sp>
          <p:nvSpPr>
            <p:cNvPr id="8285" name="Google Shape;8285;p26"/>
            <p:cNvSpPr/>
            <p:nvPr/>
          </p:nvSpPr>
          <p:spPr>
            <a:xfrm>
              <a:off x="5200450" y="3347600"/>
              <a:ext cx="73250" cy="62700"/>
            </a:xfrm>
            <a:custGeom>
              <a:avLst/>
              <a:gdLst/>
              <a:ahLst/>
              <a:cxnLst/>
              <a:rect l="l" t="t" r="r" b="b"/>
              <a:pathLst>
                <a:path w="2930" h="2508" extrusionOk="0">
                  <a:moveTo>
                    <a:pt x="1653" y="0"/>
                  </a:moveTo>
                  <a:cubicBezTo>
                    <a:pt x="1348" y="0"/>
                    <a:pt x="1038" y="113"/>
                    <a:pt x="787" y="364"/>
                  </a:cubicBezTo>
                  <a:cubicBezTo>
                    <a:pt x="1" y="1174"/>
                    <a:pt x="572" y="2508"/>
                    <a:pt x="1692" y="2508"/>
                  </a:cubicBezTo>
                  <a:cubicBezTo>
                    <a:pt x="2382" y="2508"/>
                    <a:pt x="2930" y="1960"/>
                    <a:pt x="2930" y="1269"/>
                  </a:cubicBezTo>
                  <a:cubicBezTo>
                    <a:pt x="2930" y="508"/>
                    <a:pt x="2302" y="0"/>
                    <a:pt x="16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6" name="Google Shape;8286;p26"/>
            <p:cNvSpPr/>
            <p:nvPr/>
          </p:nvSpPr>
          <p:spPr>
            <a:xfrm>
              <a:off x="5182000" y="3417425"/>
              <a:ext cx="120275" cy="71475"/>
            </a:xfrm>
            <a:custGeom>
              <a:avLst/>
              <a:gdLst/>
              <a:ahLst/>
              <a:cxnLst/>
              <a:rect l="l" t="t" r="r" b="b"/>
              <a:pathLst>
                <a:path w="4811" h="2859" extrusionOk="0">
                  <a:moveTo>
                    <a:pt x="1310" y="0"/>
                  </a:moveTo>
                  <a:cubicBezTo>
                    <a:pt x="524" y="405"/>
                    <a:pt x="24" y="1239"/>
                    <a:pt x="24" y="2144"/>
                  </a:cubicBezTo>
                  <a:lnTo>
                    <a:pt x="24" y="2549"/>
                  </a:lnTo>
                  <a:cubicBezTo>
                    <a:pt x="0" y="2715"/>
                    <a:pt x="143" y="2858"/>
                    <a:pt x="310" y="2858"/>
                  </a:cubicBezTo>
                  <a:lnTo>
                    <a:pt x="4501" y="2858"/>
                  </a:lnTo>
                  <a:cubicBezTo>
                    <a:pt x="4668" y="2858"/>
                    <a:pt x="4787" y="2715"/>
                    <a:pt x="4787" y="2549"/>
                  </a:cubicBezTo>
                  <a:lnTo>
                    <a:pt x="4787" y="2144"/>
                  </a:lnTo>
                  <a:cubicBezTo>
                    <a:pt x="4811" y="1239"/>
                    <a:pt x="4311" y="405"/>
                    <a:pt x="3525" y="0"/>
                  </a:cubicBezTo>
                  <a:cubicBezTo>
                    <a:pt x="3192" y="239"/>
                    <a:pt x="2805" y="358"/>
                    <a:pt x="2418" y="358"/>
                  </a:cubicBezTo>
                  <a:cubicBezTo>
                    <a:pt x="2031" y="358"/>
                    <a:pt x="1644" y="239"/>
                    <a:pt x="1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7" name="Google Shape;8287;p26"/>
            <p:cNvSpPr/>
            <p:nvPr/>
          </p:nvSpPr>
          <p:spPr>
            <a:xfrm>
              <a:off x="5121875" y="3220950"/>
              <a:ext cx="52400" cy="52425"/>
            </a:xfrm>
            <a:custGeom>
              <a:avLst/>
              <a:gdLst/>
              <a:ahLst/>
              <a:cxnLst/>
              <a:rect l="l" t="t" r="r" b="b"/>
              <a:pathLst>
                <a:path w="2096" h="2097" extrusionOk="0">
                  <a:moveTo>
                    <a:pt x="1048" y="1"/>
                  </a:moveTo>
                  <a:cubicBezTo>
                    <a:pt x="477" y="1"/>
                    <a:pt x="0" y="477"/>
                    <a:pt x="0" y="1049"/>
                  </a:cubicBezTo>
                  <a:cubicBezTo>
                    <a:pt x="0" y="1620"/>
                    <a:pt x="477" y="2096"/>
                    <a:pt x="1048" y="2096"/>
                  </a:cubicBezTo>
                  <a:cubicBezTo>
                    <a:pt x="1643" y="2096"/>
                    <a:pt x="2096" y="1620"/>
                    <a:pt x="2096" y="1049"/>
                  </a:cubicBezTo>
                  <a:cubicBezTo>
                    <a:pt x="2096" y="477"/>
                    <a:pt x="1643" y="1"/>
                    <a:pt x="1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8" name="Google Shape;8288;p26"/>
            <p:cNvSpPr/>
            <p:nvPr/>
          </p:nvSpPr>
          <p:spPr>
            <a:xfrm>
              <a:off x="5108775" y="3279300"/>
              <a:ext cx="78600" cy="51825"/>
            </a:xfrm>
            <a:custGeom>
              <a:avLst/>
              <a:gdLst/>
              <a:ahLst/>
              <a:cxnLst/>
              <a:rect l="l" t="t" r="r" b="b"/>
              <a:pathLst>
                <a:path w="3144" h="2073" extrusionOk="0">
                  <a:moveTo>
                    <a:pt x="500" y="0"/>
                  </a:moveTo>
                  <a:cubicBezTo>
                    <a:pt x="191" y="286"/>
                    <a:pt x="0" y="691"/>
                    <a:pt x="0" y="1120"/>
                  </a:cubicBezTo>
                  <a:lnTo>
                    <a:pt x="0" y="1763"/>
                  </a:lnTo>
                  <a:cubicBezTo>
                    <a:pt x="0" y="1929"/>
                    <a:pt x="143" y="2072"/>
                    <a:pt x="334" y="2072"/>
                  </a:cubicBezTo>
                  <a:lnTo>
                    <a:pt x="2834" y="2072"/>
                  </a:lnTo>
                  <a:cubicBezTo>
                    <a:pt x="3001" y="2072"/>
                    <a:pt x="3144" y="1929"/>
                    <a:pt x="3144" y="1763"/>
                  </a:cubicBezTo>
                  <a:lnTo>
                    <a:pt x="3144" y="1120"/>
                  </a:lnTo>
                  <a:cubicBezTo>
                    <a:pt x="3144" y="691"/>
                    <a:pt x="2953" y="286"/>
                    <a:pt x="2644" y="0"/>
                  </a:cubicBezTo>
                  <a:cubicBezTo>
                    <a:pt x="2358" y="239"/>
                    <a:pt x="1977" y="382"/>
                    <a:pt x="1572" y="405"/>
                  </a:cubicBezTo>
                  <a:cubicBezTo>
                    <a:pt x="1191" y="405"/>
                    <a:pt x="786" y="262"/>
                    <a:pt x="5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89" name="Google Shape;8289;p26"/>
            <p:cNvSpPr/>
            <p:nvPr/>
          </p:nvSpPr>
          <p:spPr>
            <a:xfrm>
              <a:off x="5310600" y="3220950"/>
              <a:ext cx="52425" cy="52425"/>
            </a:xfrm>
            <a:custGeom>
              <a:avLst/>
              <a:gdLst/>
              <a:ahLst/>
              <a:cxnLst/>
              <a:rect l="l" t="t" r="r" b="b"/>
              <a:pathLst>
                <a:path w="2097" h="2097" extrusionOk="0">
                  <a:moveTo>
                    <a:pt x="1048" y="1"/>
                  </a:moveTo>
                  <a:cubicBezTo>
                    <a:pt x="453" y="1"/>
                    <a:pt x="0" y="477"/>
                    <a:pt x="0" y="1049"/>
                  </a:cubicBezTo>
                  <a:cubicBezTo>
                    <a:pt x="0" y="1620"/>
                    <a:pt x="453" y="2096"/>
                    <a:pt x="1048" y="2096"/>
                  </a:cubicBezTo>
                  <a:cubicBezTo>
                    <a:pt x="1620" y="2096"/>
                    <a:pt x="2096" y="1620"/>
                    <a:pt x="2096" y="1049"/>
                  </a:cubicBezTo>
                  <a:cubicBezTo>
                    <a:pt x="2096" y="477"/>
                    <a:pt x="1620" y="1"/>
                    <a:pt x="1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0" name="Google Shape;8290;p26"/>
            <p:cNvSpPr/>
            <p:nvPr/>
          </p:nvSpPr>
          <p:spPr>
            <a:xfrm>
              <a:off x="5297500" y="3279300"/>
              <a:ext cx="78025" cy="51825"/>
            </a:xfrm>
            <a:custGeom>
              <a:avLst/>
              <a:gdLst/>
              <a:ahLst/>
              <a:cxnLst/>
              <a:rect l="l" t="t" r="r" b="b"/>
              <a:pathLst>
                <a:path w="3121" h="2073" extrusionOk="0">
                  <a:moveTo>
                    <a:pt x="477" y="0"/>
                  </a:moveTo>
                  <a:cubicBezTo>
                    <a:pt x="167" y="286"/>
                    <a:pt x="0" y="691"/>
                    <a:pt x="0" y="1120"/>
                  </a:cubicBezTo>
                  <a:lnTo>
                    <a:pt x="0" y="1763"/>
                  </a:lnTo>
                  <a:cubicBezTo>
                    <a:pt x="0" y="1929"/>
                    <a:pt x="120" y="2072"/>
                    <a:pt x="286" y="2072"/>
                  </a:cubicBezTo>
                  <a:lnTo>
                    <a:pt x="2811" y="2072"/>
                  </a:lnTo>
                  <a:cubicBezTo>
                    <a:pt x="2977" y="2072"/>
                    <a:pt x="3120" y="1929"/>
                    <a:pt x="3096" y="1763"/>
                  </a:cubicBezTo>
                  <a:lnTo>
                    <a:pt x="3096" y="1120"/>
                  </a:lnTo>
                  <a:cubicBezTo>
                    <a:pt x="3120" y="691"/>
                    <a:pt x="2953" y="286"/>
                    <a:pt x="2644" y="0"/>
                  </a:cubicBezTo>
                  <a:cubicBezTo>
                    <a:pt x="2334" y="262"/>
                    <a:pt x="1947" y="393"/>
                    <a:pt x="1560" y="393"/>
                  </a:cubicBezTo>
                  <a:cubicBezTo>
                    <a:pt x="1173" y="393"/>
                    <a:pt x="786" y="262"/>
                    <a:pt x="4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1" name="Google Shape;8291;p26"/>
            <p:cNvSpPr/>
            <p:nvPr/>
          </p:nvSpPr>
          <p:spPr>
            <a:xfrm>
              <a:off x="5216525" y="3220950"/>
              <a:ext cx="52425" cy="52425"/>
            </a:xfrm>
            <a:custGeom>
              <a:avLst/>
              <a:gdLst/>
              <a:ahLst/>
              <a:cxnLst/>
              <a:rect l="l" t="t" r="r" b="b"/>
              <a:pathLst>
                <a:path w="2097" h="2097" extrusionOk="0">
                  <a:moveTo>
                    <a:pt x="1049" y="1"/>
                  </a:moveTo>
                  <a:cubicBezTo>
                    <a:pt x="453" y="1"/>
                    <a:pt x="1" y="477"/>
                    <a:pt x="1" y="1049"/>
                  </a:cubicBezTo>
                  <a:cubicBezTo>
                    <a:pt x="1" y="1620"/>
                    <a:pt x="453" y="2096"/>
                    <a:pt x="1049" y="2096"/>
                  </a:cubicBezTo>
                  <a:cubicBezTo>
                    <a:pt x="1620" y="2096"/>
                    <a:pt x="2096" y="1620"/>
                    <a:pt x="2096" y="1049"/>
                  </a:cubicBezTo>
                  <a:cubicBezTo>
                    <a:pt x="2096" y="477"/>
                    <a:pt x="1620" y="1"/>
                    <a:pt x="1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2" name="Google Shape;8292;p26"/>
            <p:cNvSpPr/>
            <p:nvPr/>
          </p:nvSpPr>
          <p:spPr>
            <a:xfrm>
              <a:off x="5203425" y="3279300"/>
              <a:ext cx="78625" cy="51825"/>
            </a:xfrm>
            <a:custGeom>
              <a:avLst/>
              <a:gdLst/>
              <a:ahLst/>
              <a:cxnLst/>
              <a:rect l="l" t="t" r="r" b="b"/>
              <a:pathLst>
                <a:path w="3145" h="2073" extrusionOk="0">
                  <a:moveTo>
                    <a:pt x="477" y="0"/>
                  </a:moveTo>
                  <a:cubicBezTo>
                    <a:pt x="168" y="286"/>
                    <a:pt x="1" y="691"/>
                    <a:pt x="1" y="1120"/>
                  </a:cubicBezTo>
                  <a:lnTo>
                    <a:pt x="1" y="1763"/>
                  </a:lnTo>
                  <a:cubicBezTo>
                    <a:pt x="1" y="1929"/>
                    <a:pt x="144" y="2072"/>
                    <a:pt x="310" y="2072"/>
                  </a:cubicBezTo>
                  <a:lnTo>
                    <a:pt x="2811" y="2072"/>
                  </a:lnTo>
                  <a:cubicBezTo>
                    <a:pt x="3001" y="2072"/>
                    <a:pt x="3144" y="1929"/>
                    <a:pt x="3121" y="1763"/>
                  </a:cubicBezTo>
                  <a:lnTo>
                    <a:pt x="3121" y="1120"/>
                  </a:lnTo>
                  <a:cubicBezTo>
                    <a:pt x="3121" y="691"/>
                    <a:pt x="2954" y="286"/>
                    <a:pt x="2644" y="0"/>
                  </a:cubicBezTo>
                  <a:cubicBezTo>
                    <a:pt x="2335" y="262"/>
                    <a:pt x="1954" y="405"/>
                    <a:pt x="1573" y="405"/>
                  </a:cubicBezTo>
                  <a:cubicBezTo>
                    <a:pt x="1168" y="405"/>
                    <a:pt x="787" y="262"/>
                    <a:pt x="4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293" name="Google Shape;8293;p26"/>
          <p:cNvGrpSpPr/>
          <p:nvPr/>
        </p:nvGrpSpPr>
        <p:grpSpPr>
          <a:xfrm>
            <a:off x="7058139" y="2886026"/>
            <a:ext cx="348109" cy="349675"/>
            <a:chOff x="5688050" y="3220950"/>
            <a:chExt cx="266750" cy="267950"/>
          </a:xfrm>
        </p:grpSpPr>
        <p:sp>
          <p:nvSpPr>
            <p:cNvPr id="8294" name="Google Shape;8294;p26"/>
            <p:cNvSpPr/>
            <p:nvPr/>
          </p:nvSpPr>
          <p:spPr>
            <a:xfrm>
              <a:off x="5688050" y="3338825"/>
              <a:ext cx="266750" cy="150075"/>
            </a:xfrm>
            <a:custGeom>
              <a:avLst/>
              <a:gdLst/>
              <a:ahLst/>
              <a:cxnLst/>
              <a:rect l="l" t="t" r="r" b="b"/>
              <a:pathLst>
                <a:path w="10670" h="6003" extrusionOk="0">
                  <a:moveTo>
                    <a:pt x="7431" y="1"/>
                  </a:moveTo>
                  <a:cubicBezTo>
                    <a:pt x="7240" y="1"/>
                    <a:pt x="7121" y="144"/>
                    <a:pt x="7121" y="311"/>
                  </a:cubicBezTo>
                  <a:lnTo>
                    <a:pt x="7121" y="1668"/>
                  </a:lnTo>
                  <a:lnTo>
                    <a:pt x="3859" y="1668"/>
                  </a:lnTo>
                  <a:cubicBezTo>
                    <a:pt x="3692" y="1692"/>
                    <a:pt x="3573" y="1811"/>
                    <a:pt x="3573" y="2001"/>
                  </a:cubicBezTo>
                  <a:lnTo>
                    <a:pt x="3573" y="3359"/>
                  </a:lnTo>
                  <a:lnTo>
                    <a:pt x="334" y="3359"/>
                  </a:lnTo>
                  <a:cubicBezTo>
                    <a:pt x="144" y="3359"/>
                    <a:pt x="1" y="3478"/>
                    <a:pt x="1" y="3668"/>
                  </a:cubicBezTo>
                  <a:lnTo>
                    <a:pt x="1" y="5693"/>
                  </a:lnTo>
                  <a:cubicBezTo>
                    <a:pt x="1" y="5859"/>
                    <a:pt x="144" y="6002"/>
                    <a:pt x="334" y="6002"/>
                  </a:cubicBezTo>
                  <a:lnTo>
                    <a:pt x="10360" y="6002"/>
                  </a:lnTo>
                  <a:cubicBezTo>
                    <a:pt x="10527" y="6002"/>
                    <a:pt x="10646" y="5859"/>
                    <a:pt x="10646" y="5693"/>
                  </a:cubicBezTo>
                  <a:lnTo>
                    <a:pt x="10646" y="311"/>
                  </a:lnTo>
                  <a:cubicBezTo>
                    <a:pt x="10670" y="144"/>
                    <a:pt x="10527" y="1"/>
                    <a:pt x="103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5" name="Google Shape;8295;p26"/>
            <p:cNvSpPr/>
            <p:nvPr/>
          </p:nvSpPr>
          <p:spPr>
            <a:xfrm>
              <a:off x="5701150" y="3304900"/>
              <a:ext cx="47075" cy="47050"/>
            </a:xfrm>
            <a:custGeom>
              <a:avLst/>
              <a:gdLst/>
              <a:ahLst/>
              <a:cxnLst/>
              <a:rect l="l" t="t" r="r" b="b"/>
              <a:pathLst>
                <a:path w="1883" h="1882" extrusionOk="0">
                  <a:moveTo>
                    <a:pt x="929" y="0"/>
                  </a:moveTo>
                  <a:cubicBezTo>
                    <a:pt x="406" y="0"/>
                    <a:pt x="1" y="429"/>
                    <a:pt x="1" y="929"/>
                  </a:cubicBezTo>
                  <a:cubicBezTo>
                    <a:pt x="1" y="1453"/>
                    <a:pt x="406" y="1882"/>
                    <a:pt x="929" y="1882"/>
                  </a:cubicBezTo>
                  <a:cubicBezTo>
                    <a:pt x="1453" y="1882"/>
                    <a:pt x="1882" y="1453"/>
                    <a:pt x="1882" y="929"/>
                  </a:cubicBezTo>
                  <a:cubicBezTo>
                    <a:pt x="1882" y="429"/>
                    <a:pt x="1453" y="0"/>
                    <a:pt x="92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6" name="Google Shape;8296;p26"/>
            <p:cNvSpPr/>
            <p:nvPr/>
          </p:nvSpPr>
          <p:spPr>
            <a:xfrm>
              <a:off x="5789875" y="3263225"/>
              <a:ext cx="47050" cy="47050"/>
            </a:xfrm>
            <a:custGeom>
              <a:avLst/>
              <a:gdLst/>
              <a:ahLst/>
              <a:cxnLst/>
              <a:rect l="l" t="t" r="r" b="b"/>
              <a:pathLst>
                <a:path w="1882" h="1882" extrusionOk="0">
                  <a:moveTo>
                    <a:pt x="953" y="0"/>
                  </a:moveTo>
                  <a:cubicBezTo>
                    <a:pt x="429" y="0"/>
                    <a:pt x="0" y="405"/>
                    <a:pt x="0" y="929"/>
                  </a:cubicBezTo>
                  <a:cubicBezTo>
                    <a:pt x="0" y="1453"/>
                    <a:pt x="429" y="1882"/>
                    <a:pt x="953" y="1882"/>
                  </a:cubicBezTo>
                  <a:cubicBezTo>
                    <a:pt x="1453" y="1882"/>
                    <a:pt x="1881" y="1453"/>
                    <a:pt x="1881" y="929"/>
                  </a:cubicBezTo>
                  <a:cubicBezTo>
                    <a:pt x="1881" y="405"/>
                    <a:pt x="1453" y="0"/>
                    <a:pt x="9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7" name="Google Shape;8297;p26"/>
            <p:cNvSpPr/>
            <p:nvPr/>
          </p:nvSpPr>
          <p:spPr>
            <a:xfrm>
              <a:off x="5865475" y="3276325"/>
              <a:ext cx="73850" cy="47050"/>
            </a:xfrm>
            <a:custGeom>
              <a:avLst/>
              <a:gdLst/>
              <a:ahLst/>
              <a:cxnLst/>
              <a:rect l="l" t="t" r="r" b="b"/>
              <a:pathLst>
                <a:path w="2954" h="1882" extrusionOk="0">
                  <a:moveTo>
                    <a:pt x="548" y="0"/>
                  </a:moveTo>
                  <a:cubicBezTo>
                    <a:pt x="215" y="286"/>
                    <a:pt x="1" y="691"/>
                    <a:pt x="1" y="1143"/>
                  </a:cubicBezTo>
                  <a:lnTo>
                    <a:pt x="1" y="1596"/>
                  </a:lnTo>
                  <a:cubicBezTo>
                    <a:pt x="1" y="1739"/>
                    <a:pt x="143" y="1882"/>
                    <a:pt x="286" y="1882"/>
                  </a:cubicBezTo>
                  <a:lnTo>
                    <a:pt x="2668" y="1882"/>
                  </a:lnTo>
                  <a:cubicBezTo>
                    <a:pt x="2811" y="1882"/>
                    <a:pt x="2954" y="1739"/>
                    <a:pt x="2954" y="1596"/>
                  </a:cubicBezTo>
                  <a:lnTo>
                    <a:pt x="2954" y="1143"/>
                  </a:lnTo>
                  <a:cubicBezTo>
                    <a:pt x="2954" y="691"/>
                    <a:pt x="2739" y="286"/>
                    <a:pt x="2406" y="0"/>
                  </a:cubicBezTo>
                  <a:cubicBezTo>
                    <a:pt x="2132" y="203"/>
                    <a:pt x="1804" y="304"/>
                    <a:pt x="1477" y="304"/>
                  </a:cubicBezTo>
                  <a:cubicBezTo>
                    <a:pt x="1150" y="304"/>
                    <a:pt x="822" y="203"/>
                    <a:pt x="5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8" name="Google Shape;8298;p26"/>
            <p:cNvSpPr/>
            <p:nvPr/>
          </p:nvSpPr>
          <p:spPr>
            <a:xfrm>
              <a:off x="5688050" y="3360275"/>
              <a:ext cx="73250" cy="46450"/>
            </a:xfrm>
            <a:custGeom>
              <a:avLst/>
              <a:gdLst/>
              <a:ahLst/>
              <a:cxnLst/>
              <a:rect l="l" t="t" r="r" b="b"/>
              <a:pathLst>
                <a:path w="2930" h="1858" extrusionOk="0">
                  <a:moveTo>
                    <a:pt x="549" y="0"/>
                  </a:moveTo>
                  <a:cubicBezTo>
                    <a:pt x="191" y="262"/>
                    <a:pt x="1" y="691"/>
                    <a:pt x="1" y="1120"/>
                  </a:cubicBezTo>
                  <a:lnTo>
                    <a:pt x="1" y="1596"/>
                  </a:lnTo>
                  <a:cubicBezTo>
                    <a:pt x="1" y="1739"/>
                    <a:pt x="120" y="1858"/>
                    <a:pt x="263" y="1858"/>
                  </a:cubicBezTo>
                  <a:lnTo>
                    <a:pt x="2644" y="1858"/>
                  </a:lnTo>
                  <a:cubicBezTo>
                    <a:pt x="2811" y="1858"/>
                    <a:pt x="2930" y="1739"/>
                    <a:pt x="2930" y="1596"/>
                  </a:cubicBezTo>
                  <a:lnTo>
                    <a:pt x="2930" y="1120"/>
                  </a:lnTo>
                  <a:cubicBezTo>
                    <a:pt x="2930" y="691"/>
                    <a:pt x="2716" y="262"/>
                    <a:pt x="2382" y="0"/>
                  </a:cubicBezTo>
                  <a:cubicBezTo>
                    <a:pt x="2108" y="191"/>
                    <a:pt x="1787" y="286"/>
                    <a:pt x="1465" y="286"/>
                  </a:cubicBezTo>
                  <a:cubicBezTo>
                    <a:pt x="1144" y="286"/>
                    <a:pt x="822" y="191"/>
                    <a:pt x="5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299" name="Google Shape;8299;p26"/>
            <p:cNvSpPr/>
            <p:nvPr/>
          </p:nvSpPr>
          <p:spPr>
            <a:xfrm>
              <a:off x="5776775" y="3318000"/>
              <a:ext cx="73250" cy="47050"/>
            </a:xfrm>
            <a:custGeom>
              <a:avLst/>
              <a:gdLst/>
              <a:ahLst/>
              <a:cxnLst/>
              <a:rect l="l" t="t" r="r" b="b"/>
              <a:pathLst>
                <a:path w="2930" h="1882" extrusionOk="0">
                  <a:moveTo>
                    <a:pt x="548" y="0"/>
                  </a:moveTo>
                  <a:cubicBezTo>
                    <a:pt x="191" y="286"/>
                    <a:pt x="0" y="715"/>
                    <a:pt x="0" y="1144"/>
                  </a:cubicBezTo>
                  <a:lnTo>
                    <a:pt x="0" y="1596"/>
                  </a:lnTo>
                  <a:cubicBezTo>
                    <a:pt x="0" y="1763"/>
                    <a:pt x="119" y="1882"/>
                    <a:pt x="286" y="1882"/>
                  </a:cubicBezTo>
                  <a:lnTo>
                    <a:pt x="2667" y="1882"/>
                  </a:lnTo>
                  <a:cubicBezTo>
                    <a:pt x="2810" y="1882"/>
                    <a:pt x="2929" y="1763"/>
                    <a:pt x="2929" y="1596"/>
                  </a:cubicBezTo>
                  <a:lnTo>
                    <a:pt x="2929" y="1144"/>
                  </a:lnTo>
                  <a:cubicBezTo>
                    <a:pt x="2929" y="715"/>
                    <a:pt x="2739" y="286"/>
                    <a:pt x="2382" y="0"/>
                  </a:cubicBezTo>
                  <a:cubicBezTo>
                    <a:pt x="2108" y="203"/>
                    <a:pt x="1786" y="304"/>
                    <a:pt x="1465" y="304"/>
                  </a:cubicBezTo>
                  <a:cubicBezTo>
                    <a:pt x="1143" y="304"/>
                    <a:pt x="822" y="203"/>
                    <a:pt x="5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0" name="Google Shape;8300;p26"/>
            <p:cNvSpPr/>
            <p:nvPr/>
          </p:nvSpPr>
          <p:spPr>
            <a:xfrm>
              <a:off x="5878575" y="3220950"/>
              <a:ext cx="47050" cy="47050"/>
            </a:xfrm>
            <a:custGeom>
              <a:avLst/>
              <a:gdLst/>
              <a:ahLst/>
              <a:cxnLst/>
              <a:rect l="l" t="t" r="r" b="b"/>
              <a:pathLst>
                <a:path w="1882" h="1882" extrusionOk="0">
                  <a:moveTo>
                    <a:pt x="953" y="1"/>
                  </a:moveTo>
                  <a:cubicBezTo>
                    <a:pt x="429" y="1"/>
                    <a:pt x="0" y="429"/>
                    <a:pt x="0" y="953"/>
                  </a:cubicBezTo>
                  <a:cubicBezTo>
                    <a:pt x="0" y="1477"/>
                    <a:pt x="429" y="1882"/>
                    <a:pt x="953" y="1882"/>
                  </a:cubicBezTo>
                  <a:cubicBezTo>
                    <a:pt x="1477" y="1882"/>
                    <a:pt x="1882" y="1477"/>
                    <a:pt x="1882" y="953"/>
                  </a:cubicBezTo>
                  <a:cubicBezTo>
                    <a:pt x="1882" y="429"/>
                    <a:pt x="1477" y="1"/>
                    <a:pt x="9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01" name="Google Shape;8301;p26"/>
          <p:cNvGrpSpPr/>
          <p:nvPr/>
        </p:nvGrpSpPr>
        <p:grpSpPr>
          <a:xfrm>
            <a:off x="7811026" y="2886026"/>
            <a:ext cx="350425" cy="349675"/>
            <a:chOff x="6264975" y="3220950"/>
            <a:chExt cx="268525" cy="267950"/>
          </a:xfrm>
        </p:grpSpPr>
        <p:sp>
          <p:nvSpPr>
            <p:cNvPr id="8302" name="Google Shape;8302;p26"/>
            <p:cNvSpPr/>
            <p:nvPr/>
          </p:nvSpPr>
          <p:spPr>
            <a:xfrm>
              <a:off x="6322725" y="3276925"/>
              <a:ext cx="6550" cy="16100"/>
            </a:xfrm>
            <a:custGeom>
              <a:avLst/>
              <a:gdLst/>
              <a:ahLst/>
              <a:cxnLst/>
              <a:rect l="l" t="t" r="r" b="b"/>
              <a:pathLst>
                <a:path w="262" h="644" extrusionOk="0">
                  <a:moveTo>
                    <a:pt x="0" y="0"/>
                  </a:moveTo>
                  <a:lnTo>
                    <a:pt x="0" y="643"/>
                  </a:lnTo>
                  <a:cubicBezTo>
                    <a:pt x="119" y="596"/>
                    <a:pt x="191" y="477"/>
                    <a:pt x="214" y="357"/>
                  </a:cubicBezTo>
                  <a:cubicBezTo>
                    <a:pt x="262" y="191"/>
                    <a:pt x="167" y="48"/>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3" name="Google Shape;8303;p26"/>
            <p:cNvSpPr/>
            <p:nvPr/>
          </p:nvSpPr>
          <p:spPr>
            <a:xfrm>
              <a:off x="6266750" y="3221700"/>
              <a:ext cx="122075" cy="104050"/>
            </a:xfrm>
            <a:custGeom>
              <a:avLst/>
              <a:gdLst/>
              <a:ahLst/>
              <a:cxnLst/>
              <a:rect l="l" t="t" r="r" b="b"/>
              <a:pathLst>
                <a:path w="4883" h="4162" extrusionOk="0">
                  <a:moveTo>
                    <a:pt x="2084" y="661"/>
                  </a:moveTo>
                  <a:cubicBezTo>
                    <a:pt x="2162" y="661"/>
                    <a:pt x="2239" y="709"/>
                    <a:pt x="2239" y="804"/>
                  </a:cubicBezTo>
                  <a:lnTo>
                    <a:pt x="2239" y="923"/>
                  </a:lnTo>
                  <a:cubicBezTo>
                    <a:pt x="2382" y="947"/>
                    <a:pt x="2501" y="995"/>
                    <a:pt x="2596" y="1114"/>
                  </a:cubicBezTo>
                  <a:cubicBezTo>
                    <a:pt x="2668" y="1161"/>
                    <a:pt x="2668" y="1257"/>
                    <a:pt x="2596" y="1328"/>
                  </a:cubicBezTo>
                  <a:cubicBezTo>
                    <a:pt x="2561" y="1352"/>
                    <a:pt x="2519" y="1364"/>
                    <a:pt x="2480" y="1364"/>
                  </a:cubicBezTo>
                  <a:cubicBezTo>
                    <a:pt x="2441" y="1364"/>
                    <a:pt x="2406" y="1352"/>
                    <a:pt x="2382" y="1328"/>
                  </a:cubicBezTo>
                  <a:cubicBezTo>
                    <a:pt x="2334" y="1304"/>
                    <a:pt x="2287" y="1280"/>
                    <a:pt x="2263" y="1257"/>
                  </a:cubicBezTo>
                  <a:lnTo>
                    <a:pt x="2263" y="1876"/>
                  </a:lnTo>
                  <a:lnTo>
                    <a:pt x="2358" y="1923"/>
                  </a:lnTo>
                  <a:cubicBezTo>
                    <a:pt x="2668" y="2019"/>
                    <a:pt x="2834" y="2328"/>
                    <a:pt x="2787" y="2638"/>
                  </a:cubicBezTo>
                  <a:cubicBezTo>
                    <a:pt x="2739" y="2900"/>
                    <a:pt x="2525" y="3138"/>
                    <a:pt x="2263" y="3186"/>
                  </a:cubicBezTo>
                  <a:lnTo>
                    <a:pt x="2263" y="3352"/>
                  </a:lnTo>
                  <a:cubicBezTo>
                    <a:pt x="2263" y="3448"/>
                    <a:pt x="2180" y="3495"/>
                    <a:pt x="2096" y="3495"/>
                  </a:cubicBezTo>
                  <a:cubicBezTo>
                    <a:pt x="2013" y="3495"/>
                    <a:pt x="1929" y="3448"/>
                    <a:pt x="1929" y="3352"/>
                  </a:cubicBezTo>
                  <a:lnTo>
                    <a:pt x="1929" y="3209"/>
                  </a:lnTo>
                  <a:cubicBezTo>
                    <a:pt x="1787" y="3209"/>
                    <a:pt x="1620" y="3138"/>
                    <a:pt x="1501" y="3043"/>
                  </a:cubicBezTo>
                  <a:cubicBezTo>
                    <a:pt x="1406" y="2995"/>
                    <a:pt x="1406" y="2900"/>
                    <a:pt x="1453" y="2828"/>
                  </a:cubicBezTo>
                  <a:lnTo>
                    <a:pt x="1429" y="2805"/>
                  </a:lnTo>
                  <a:cubicBezTo>
                    <a:pt x="1456" y="2765"/>
                    <a:pt x="1496" y="2748"/>
                    <a:pt x="1539" y="2748"/>
                  </a:cubicBezTo>
                  <a:cubicBezTo>
                    <a:pt x="1575" y="2748"/>
                    <a:pt x="1612" y="2759"/>
                    <a:pt x="1644" y="2781"/>
                  </a:cubicBezTo>
                  <a:cubicBezTo>
                    <a:pt x="1739" y="2828"/>
                    <a:pt x="1810" y="2876"/>
                    <a:pt x="1929" y="2876"/>
                  </a:cubicBezTo>
                  <a:lnTo>
                    <a:pt x="1929" y="2090"/>
                  </a:lnTo>
                  <a:cubicBezTo>
                    <a:pt x="1834" y="2043"/>
                    <a:pt x="1739" y="1995"/>
                    <a:pt x="1644" y="1923"/>
                  </a:cubicBezTo>
                  <a:cubicBezTo>
                    <a:pt x="1501" y="1804"/>
                    <a:pt x="1429" y="1590"/>
                    <a:pt x="1477" y="1423"/>
                  </a:cubicBezTo>
                  <a:cubicBezTo>
                    <a:pt x="1525" y="1209"/>
                    <a:pt x="1667" y="1019"/>
                    <a:pt x="1882" y="947"/>
                  </a:cubicBezTo>
                  <a:lnTo>
                    <a:pt x="1929" y="947"/>
                  </a:lnTo>
                  <a:lnTo>
                    <a:pt x="1929" y="804"/>
                  </a:lnTo>
                  <a:cubicBezTo>
                    <a:pt x="1929" y="709"/>
                    <a:pt x="2007" y="661"/>
                    <a:pt x="2084" y="661"/>
                  </a:cubicBezTo>
                  <a:close/>
                  <a:moveTo>
                    <a:pt x="2103" y="1"/>
                  </a:moveTo>
                  <a:cubicBezTo>
                    <a:pt x="1026" y="1"/>
                    <a:pt x="0" y="833"/>
                    <a:pt x="0" y="2090"/>
                  </a:cubicBezTo>
                  <a:cubicBezTo>
                    <a:pt x="0" y="3233"/>
                    <a:pt x="929" y="4162"/>
                    <a:pt x="2096" y="4162"/>
                  </a:cubicBezTo>
                  <a:cubicBezTo>
                    <a:pt x="3954" y="4162"/>
                    <a:pt x="4882" y="1923"/>
                    <a:pt x="3573" y="614"/>
                  </a:cubicBezTo>
                  <a:cubicBezTo>
                    <a:pt x="3142" y="190"/>
                    <a:pt x="2616" y="1"/>
                    <a:pt x="210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4" name="Google Shape;8304;p26"/>
            <p:cNvSpPr/>
            <p:nvPr/>
          </p:nvSpPr>
          <p:spPr>
            <a:xfrm>
              <a:off x="6310800" y="3253700"/>
              <a:ext cx="4200" cy="11325"/>
            </a:xfrm>
            <a:custGeom>
              <a:avLst/>
              <a:gdLst/>
              <a:ahLst/>
              <a:cxnLst/>
              <a:rect l="l" t="t" r="r" b="b"/>
              <a:pathLst>
                <a:path w="168" h="453" extrusionOk="0">
                  <a:moveTo>
                    <a:pt x="167" y="0"/>
                  </a:moveTo>
                  <a:cubicBezTo>
                    <a:pt x="96" y="24"/>
                    <a:pt x="25" y="120"/>
                    <a:pt x="25" y="191"/>
                  </a:cubicBezTo>
                  <a:cubicBezTo>
                    <a:pt x="1" y="262"/>
                    <a:pt x="25" y="334"/>
                    <a:pt x="72" y="405"/>
                  </a:cubicBezTo>
                  <a:lnTo>
                    <a:pt x="167" y="453"/>
                  </a:lnTo>
                  <a:lnTo>
                    <a:pt x="16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5" name="Google Shape;8305;p26"/>
            <p:cNvSpPr/>
            <p:nvPr/>
          </p:nvSpPr>
          <p:spPr>
            <a:xfrm>
              <a:off x="6366175" y="3379325"/>
              <a:ext cx="67900" cy="109575"/>
            </a:xfrm>
            <a:custGeom>
              <a:avLst/>
              <a:gdLst/>
              <a:ahLst/>
              <a:cxnLst/>
              <a:rect l="l" t="t" r="r" b="b"/>
              <a:pathLst>
                <a:path w="2716" h="4383" extrusionOk="0">
                  <a:moveTo>
                    <a:pt x="334" y="0"/>
                  </a:moveTo>
                  <a:cubicBezTo>
                    <a:pt x="143" y="0"/>
                    <a:pt x="0" y="143"/>
                    <a:pt x="0" y="310"/>
                  </a:cubicBezTo>
                  <a:lnTo>
                    <a:pt x="0" y="4073"/>
                  </a:lnTo>
                  <a:cubicBezTo>
                    <a:pt x="0" y="4239"/>
                    <a:pt x="143" y="4382"/>
                    <a:pt x="334" y="4382"/>
                  </a:cubicBezTo>
                  <a:lnTo>
                    <a:pt x="2406" y="4382"/>
                  </a:lnTo>
                  <a:cubicBezTo>
                    <a:pt x="2572" y="4382"/>
                    <a:pt x="2715" y="4239"/>
                    <a:pt x="2715" y="4073"/>
                  </a:cubicBezTo>
                  <a:lnTo>
                    <a:pt x="2715" y="310"/>
                  </a:lnTo>
                  <a:cubicBezTo>
                    <a:pt x="2715" y="143"/>
                    <a:pt x="2572" y="0"/>
                    <a:pt x="24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6" name="Google Shape;8306;p26"/>
            <p:cNvSpPr/>
            <p:nvPr/>
          </p:nvSpPr>
          <p:spPr>
            <a:xfrm>
              <a:off x="6465600" y="3347775"/>
              <a:ext cx="67900" cy="141125"/>
            </a:xfrm>
            <a:custGeom>
              <a:avLst/>
              <a:gdLst/>
              <a:ahLst/>
              <a:cxnLst/>
              <a:rect l="l" t="t" r="r" b="b"/>
              <a:pathLst>
                <a:path w="2716" h="5645" extrusionOk="0">
                  <a:moveTo>
                    <a:pt x="310" y="0"/>
                  </a:moveTo>
                  <a:cubicBezTo>
                    <a:pt x="143" y="0"/>
                    <a:pt x="1" y="143"/>
                    <a:pt x="1" y="310"/>
                  </a:cubicBezTo>
                  <a:lnTo>
                    <a:pt x="1" y="5335"/>
                  </a:lnTo>
                  <a:cubicBezTo>
                    <a:pt x="1" y="5501"/>
                    <a:pt x="143" y="5644"/>
                    <a:pt x="310" y="5644"/>
                  </a:cubicBezTo>
                  <a:lnTo>
                    <a:pt x="2406" y="5644"/>
                  </a:lnTo>
                  <a:cubicBezTo>
                    <a:pt x="2572" y="5644"/>
                    <a:pt x="2715" y="5501"/>
                    <a:pt x="2715" y="5335"/>
                  </a:cubicBezTo>
                  <a:lnTo>
                    <a:pt x="2715" y="310"/>
                  </a:lnTo>
                  <a:cubicBezTo>
                    <a:pt x="2715" y="143"/>
                    <a:pt x="2572" y="0"/>
                    <a:pt x="240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7" name="Google Shape;8307;p26"/>
            <p:cNvSpPr/>
            <p:nvPr/>
          </p:nvSpPr>
          <p:spPr>
            <a:xfrm>
              <a:off x="6266750" y="3410275"/>
              <a:ext cx="67900" cy="78625"/>
            </a:xfrm>
            <a:custGeom>
              <a:avLst/>
              <a:gdLst/>
              <a:ahLst/>
              <a:cxnLst/>
              <a:rect l="l" t="t" r="r" b="b"/>
              <a:pathLst>
                <a:path w="2716" h="3145" extrusionOk="0">
                  <a:moveTo>
                    <a:pt x="334" y="1"/>
                  </a:moveTo>
                  <a:cubicBezTo>
                    <a:pt x="143" y="1"/>
                    <a:pt x="0" y="144"/>
                    <a:pt x="0" y="334"/>
                  </a:cubicBezTo>
                  <a:lnTo>
                    <a:pt x="0" y="2835"/>
                  </a:lnTo>
                  <a:cubicBezTo>
                    <a:pt x="0" y="3001"/>
                    <a:pt x="143" y="3144"/>
                    <a:pt x="334" y="3144"/>
                  </a:cubicBezTo>
                  <a:lnTo>
                    <a:pt x="2406" y="3144"/>
                  </a:lnTo>
                  <a:cubicBezTo>
                    <a:pt x="2572" y="3144"/>
                    <a:pt x="2715" y="3001"/>
                    <a:pt x="2715" y="2835"/>
                  </a:cubicBezTo>
                  <a:lnTo>
                    <a:pt x="2715" y="334"/>
                  </a:lnTo>
                  <a:cubicBezTo>
                    <a:pt x="2715" y="144"/>
                    <a:pt x="2572" y="1"/>
                    <a:pt x="240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08" name="Google Shape;8308;p26"/>
            <p:cNvSpPr/>
            <p:nvPr/>
          </p:nvSpPr>
          <p:spPr>
            <a:xfrm>
              <a:off x="6264975" y="3220950"/>
              <a:ext cx="268525" cy="162550"/>
            </a:xfrm>
            <a:custGeom>
              <a:avLst/>
              <a:gdLst/>
              <a:ahLst/>
              <a:cxnLst/>
              <a:rect l="l" t="t" r="r" b="b"/>
              <a:pathLst>
                <a:path w="10741" h="6502" extrusionOk="0">
                  <a:moveTo>
                    <a:pt x="8764" y="1"/>
                  </a:moveTo>
                  <a:cubicBezTo>
                    <a:pt x="8383" y="48"/>
                    <a:pt x="8383" y="596"/>
                    <a:pt x="8764" y="644"/>
                  </a:cubicBezTo>
                  <a:lnTo>
                    <a:pt x="9645" y="644"/>
                  </a:lnTo>
                  <a:cubicBezTo>
                    <a:pt x="9502" y="763"/>
                    <a:pt x="9359" y="906"/>
                    <a:pt x="9216" y="1049"/>
                  </a:cubicBezTo>
                  <a:cubicBezTo>
                    <a:pt x="7335" y="2906"/>
                    <a:pt x="4477" y="5692"/>
                    <a:pt x="381" y="5859"/>
                  </a:cubicBezTo>
                  <a:cubicBezTo>
                    <a:pt x="0" y="5907"/>
                    <a:pt x="0" y="6454"/>
                    <a:pt x="381" y="6502"/>
                  </a:cubicBezTo>
                  <a:cubicBezTo>
                    <a:pt x="4715" y="6311"/>
                    <a:pt x="7668" y="3430"/>
                    <a:pt x="9645" y="1501"/>
                  </a:cubicBezTo>
                  <a:lnTo>
                    <a:pt x="10097" y="1049"/>
                  </a:lnTo>
                  <a:lnTo>
                    <a:pt x="10097" y="2001"/>
                  </a:lnTo>
                  <a:cubicBezTo>
                    <a:pt x="10121" y="2192"/>
                    <a:pt x="10270" y="2287"/>
                    <a:pt x="10419" y="2287"/>
                  </a:cubicBezTo>
                  <a:cubicBezTo>
                    <a:pt x="10568" y="2287"/>
                    <a:pt x="10717" y="2192"/>
                    <a:pt x="10740" y="2001"/>
                  </a:cubicBezTo>
                  <a:lnTo>
                    <a:pt x="10740" y="334"/>
                  </a:lnTo>
                  <a:cubicBezTo>
                    <a:pt x="10740" y="144"/>
                    <a:pt x="10597" y="1"/>
                    <a:pt x="1043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09" name="Google Shape;8309;p26"/>
          <p:cNvGrpSpPr/>
          <p:nvPr/>
        </p:nvGrpSpPr>
        <p:grpSpPr>
          <a:xfrm>
            <a:off x="7812560" y="3443880"/>
            <a:ext cx="350425" cy="350425"/>
            <a:chOff x="6266150" y="3648425"/>
            <a:chExt cx="268525" cy="268525"/>
          </a:xfrm>
        </p:grpSpPr>
        <p:sp>
          <p:nvSpPr>
            <p:cNvPr id="8310" name="Google Shape;8310;p26"/>
            <p:cNvSpPr/>
            <p:nvPr/>
          </p:nvSpPr>
          <p:spPr>
            <a:xfrm>
              <a:off x="6362000" y="3648425"/>
              <a:ext cx="172675" cy="151850"/>
            </a:xfrm>
            <a:custGeom>
              <a:avLst/>
              <a:gdLst/>
              <a:ahLst/>
              <a:cxnLst/>
              <a:rect l="l" t="t" r="r" b="b"/>
              <a:pathLst>
                <a:path w="6907" h="6074" extrusionOk="0">
                  <a:moveTo>
                    <a:pt x="2811" y="1263"/>
                  </a:moveTo>
                  <a:cubicBezTo>
                    <a:pt x="3192" y="1310"/>
                    <a:pt x="3192" y="1858"/>
                    <a:pt x="2811" y="1882"/>
                  </a:cubicBezTo>
                  <a:lnTo>
                    <a:pt x="1549" y="1882"/>
                  </a:lnTo>
                  <a:cubicBezTo>
                    <a:pt x="1168" y="1858"/>
                    <a:pt x="1168" y="1310"/>
                    <a:pt x="1549" y="1263"/>
                  </a:cubicBezTo>
                  <a:close/>
                  <a:moveTo>
                    <a:pt x="2799" y="2549"/>
                  </a:moveTo>
                  <a:cubicBezTo>
                    <a:pt x="2948" y="2549"/>
                    <a:pt x="3097" y="2644"/>
                    <a:pt x="3120" y="2834"/>
                  </a:cubicBezTo>
                  <a:lnTo>
                    <a:pt x="3120" y="4501"/>
                  </a:lnTo>
                  <a:cubicBezTo>
                    <a:pt x="3097" y="4692"/>
                    <a:pt x="2948" y="4787"/>
                    <a:pt x="2799" y="4787"/>
                  </a:cubicBezTo>
                  <a:cubicBezTo>
                    <a:pt x="2650" y="4787"/>
                    <a:pt x="2501" y="4692"/>
                    <a:pt x="2478" y="4501"/>
                  </a:cubicBezTo>
                  <a:lnTo>
                    <a:pt x="2478" y="2834"/>
                  </a:lnTo>
                  <a:cubicBezTo>
                    <a:pt x="2501" y="2644"/>
                    <a:pt x="2650" y="2549"/>
                    <a:pt x="2799" y="2549"/>
                  </a:cubicBezTo>
                  <a:close/>
                  <a:moveTo>
                    <a:pt x="4061" y="1929"/>
                  </a:moveTo>
                  <a:cubicBezTo>
                    <a:pt x="4210" y="1929"/>
                    <a:pt x="4359" y="2025"/>
                    <a:pt x="4383" y="2215"/>
                  </a:cubicBezTo>
                  <a:lnTo>
                    <a:pt x="4383" y="4501"/>
                  </a:lnTo>
                  <a:cubicBezTo>
                    <a:pt x="4359" y="4692"/>
                    <a:pt x="4210" y="4787"/>
                    <a:pt x="4061" y="4787"/>
                  </a:cubicBezTo>
                  <a:cubicBezTo>
                    <a:pt x="3912" y="4787"/>
                    <a:pt x="3763" y="4692"/>
                    <a:pt x="3740" y="4501"/>
                  </a:cubicBezTo>
                  <a:lnTo>
                    <a:pt x="3740" y="2215"/>
                  </a:lnTo>
                  <a:cubicBezTo>
                    <a:pt x="3763" y="2025"/>
                    <a:pt x="3912" y="1929"/>
                    <a:pt x="4061" y="1929"/>
                  </a:cubicBezTo>
                  <a:close/>
                  <a:moveTo>
                    <a:pt x="5311" y="1286"/>
                  </a:moveTo>
                  <a:cubicBezTo>
                    <a:pt x="5460" y="1286"/>
                    <a:pt x="5609" y="1382"/>
                    <a:pt x="5621" y="1572"/>
                  </a:cubicBezTo>
                  <a:lnTo>
                    <a:pt x="5621" y="4501"/>
                  </a:lnTo>
                  <a:cubicBezTo>
                    <a:pt x="5609" y="4692"/>
                    <a:pt x="5460" y="4787"/>
                    <a:pt x="5311" y="4787"/>
                  </a:cubicBezTo>
                  <a:cubicBezTo>
                    <a:pt x="5163" y="4787"/>
                    <a:pt x="5014" y="4692"/>
                    <a:pt x="5002" y="4501"/>
                  </a:cubicBezTo>
                  <a:lnTo>
                    <a:pt x="5002" y="1572"/>
                  </a:lnTo>
                  <a:cubicBezTo>
                    <a:pt x="5014" y="1382"/>
                    <a:pt x="5163" y="1286"/>
                    <a:pt x="5311" y="1286"/>
                  </a:cubicBezTo>
                  <a:close/>
                  <a:moveTo>
                    <a:pt x="1549" y="3150"/>
                  </a:moveTo>
                  <a:cubicBezTo>
                    <a:pt x="1704" y="3150"/>
                    <a:pt x="1858" y="3251"/>
                    <a:pt x="1858" y="3453"/>
                  </a:cubicBezTo>
                  <a:lnTo>
                    <a:pt x="1858" y="4501"/>
                  </a:lnTo>
                  <a:cubicBezTo>
                    <a:pt x="1858" y="4716"/>
                    <a:pt x="1704" y="4823"/>
                    <a:pt x="1549" y="4823"/>
                  </a:cubicBezTo>
                  <a:cubicBezTo>
                    <a:pt x="1394" y="4823"/>
                    <a:pt x="1239" y="4716"/>
                    <a:pt x="1239" y="4501"/>
                  </a:cubicBezTo>
                  <a:lnTo>
                    <a:pt x="1239" y="3453"/>
                  </a:lnTo>
                  <a:cubicBezTo>
                    <a:pt x="1239" y="3251"/>
                    <a:pt x="1394" y="3150"/>
                    <a:pt x="1549" y="3150"/>
                  </a:cubicBezTo>
                  <a:close/>
                  <a:moveTo>
                    <a:pt x="930" y="0"/>
                  </a:moveTo>
                  <a:cubicBezTo>
                    <a:pt x="406" y="0"/>
                    <a:pt x="1" y="429"/>
                    <a:pt x="1" y="953"/>
                  </a:cubicBezTo>
                  <a:lnTo>
                    <a:pt x="1" y="5144"/>
                  </a:lnTo>
                  <a:cubicBezTo>
                    <a:pt x="1" y="5644"/>
                    <a:pt x="406" y="6073"/>
                    <a:pt x="930" y="6073"/>
                  </a:cubicBezTo>
                  <a:lnTo>
                    <a:pt x="2620" y="6073"/>
                  </a:lnTo>
                  <a:lnTo>
                    <a:pt x="3120" y="5216"/>
                  </a:lnTo>
                  <a:cubicBezTo>
                    <a:pt x="3182" y="5123"/>
                    <a:pt x="3283" y="5071"/>
                    <a:pt x="3392" y="5071"/>
                  </a:cubicBezTo>
                  <a:cubicBezTo>
                    <a:pt x="3452" y="5071"/>
                    <a:pt x="3514" y="5087"/>
                    <a:pt x="3573" y="5120"/>
                  </a:cubicBezTo>
                  <a:cubicBezTo>
                    <a:pt x="3716" y="5192"/>
                    <a:pt x="3763" y="5406"/>
                    <a:pt x="3668" y="5549"/>
                  </a:cubicBezTo>
                  <a:lnTo>
                    <a:pt x="3359" y="6073"/>
                  </a:lnTo>
                  <a:lnTo>
                    <a:pt x="5954" y="6073"/>
                  </a:lnTo>
                  <a:cubicBezTo>
                    <a:pt x="6478" y="6073"/>
                    <a:pt x="6883" y="5644"/>
                    <a:pt x="6907" y="5144"/>
                  </a:cubicBezTo>
                  <a:lnTo>
                    <a:pt x="6907" y="953"/>
                  </a:lnTo>
                  <a:cubicBezTo>
                    <a:pt x="6883" y="429"/>
                    <a:pt x="6478" y="0"/>
                    <a:pt x="595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1" name="Google Shape;8311;p26"/>
            <p:cNvSpPr/>
            <p:nvPr/>
          </p:nvSpPr>
          <p:spPr>
            <a:xfrm>
              <a:off x="6289975" y="3780600"/>
              <a:ext cx="62525" cy="62525"/>
            </a:xfrm>
            <a:custGeom>
              <a:avLst/>
              <a:gdLst/>
              <a:ahLst/>
              <a:cxnLst/>
              <a:rect l="l" t="t" r="r" b="b"/>
              <a:pathLst>
                <a:path w="2501" h="2501" extrusionOk="0">
                  <a:moveTo>
                    <a:pt x="1239" y="0"/>
                  </a:moveTo>
                  <a:cubicBezTo>
                    <a:pt x="548" y="0"/>
                    <a:pt x="0" y="548"/>
                    <a:pt x="0" y="1262"/>
                  </a:cubicBezTo>
                  <a:cubicBezTo>
                    <a:pt x="0" y="1953"/>
                    <a:pt x="548" y="2501"/>
                    <a:pt x="1239" y="2501"/>
                  </a:cubicBezTo>
                  <a:cubicBezTo>
                    <a:pt x="1929" y="2501"/>
                    <a:pt x="2501" y="1953"/>
                    <a:pt x="2501" y="1262"/>
                  </a:cubicBezTo>
                  <a:cubicBezTo>
                    <a:pt x="2501" y="548"/>
                    <a:pt x="1929" y="0"/>
                    <a:pt x="1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2" name="Google Shape;8312;p26"/>
            <p:cNvSpPr/>
            <p:nvPr/>
          </p:nvSpPr>
          <p:spPr>
            <a:xfrm>
              <a:off x="6266150" y="3800825"/>
              <a:ext cx="179225" cy="116125"/>
            </a:xfrm>
            <a:custGeom>
              <a:avLst/>
              <a:gdLst/>
              <a:ahLst/>
              <a:cxnLst/>
              <a:rect l="l" t="t" r="r" b="b"/>
              <a:pathLst>
                <a:path w="7169" h="4645" extrusionOk="0">
                  <a:moveTo>
                    <a:pt x="6431" y="1"/>
                  </a:moveTo>
                  <a:lnTo>
                    <a:pt x="5526" y="1501"/>
                  </a:lnTo>
                  <a:lnTo>
                    <a:pt x="3763" y="1501"/>
                  </a:lnTo>
                  <a:cubicBezTo>
                    <a:pt x="3404" y="2054"/>
                    <a:pt x="2812" y="2342"/>
                    <a:pt x="2210" y="2342"/>
                  </a:cubicBezTo>
                  <a:cubicBezTo>
                    <a:pt x="1776" y="2342"/>
                    <a:pt x="1337" y="2192"/>
                    <a:pt x="977" y="1882"/>
                  </a:cubicBezTo>
                  <a:cubicBezTo>
                    <a:pt x="358" y="2287"/>
                    <a:pt x="1" y="2978"/>
                    <a:pt x="1" y="3692"/>
                  </a:cubicBezTo>
                  <a:lnTo>
                    <a:pt x="1" y="4335"/>
                  </a:lnTo>
                  <a:cubicBezTo>
                    <a:pt x="1" y="4502"/>
                    <a:pt x="120" y="4645"/>
                    <a:pt x="310" y="4645"/>
                  </a:cubicBezTo>
                  <a:lnTo>
                    <a:pt x="4073" y="4645"/>
                  </a:lnTo>
                  <a:cubicBezTo>
                    <a:pt x="4240" y="4645"/>
                    <a:pt x="4383" y="4502"/>
                    <a:pt x="4383" y="4335"/>
                  </a:cubicBezTo>
                  <a:lnTo>
                    <a:pt x="4383" y="3692"/>
                  </a:lnTo>
                  <a:cubicBezTo>
                    <a:pt x="4383" y="3382"/>
                    <a:pt x="4311" y="3049"/>
                    <a:pt x="4168" y="2763"/>
                  </a:cubicBezTo>
                  <a:lnTo>
                    <a:pt x="5430" y="2763"/>
                  </a:lnTo>
                  <a:cubicBezTo>
                    <a:pt x="5764" y="2763"/>
                    <a:pt x="6050" y="2478"/>
                    <a:pt x="6050" y="2120"/>
                  </a:cubicBezTo>
                  <a:cubicBezTo>
                    <a:pt x="6050" y="2049"/>
                    <a:pt x="6050" y="1977"/>
                    <a:pt x="6026" y="1906"/>
                  </a:cubicBezTo>
                  <a:lnTo>
                    <a:pt x="716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3" name="Google Shape;8313;p26"/>
          <p:cNvGrpSpPr/>
          <p:nvPr/>
        </p:nvGrpSpPr>
        <p:grpSpPr>
          <a:xfrm>
            <a:off x="7069819" y="3443880"/>
            <a:ext cx="323999" cy="349740"/>
            <a:chOff x="5697000" y="3648425"/>
            <a:chExt cx="248275" cy="268000"/>
          </a:xfrm>
        </p:grpSpPr>
        <p:sp>
          <p:nvSpPr>
            <p:cNvPr id="8314" name="Google Shape;8314;p26"/>
            <p:cNvSpPr/>
            <p:nvPr/>
          </p:nvSpPr>
          <p:spPr>
            <a:xfrm>
              <a:off x="5723175" y="3754400"/>
              <a:ext cx="67900" cy="67900"/>
            </a:xfrm>
            <a:custGeom>
              <a:avLst/>
              <a:gdLst/>
              <a:ahLst/>
              <a:cxnLst/>
              <a:rect l="l" t="t" r="r" b="b"/>
              <a:pathLst>
                <a:path w="2716" h="2716" extrusionOk="0">
                  <a:moveTo>
                    <a:pt x="1358" y="0"/>
                  </a:moveTo>
                  <a:cubicBezTo>
                    <a:pt x="620" y="0"/>
                    <a:pt x="1" y="596"/>
                    <a:pt x="1" y="1358"/>
                  </a:cubicBezTo>
                  <a:cubicBezTo>
                    <a:pt x="1" y="2096"/>
                    <a:pt x="620" y="2715"/>
                    <a:pt x="1358" y="2715"/>
                  </a:cubicBezTo>
                  <a:cubicBezTo>
                    <a:pt x="2120" y="2715"/>
                    <a:pt x="2716" y="2096"/>
                    <a:pt x="2716" y="1358"/>
                  </a:cubicBezTo>
                  <a:cubicBezTo>
                    <a:pt x="2716" y="596"/>
                    <a:pt x="2120" y="0"/>
                    <a:pt x="13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5" name="Google Shape;8315;p26"/>
            <p:cNvSpPr/>
            <p:nvPr/>
          </p:nvSpPr>
          <p:spPr>
            <a:xfrm>
              <a:off x="5697000" y="3754400"/>
              <a:ext cx="164925" cy="162025"/>
            </a:xfrm>
            <a:custGeom>
              <a:avLst/>
              <a:gdLst/>
              <a:ahLst/>
              <a:cxnLst/>
              <a:rect l="l" t="t" r="r" b="b"/>
              <a:pathLst>
                <a:path w="6597" h="6481" extrusionOk="0">
                  <a:moveTo>
                    <a:pt x="5977" y="0"/>
                  </a:moveTo>
                  <a:cubicBezTo>
                    <a:pt x="5620" y="0"/>
                    <a:pt x="5334" y="286"/>
                    <a:pt x="5334" y="620"/>
                  </a:cubicBezTo>
                  <a:lnTo>
                    <a:pt x="5334" y="2501"/>
                  </a:lnTo>
                  <a:lnTo>
                    <a:pt x="4025" y="2501"/>
                  </a:lnTo>
                  <a:cubicBezTo>
                    <a:pt x="3638" y="3054"/>
                    <a:pt x="3026" y="3342"/>
                    <a:pt x="2404" y="3342"/>
                  </a:cubicBezTo>
                  <a:cubicBezTo>
                    <a:pt x="1954" y="3342"/>
                    <a:pt x="1499" y="3192"/>
                    <a:pt x="1119" y="2882"/>
                  </a:cubicBezTo>
                  <a:cubicBezTo>
                    <a:pt x="429" y="3311"/>
                    <a:pt x="0" y="4096"/>
                    <a:pt x="0" y="4906"/>
                  </a:cubicBezTo>
                  <a:lnTo>
                    <a:pt x="0" y="6168"/>
                  </a:lnTo>
                  <a:cubicBezTo>
                    <a:pt x="0" y="6335"/>
                    <a:pt x="143" y="6478"/>
                    <a:pt x="310" y="6478"/>
                  </a:cubicBezTo>
                  <a:lnTo>
                    <a:pt x="4501" y="6478"/>
                  </a:lnTo>
                  <a:cubicBezTo>
                    <a:pt x="4513" y="6480"/>
                    <a:pt x="4525" y="6480"/>
                    <a:pt x="4538" y="6480"/>
                  </a:cubicBezTo>
                  <a:cubicBezTo>
                    <a:pt x="4691" y="6480"/>
                    <a:pt x="4833" y="6345"/>
                    <a:pt x="4811" y="6168"/>
                  </a:cubicBezTo>
                  <a:lnTo>
                    <a:pt x="4811" y="4906"/>
                  </a:lnTo>
                  <a:cubicBezTo>
                    <a:pt x="4811" y="4501"/>
                    <a:pt x="4715" y="4120"/>
                    <a:pt x="4525" y="3763"/>
                  </a:cubicBezTo>
                  <a:lnTo>
                    <a:pt x="5644" y="3763"/>
                  </a:lnTo>
                  <a:cubicBezTo>
                    <a:pt x="6168" y="3763"/>
                    <a:pt x="6597" y="3334"/>
                    <a:pt x="6597" y="2834"/>
                  </a:cubicBezTo>
                  <a:lnTo>
                    <a:pt x="6597" y="620"/>
                  </a:lnTo>
                  <a:cubicBezTo>
                    <a:pt x="6597" y="286"/>
                    <a:pt x="6311" y="0"/>
                    <a:pt x="59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6" name="Google Shape;8316;p26"/>
            <p:cNvSpPr/>
            <p:nvPr/>
          </p:nvSpPr>
          <p:spPr>
            <a:xfrm>
              <a:off x="5897025" y="3704375"/>
              <a:ext cx="6575" cy="16100"/>
            </a:xfrm>
            <a:custGeom>
              <a:avLst/>
              <a:gdLst/>
              <a:ahLst/>
              <a:cxnLst/>
              <a:rect l="l" t="t" r="r" b="b"/>
              <a:pathLst>
                <a:path w="263" h="644" extrusionOk="0">
                  <a:moveTo>
                    <a:pt x="1" y="1"/>
                  </a:moveTo>
                  <a:lnTo>
                    <a:pt x="1" y="644"/>
                  </a:lnTo>
                  <a:cubicBezTo>
                    <a:pt x="120" y="596"/>
                    <a:pt x="191" y="477"/>
                    <a:pt x="215" y="358"/>
                  </a:cubicBezTo>
                  <a:cubicBezTo>
                    <a:pt x="263" y="191"/>
                    <a:pt x="167" y="25"/>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7" name="Google Shape;8317;p26"/>
            <p:cNvSpPr/>
            <p:nvPr/>
          </p:nvSpPr>
          <p:spPr>
            <a:xfrm>
              <a:off x="5885125" y="3681175"/>
              <a:ext cx="4200" cy="11325"/>
            </a:xfrm>
            <a:custGeom>
              <a:avLst/>
              <a:gdLst/>
              <a:ahLst/>
              <a:cxnLst/>
              <a:rect l="l" t="t" r="r" b="b"/>
              <a:pathLst>
                <a:path w="168" h="453" extrusionOk="0">
                  <a:moveTo>
                    <a:pt x="167" y="0"/>
                  </a:moveTo>
                  <a:cubicBezTo>
                    <a:pt x="72" y="24"/>
                    <a:pt x="24" y="119"/>
                    <a:pt x="24" y="191"/>
                  </a:cubicBezTo>
                  <a:cubicBezTo>
                    <a:pt x="0" y="262"/>
                    <a:pt x="24" y="334"/>
                    <a:pt x="72" y="405"/>
                  </a:cubicBezTo>
                  <a:lnTo>
                    <a:pt x="167" y="453"/>
                  </a:lnTo>
                  <a:lnTo>
                    <a:pt x="16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18" name="Google Shape;8318;p26"/>
            <p:cNvSpPr/>
            <p:nvPr/>
          </p:nvSpPr>
          <p:spPr>
            <a:xfrm>
              <a:off x="5823800" y="3648425"/>
              <a:ext cx="121475" cy="104650"/>
            </a:xfrm>
            <a:custGeom>
              <a:avLst/>
              <a:gdLst/>
              <a:ahLst/>
              <a:cxnLst/>
              <a:rect l="l" t="t" r="r" b="b"/>
              <a:pathLst>
                <a:path w="4859" h="4186" extrusionOk="0">
                  <a:moveTo>
                    <a:pt x="2775" y="697"/>
                  </a:moveTo>
                  <a:cubicBezTo>
                    <a:pt x="2852" y="697"/>
                    <a:pt x="2930" y="751"/>
                    <a:pt x="2930" y="858"/>
                  </a:cubicBezTo>
                  <a:lnTo>
                    <a:pt x="2930" y="977"/>
                  </a:lnTo>
                  <a:cubicBezTo>
                    <a:pt x="3073" y="977"/>
                    <a:pt x="3192" y="1048"/>
                    <a:pt x="3287" y="1143"/>
                  </a:cubicBezTo>
                  <a:cubicBezTo>
                    <a:pt x="3378" y="1271"/>
                    <a:pt x="3274" y="1398"/>
                    <a:pt x="3157" y="1398"/>
                  </a:cubicBezTo>
                  <a:cubicBezTo>
                    <a:pt x="3120" y="1398"/>
                    <a:pt x="3083" y="1386"/>
                    <a:pt x="3049" y="1358"/>
                  </a:cubicBezTo>
                  <a:cubicBezTo>
                    <a:pt x="3025" y="1334"/>
                    <a:pt x="2977" y="1310"/>
                    <a:pt x="2930" y="1286"/>
                  </a:cubicBezTo>
                  <a:lnTo>
                    <a:pt x="2930" y="1906"/>
                  </a:lnTo>
                  <a:lnTo>
                    <a:pt x="3025" y="1953"/>
                  </a:lnTo>
                  <a:cubicBezTo>
                    <a:pt x="3335" y="2048"/>
                    <a:pt x="3501" y="2334"/>
                    <a:pt x="3454" y="2644"/>
                  </a:cubicBezTo>
                  <a:cubicBezTo>
                    <a:pt x="3406" y="2930"/>
                    <a:pt x="3192" y="3144"/>
                    <a:pt x="2930" y="3215"/>
                  </a:cubicBezTo>
                  <a:lnTo>
                    <a:pt x="2930" y="3358"/>
                  </a:lnTo>
                  <a:cubicBezTo>
                    <a:pt x="2930" y="3465"/>
                    <a:pt x="2846" y="3519"/>
                    <a:pt x="2766" y="3519"/>
                  </a:cubicBezTo>
                  <a:cubicBezTo>
                    <a:pt x="2686" y="3519"/>
                    <a:pt x="2608" y="3465"/>
                    <a:pt x="2620" y="3358"/>
                  </a:cubicBezTo>
                  <a:lnTo>
                    <a:pt x="2620" y="3215"/>
                  </a:lnTo>
                  <a:cubicBezTo>
                    <a:pt x="2453" y="3215"/>
                    <a:pt x="2287" y="3168"/>
                    <a:pt x="2168" y="3072"/>
                  </a:cubicBezTo>
                  <a:cubicBezTo>
                    <a:pt x="1995" y="2976"/>
                    <a:pt x="2085" y="2771"/>
                    <a:pt x="2227" y="2771"/>
                  </a:cubicBezTo>
                  <a:cubicBezTo>
                    <a:pt x="2261" y="2771"/>
                    <a:pt x="2298" y="2783"/>
                    <a:pt x="2334" y="2810"/>
                  </a:cubicBezTo>
                  <a:cubicBezTo>
                    <a:pt x="2406" y="2858"/>
                    <a:pt x="2501" y="2906"/>
                    <a:pt x="2620" y="2906"/>
                  </a:cubicBezTo>
                  <a:lnTo>
                    <a:pt x="2620" y="2120"/>
                  </a:lnTo>
                  <a:cubicBezTo>
                    <a:pt x="2501" y="2072"/>
                    <a:pt x="2406" y="2025"/>
                    <a:pt x="2334" y="1953"/>
                  </a:cubicBezTo>
                  <a:cubicBezTo>
                    <a:pt x="2191" y="1834"/>
                    <a:pt x="2120" y="1620"/>
                    <a:pt x="2168" y="1453"/>
                  </a:cubicBezTo>
                  <a:cubicBezTo>
                    <a:pt x="2191" y="1239"/>
                    <a:pt x="2358" y="1048"/>
                    <a:pt x="2572" y="977"/>
                  </a:cubicBezTo>
                  <a:lnTo>
                    <a:pt x="2620" y="977"/>
                  </a:lnTo>
                  <a:lnTo>
                    <a:pt x="2620" y="858"/>
                  </a:lnTo>
                  <a:cubicBezTo>
                    <a:pt x="2620" y="751"/>
                    <a:pt x="2697" y="697"/>
                    <a:pt x="2775" y="697"/>
                  </a:cubicBezTo>
                  <a:close/>
                  <a:moveTo>
                    <a:pt x="2787" y="0"/>
                  </a:moveTo>
                  <a:cubicBezTo>
                    <a:pt x="929" y="0"/>
                    <a:pt x="1" y="2239"/>
                    <a:pt x="1310" y="3573"/>
                  </a:cubicBezTo>
                  <a:cubicBezTo>
                    <a:pt x="1733" y="3996"/>
                    <a:pt x="2254" y="4185"/>
                    <a:pt x="2764" y="4185"/>
                  </a:cubicBezTo>
                  <a:cubicBezTo>
                    <a:pt x="3833" y="4185"/>
                    <a:pt x="4859" y="3353"/>
                    <a:pt x="4859" y="2096"/>
                  </a:cubicBezTo>
                  <a:cubicBezTo>
                    <a:pt x="4859" y="929"/>
                    <a:pt x="3930" y="0"/>
                    <a:pt x="27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19" name="Google Shape;8319;p26"/>
          <p:cNvGrpSpPr/>
          <p:nvPr/>
        </p:nvGrpSpPr>
        <p:grpSpPr>
          <a:xfrm>
            <a:off x="6312266" y="3443880"/>
            <a:ext cx="329480" cy="349642"/>
            <a:chOff x="5116500" y="3648425"/>
            <a:chExt cx="252475" cy="267925"/>
          </a:xfrm>
        </p:grpSpPr>
        <p:sp>
          <p:nvSpPr>
            <p:cNvPr id="8320" name="Google Shape;8320;p26"/>
            <p:cNvSpPr/>
            <p:nvPr/>
          </p:nvSpPr>
          <p:spPr>
            <a:xfrm>
              <a:off x="5139725" y="3754400"/>
              <a:ext cx="63125" cy="62525"/>
            </a:xfrm>
            <a:custGeom>
              <a:avLst/>
              <a:gdLst/>
              <a:ahLst/>
              <a:cxnLst/>
              <a:rect l="l" t="t" r="r" b="b"/>
              <a:pathLst>
                <a:path w="2525" h="2501" extrusionOk="0">
                  <a:moveTo>
                    <a:pt x="1263" y="0"/>
                  </a:moveTo>
                  <a:cubicBezTo>
                    <a:pt x="572" y="0"/>
                    <a:pt x="1" y="548"/>
                    <a:pt x="1" y="1263"/>
                  </a:cubicBezTo>
                  <a:cubicBezTo>
                    <a:pt x="1" y="1953"/>
                    <a:pt x="572" y="2501"/>
                    <a:pt x="1263" y="2501"/>
                  </a:cubicBezTo>
                  <a:cubicBezTo>
                    <a:pt x="1953" y="2501"/>
                    <a:pt x="2525" y="1953"/>
                    <a:pt x="2525" y="1263"/>
                  </a:cubicBezTo>
                  <a:cubicBezTo>
                    <a:pt x="2525" y="548"/>
                    <a:pt x="1953" y="0"/>
                    <a:pt x="126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1" name="Google Shape;8321;p26"/>
            <p:cNvSpPr/>
            <p:nvPr/>
          </p:nvSpPr>
          <p:spPr>
            <a:xfrm>
              <a:off x="5116500" y="3648425"/>
              <a:ext cx="252475" cy="267925"/>
            </a:xfrm>
            <a:custGeom>
              <a:avLst/>
              <a:gdLst/>
              <a:ahLst/>
              <a:cxnLst/>
              <a:rect l="l" t="t" r="r" b="b"/>
              <a:pathLst>
                <a:path w="10099" h="10717" extrusionOk="0">
                  <a:moveTo>
                    <a:pt x="5812" y="0"/>
                  </a:moveTo>
                  <a:cubicBezTo>
                    <a:pt x="5621" y="0"/>
                    <a:pt x="5478" y="143"/>
                    <a:pt x="5478" y="310"/>
                  </a:cubicBezTo>
                  <a:lnTo>
                    <a:pt x="5478" y="6549"/>
                  </a:lnTo>
                  <a:lnTo>
                    <a:pt x="3764" y="6549"/>
                  </a:lnTo>
                  <a:cubicBezTo>
                    <a:pt x="3406" y="7086"/>
                    <a:pt x="2817" y="7368"/>
                    <a:pt x="2218" y="7368"/>
                  </a:cubicBezTo>
                  <a:cubicBezTo>
                    <a:pt x="1781" y="7368"/>
                    <a:pt x="1339" y="7218"/>
                    <a:pt x="977" y="6907"/>
                  </a:cubicBezTo>
                  <a:cubicBezTo>
                    <a:pt x="358" y="7311"/>
                    <a:pt x="1" y="8002"/>
                    <a:pt x="1" y="8740"/>
                  </a:cubicBezTo>
                  <a:lnTo>
                    <a:pt x="1" y="10407"/>
                  </a:lnTo>
                  <a:cubicBezTo>
                    <a:pt x="1" y="10574"/>
                    <a:pt x="120" y="10717"/>
                    <a:pt x="310" y="10717"/>
                  </a:cubicBezTo>
                  <a:lnTo>
                    <a:pt x="4073" y="10717"/>
                  </a:lnTo>
                  <a:cubicBezTo>
                    <a:pt x="4240" y="10717"/>
                    <a:pt x="4383" y="10574"/>
                    <a:pt x="4359" y="10407"/>
                  </a:cubicBezTo>
                  <a:lnTo>
                    <a:pt x="4359" y="8740"/>
                  </a:lnTo>
                  <a:cubicBezTo>
                    <a:pt x="4359" y="8407"/>
                    <a:pt x="4288" y="8097"/>
                    <a:pt x="4145" y="7788"/>
                  </a:cubicBezTo>
                  <a:lnTo>
                    <a:pt x="6097" y="7788"/>
                  </a:lnTo>
                  <a:cubicBezTo>
                    <a:pt x="6931" y="7788"/>
                    <a:pt x="6931" y="6526"/>
                    <a:pt x="6097" y="6526"/>
                  </a:cubicBezTo>
                  <a:lnTo>
                    <a:pt x="6097" y="3144"/>
                  </a:lnTo>
                  <a:lnTo>
                    <a:pt x="9765" y="3144"/>
                  </a:lnTo>
                  <a:cubicBezTo>
                    <a:pt x="9884" y="3144"/>
                    <a:pt x="9979" y="3072"/>
                    <a:pt x="10027" y="2977"/>
                  </a:cubicBezTo>
                  <a:cubicBezTo>
                    <a:pt x="10098" y="2882"/>
                    <a:pt x="10098" y="2763"/>
                    <a:pt x="10027" y="2668"/>
                  </a:cubicBezTo>
                  <a:lnTo>
                    <a:pt x="9312" y="1572"/>
                  </a:lnTo>
                  <a:lnTo>
                    <a:pt x="10027" y="500"/>
                  </a:lnTo>
                  <a:cubicBezTo>
                    <a:pt x="10098" y="405"/>
                    <a:pt x="10098" y="262"/>
                    <a:pt x="10027" y="167"/>
                  </a:cubicBezTo>
                  <a:cubicBezTo>
                    <a:pt x="9979" y="72"/>
                    <a:pt x="9860" y="0"/>
                    <a:pt x="97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22" name="Google Shape;8322;p26"/>
          <p:cNvGrpSpPr/>
          <p:nvPr/>
        </p:nvGrpSpPr>
        <p:grpSpPr>
          <a:xfrm>
            <a:off x="5544665" y="3444272"/>
            <a:ext cx="352742" cy="349642"/>
            <a:chOff x="4528300" y="3648725"/>
            <a:chExt cx="270300" cy="267925"/>
          </a:xfrm>
        </p:grpSpPr>
        <p:sp>
          <p:nvSpPr>
            <p:cNvPr id="8323" name="Google Shape;8323;p26"/>
            <p:cNvSpPr/>
            <p:nvPr/>
          </p:nvSpPr>
          <p:spPr>
            <a:xfrm>
              <a:off x="4574725" y="3655575"/>
              <a:ext cx="60750" cy="64325"/>
            </a:xfrm>
            <a:custGeom>
              <a:avLst/>
              <a:gdLst/>
              <a:ahLst/>
              <a:cxnLst/>
              <a:rect l="l" t="t" r="r" b="b"/>
              <a:pathLst>
                <a:path w="2430" h="2573" extrusionOk="0">
                  <a:moveTo>
                    <a:pt x="1882" y="0"/>
                  </a:moveTo>
                  <a:cubicBezTo>
                    <a:pt x="1168" y="214"/>
                    <a:pt x="548" y="596"/>
                    <a:pt x="1" y="1072"/>
                  </a:cubicBezTo>
                  <a:lnTo>
                    <a:pt x="1501" y="2572"/>
                  </a:lnTo>
                  <a:cubicBezTo>
                    <a:pt x="1763" y="2358"/>
                    <a:pt x="2073" y="2167"/>
                    <a:pt x="2430" y="2048"/>
                  </a:cubicBezTo>
                  <a:lnTo>
                    <a:pt x="18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4" name="Google Shape;8324;p26"/>
            <p:cNvSpPr/>
            <p:nvPr/>
          </p:nvSpPr>
          <p:spPr>
            <a:xfrm>
              <a:off x="4583650" y="3716900"/>
              <a:ext cx="147675" cy="105400"/>
            </a:xfrm>
            <a:custGeom>
              <a:avLst/>
              <a:gdLst/>
              <a:ahLst/>
              <a:cxnLst/>
              <a:rect l="l" t="t" r="r" b="b"/>
              <a:pathLst>
                <a:path w="5907" h="4216" extrusionOk="0">
                  <a:moveTo>
                    <a:pt x="3192" y="0"/>
                  </a:moveTo>
                  <a:cubicBezTo>
                    <a:pt x="2978" y="0"/>
                    <a:pt x="2740" y="48"/>
                    <a:pt x="2525" y="95"/>
                  </a:cubicBezTo>
                  <a:cubicBezTo>
                    <a:pt x="715" y="572"/>
                    <a:pt x="1" y="2739"/>
                    <a:pt x="1120" y="4215"/>
                  </a:cubicBezTo>
                  <a:cubicBezTo>
                    <a:pt x="1311" y="3667"/>
                    <a:pt x="1716" y="3215"/>
                    <a:pt x="2239" y="2953"/>
                  </a:cubicBezTo>
                  <a:cubicBezTo>
                    <a:pt x="1978" y="2691"/>
                    <a:pt x="1835" y="2358"/>
                    <a:pt x="1835" y="2000"/>
                  </a:cubicBezTo>
                  <a:cubicBezTo>
                    <a:pt x="1835" y="1215"/>
                    <a:pt x="2467" y="629"/>
                    <a:pt x="3186" y="629"/>
                  </a:cubicBezTo>
                  <a:cubicBezTo>
                    <a:pt x="3360" y="629"/>
                    <a:pt x="3539" y="664"/>
                    <a:pt x="3716" y="738"/>
                  </a:cubicBezTo>
                  <a:cubicBezTo>
                    <a:pt x="4621" y="1095"/>
                    <a:pt x="4859" y="2262"/>
                    <a:pt x="4168" y="2953"/>
                  </a:cubicBezTo>
                  <a:cubicBezTo>
                    <a:pt x="4383" y="3048"/>
                    <a:pt x="4573" y="3191"/>
                    <a:pt x="4740" y="3358"/>
                  </a:cubicBezTo>
                  <a:cubicBezTo>
                    <a:pt x="4978" y="3596"/>
                    <a:pt x="5169" y="3882"/>
                    <a:pt x="5264" y="4215"/>
                  </a:cubicBezTo>
                  <a:cubicBezTo>
                    <a:pt x="5335" y="4120"/>
                    <a:pt x="5407" y="4025"/>
                    <a:pt x="5454" y="3929"/>
                  </a:cubicBezTo>
                  <a:cubicBezTo>
                    <a:pt x="5812" y="3334"/>
                    <a:pt x="5907" y="2620"/>
                    <a:pt x="5716" y="1953"/>
                  </a:cubicBezTo>
                  <a:cubicBezTo>
                    <a:pt x="5431" y="810"/>
                    <a:pt x="4383" y="0"/>
                    <a:pt x="319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5" name="Google Shape;8325;p26"/>
            <p:cNvSpPr/>
            <p:nvPr/>
          </p:nvSpPr>
          <p:spPr>
            <a:xfrm>
              <a:off x="4726550" y="3693675"/>
              <a:ext cx="64325" cy="60150"/>
            </a:xfrm>
            <a:custGeom>
              <a:avLst/>
              <a:gdLst/>
              <a:ahLst/>
              <a:cxnLst/>
              <a:rect l="l" t="t" r="r" b="b"/>
              <a:pathLst>
                <a:path w="2573" h="2406" extrusionOk="0">
                  <a:moveTo>
                    <a:pt x="1501" y="0"/>
                  </a:moveTo>
                  <a:lnTo>
                    <a:pt x="0" y="1477"/>
                  </a:lnTo>
                  <a:cubicBezTo>
                    <a:pt x="239" y="1763"/>
                    <a:pt x="405" y="2072"/>
                    <a:pt x="524" y="2406"/>
                  </a:cubicBezTo>
                  <a:lnTo>
                    <a:pt x="2572" y="1858"/>
                  </a:lnTo>
                  <a:cubicBezTo>
                    <a:pt x="2334" y="1167"/>
                    <a:pt x="1977" y="548"/>
                    <a:pt x="15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6" name="Google Shape;8326;p26"/>
            <p:cNvSpPr/>
            <p:nvPr/>
          </p:nvSpPr>
          <p:spPr>
            <a:xfrm>
              <a:off x="4743825" y="3755575"/>
              <a:ext cx="54775" cy="54225"/>
            </a:xfrm>
            <a:custGeom>
              <a:avLst/>
              <a:gdLst/>
              <a:ahLst/>
              <a:cxnLst/>
              <a:rect l="l" t="t" r="r" b="b"/>
              <a:pathLst>
                <a:path w="2191" h="2169" extrusionOk="0">
                  <a:moveTo>
                    <a:pt x="2048" y="1"/>
                  </a:moveTo>
                  <a:lnTo>
                    <a:pt x="0" y="549"/>
                  </a:lnTo>
                  <a:cubicBezTo>
                    <a:pt x="48" y="906"/>
                    <a:pt x="48" y="1263"/>
                    <a:pt x="0" y="1620"/>
                  </a:cubicBezTo>
                  <a:lnTo>
                    <a:pt x="2048" y="2168"/>
                  </a:lnTo>
                  <a:cubicBezTo>
                    <a:pt x="2191" y="1454"/>
                    <a:pt x="2191" y="715"/>
                    <a:pt x="2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7" name="Google Shape;8327;p26"/>
            <p:cNvSpPr/>
            <p:nvPr/>
          </p:nvSpPr>
          <p:spPr>
            <a:xfrm>
              <a:off x="4645575" y="3748450"/>
              <a:ext cx="36350" cy="36925"/>
            </a:xfrm>
            <a:custGeom>
              <a:avLst/>
              <a:gdLst/>
              <a:ahLst/>
              <a:cxnLst/>
              <a:rect l="l" t="t" r="r" b="b"/>
              <a:pathLst>
                <a:path w="1454" h="1477" extrusionOk="0">
                  <a:moveTo>
                    <a:pt x="715" y="0"/>
                  </a:moveTo>
                  <a:cubicBezTo>
                    <a:pt x="310" y="0"/>
                    <a:pt x="1" y="334"/>
                    <a:pt x="1" y="738"/>
                  </a:cubicBezTo>
                  <a:cubicBezTo>
                    <a:pt x="1" y="1143"/>
                    <a:pt x="310" y="1477"/>
                    <a:pt x="715" y="1477"/>
                  </a:cubicBezTo>
                  <a:cubicBezTo>
                    <a:pt x="1120" y="1477"/>
                    <a:pt x="1453" y="1143"/>
                    <a:pt x="1453" y="738"/>
                  </a:cubicBezTo>
                  <a:cubicBezTo>
                    <a:pt x="1453" y="334"/>
                    <a:pt x="1120" y="0"/>
                    <a:pt x="7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8" name="Google Shape;8328;p26"/>
            <p:cNvSpPr/>
            <p:nvPr/>
          </p:nvSpPr>
          <p:spPr>
            <a:xfrm>
              <a:off x="4692025" y="3845475"/>
              <a:ext cx="60750" cy="64325"/>
            </a:xfrm>
            <a:custGeom>
              <a:avLst/>
              <a:gdLst/>
              <a:ahLst/>
              <a:cxnLst/>
              <a:rect l="l" t="t" r="r" b="b"/>
              <a:pathLst>
                <a:path w="2430" h="2573" extrusionOk="0">
                  <a:moveTo>
                    <a:pt x="929" y="1"/>
                  </a:moveTo>
                  <a:cubicBezTo>
                    <a:pt x="643" y="215"/>
                    <a:pt x="334" y="406"/>
                    <a:pt x="0" y="525"/>
                  </a:cubicBezTo>
                  <a:lnTo>
                    <a:pt x="548" y="2573"/>
                  </a:lnTo>
                  <a:cubicBezTo>
                    <a:pt x="1239" y="2335"/>
                    <a:pt x="1882" y="1978"/>
                    <a:pt x="2429" y="1477"/>
                  </a:cubicBezTo>
                  <a:lnTo>
                    <a:pt x="9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29" name="Google Shape;8329;p26"/>
            <p:cNvSpPr/>
            <p:nvPr/>
          </p:nvSpPr>
          <p:spPr>
            <a:xfrm>
              <a:off x="4624750" y="3800975"/>
              <a:ext cx="78000" cy="47150"/>
            </a:xfrm>
            <a:custGeom>
              <a:avLst/>
              <a:gdLst/>
              <a:ahLst/>
              <a:cxnLst/>
              <a:rect l="l" t="t" r="r" b="b"/>
              <a:pathLst>
                <a:path w="3120" h="1886" extrusionOk="0">
                  <a:moveTo>
                    <a:pt x="1560" y="1"/>
                  </a:moveTo>
                  <a:cubicBezTo>
                    <a:pt x="840" y="1"/>
                    <a:pt x="119" y="459"/>
                    <a:pt x="0" y="1376"/>
                  </a:cubicBezTo>
                  <a:cubicBezTo>
                    <a:pt x="72" y="1424"/>
                    <a:pt x="167" y="1471"/>
                    <a:pt x="238" y="1543"/>
                  </a:cubicBezTo>
                  <a:cubicBezTo>
                    <a:pt x="658" y="1769"/>
                    <a:pt x="1120" y="1885"/>
                    <a:pt x="1583" y="1885"/>
                  </a:cubicBezTo>
                  <a:cubicBezTo>
                    <a:pt x="1803" y="1885"/>
                    <a:pt x="2023" y="1859"/>
                    <a:pt x="2239" y="1805"/>
                  </a:cubicBezTo>
                  <a:cubicBezTo>
                    <a:pt x="2548" y="1709"/>
                    <a:pt x="2858" y="1567"/>
                    <a:pt x="3120" y="1376"/>
                  </a:cubicBezTo>
                  <a:cubicBezTo>
                    <a:pt x="3001" y="459"/>
                    <a:pt x="2280" y="1"/>
                    <a:pt x="156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0" name="Google Shape;8330;p26"/>
            <p:cNvSpPr/>
            <p:nvPr/>
          </p:nvSpPr>
          <p:spPr>
            <a:xfrm>
              <a:off x="4536625" y="3810950"/>
              <a:ext cx="64325" cy="60750"/>
            </a:xfrm>
            <a:custGeom>
              <a:avLst/>
              <a:gdLst/>
              <a:ahLst/>
              <a:cxnLst/>
              <a:rect l="l" t="t" r="r" b="b"/>
              <a:pathLst>
                <a:path w="2573" h="2430" extrusionOk="0">
                  <a:moveTo>
                    <a:pt x="2025" y="1"/>
                  </a:moveTo>
                  <a:cubicBezTo>
                    <a:pt x="2026" y="3"/>
                    <a:pt x="2026" y="5"/>
                    <a:pt x="2027" y="6"/>
                  </a:cubicBezTo>
                  <a:lnTo>
                    <a:pt x="2027" y="6"/>
                  </a:lnTo>
                  <a:lnTo>
                    <a:pt x="2049" y="1"/>
                  </a:lnTo>
                  <a:close/>
                  <a:moveTo>
                    <a:pt x="2027" y="6"/>
                  </a:moveTo>
                  <a:lnTo>
                    <a:pt x="1" y="548"/>
                  </a:lnTo>
                  <a:cubicBezTo>
                    <a:pt x="215" y="1239"/>
                    <a:pt x="596" y="1882"/>
                    <a:pt x="1072" y="2430"/>
                  </a:cubicBezTo>
                  <a:lnTo>
                    <a:pt x="2573" y="929"/>
                  </a:lnTo>
                  <a:cubicBezTo>
                    <a:pt x="2336" y="669"/>
                    <a:pt x="2170" y="338"/>
                    <a:pt x="2027" y="6"/>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1" name="Google Shape;8331;p26"/>
            <p:cNvSpPr/>
            <p:nvPr/>
          </p:nvSpPr>
          <p:spPr>
            <a:xfrm>
              <a:off x="4636650" y="3862750"/>
              <a:ext cx="53600" cy="53900"/>
            </a:xfrm>
            <a:custGeom>
              <a:avLst/>
              <a:gdLst/>
              <a:ahLst/>
              <a:cxnLst/>
              <a:rect l="l" t="t" r="r" b="b"/>
              <a:pathLst>
                <a:path w="2144" h="2156" extrusionOk="0">
                  <a:moveTo>
                    <a:pt x="548" y="1"/>
                  </a:moveTo>
                  <a:lnTo>
                    <a:pt x="0" y="2049"/>
                  </a:lnTo>
                  <a:cubicBezTo>
                    <a:pt x="346" y="2120"/>
                    <a:pt x="703" y="2156"/>
                    <a:pt x="1063" y="2156"/>
                  </a:cubicBezTo>
                  <a:cubicBezTo>
                    <a:pt x="1423" y="2156"/>
                    <a:pt x="1787" y="2120"/>
                    <a:pt x="2144" y="2049"/>
                  </a:cubicBezTo>
                  <a:lnTo>
                    <a:pt x="1620" y="1"/>
                  </a:lnTo>
                  <a:cubicBezTo>
                    <a:pt x="1429" y="24"/>
                    <a:pt x="1263" y="24"/>
                    <a:pt x="1072" y="48"/>
                  </a:cubicBezTo>
                  <a:cubicBezTo>
                    <a:pt x="905" y="48"/>
                    <a:pt x="715" y="24"/>
                    <a:pt x="5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2" name="Google Shape;8332;p26"/>
            <p:cNvSpPr/>
            <p:nvPr/>
          </p:nvSpPr>
          <p:spPr>
            <a:xfrm>
              <a:off x="4692025" y="3655575"/>
              <a:ext cx="60150" cy="64325"/>
            </a:xfrm>
            <a:custGeom>
              <a:avLst/>
              <a:gdLst/>
              <a:ahLst/>
              <a:cxnLst/>
              <a:rect l="l" t="t" r="r" b="b"/>
              <a:pathLst>
                <a:path w="2406" h="2573" extrusionOk="0">
                  <a:moveTo>
                    <a:pt x="548" y="0"/>
                  </a:moveTo>
                  <a:lnTo>
                    <a:pt x="0" y="2048"/>
                  </a:lnTo>
                  <a:cubicBezTo>
                    <a:pt x="167" y="2096"/>
                    <a:pt x="334" y="2191"/>
                    <a:pt x="476" y="2263"/>
                  </a:cubicBezTo>
                  <a:cubicBezTo>
                    <a:pt x="643" y="2358"/>
                    <a:pt x="786" y="2453"/>
                    <a:pt x="929" y="2572"/>
                  </a:cubicBezTo>
                  <a:lnTo>
                    <a:pt x="2405" y="1072"/>
                  </a:lnTo>
                  <a:cubicBezTo>
                    <a:pt x="1858" y="596"/>
                    <a:pt x="1239" y="238"/>
                    <a:pt x="54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3" name="Google Shape;8333;p26"/>
            <p:cNvSpPr/>
            <p:nvPr/>
          </p:nvSpPr>
          <p:spPr>
            <a:xfrm>
              <a:off x="4726550" y="3810950"/>
              <a:ext cx="64325" cy="60150"/>
            </a:xfrm>
            <a:custGeom>
              <a:avLst/>
              <a:gdLst/>
              <a:ahLst/>
              <a:cxnLst/>
              <a:rect l="l" t="t" r="r" b="b"/>
              <a:pathLst>
                <a:path w="2573" h="2406" extrusionOk="0">
                  <a:moveTo>
                    <a:pt x="524" y="1"/>
                  </a:moveTo>
                  <a:cubicBezTo>
                    <a:pt x="453" y="167"/>
                    <a:pt x="381" y="334"/>
                    <a:pt x="286" y="477"/>
                  </a:cubicBezTo>
                  <a:cubicBezTo>
                    <a:pt x="215" y="644"/>
                    <a:pt x="96" y="787"/>
                    <a:pt x="0" y="929"/>
                  </a:cubicBezTo>
                  <a:lnTo>
                    <a:pt x="1477" y="2406"/>
                  </a:lnTo>
                  <a:cubicBezTo>
                    <a:pt x="1953" y="1858"/>
                    <a:pt x="2334" y="1239"/>
                    <a:pt x="2572" y="548"/>
                  </a:cubicBezTo>
                  <a:lnTo>
                    <a:pt x="52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4" name="Google Shape;8334;p26"/>
            <p:cNvSpPr/>
            <p:nvPr/>
          </p:nvSpPr>
          <p:spPr>
            <a:xfrm>
              <a:off x="4574725" y="3845475"/>
              <a:ext cx="60750" cy="64325"/>
            </a:xfrm>
            <a:custGeom>
              <a:avLst/>
              <a:gdLst/>
              <a:ahLst/>
              <a:cxnLst/>
              <a:rect l="l" t="t" r="r" b="b"/>
              <a:pathLst>
                <a:path w="2430" h="2573" extrusionOk="0">
                  <a:moveTo>
                    <a:pt x="1501" y="1"/>
                  </a:moveTo>
                  <a:lnTo>
                    <a:pt x="1" y="1477"/>
                  </a:lnTo>
                  <a:cubicBezTo>
                    <a:pt x="286" y="1716"/>
                    <a:pt x="572" y="1930"/>
                    <a:pt x="906" y="2120"/>
                  </a:cubicBezTo>
                  <a:cubicBezTo>
                    <a:pt x="1215" y="2287"/>
                    <a:pt x="1549" y="2454"/>
                    <a:pt x="1882" y="2573"/>
                  </a:cubicBezTo>
                  <a:lnTo>
                    <a:pt x="2430" y="525"/>
                  </a:lnTo>
                  <a:cubicBezTo>
                    <a:pt x="2239" y="453"/>
                    <a:pt x="2096" y="382"/>
                    <a:pt x="1930" y="287"/>
                  </a:cubicBezTo>
                  <a:cubicBezTo>
                    <a:pt x="1787" y="191"/>
                    <a:pt x="1644" y="96"/>
                    <a:pt x="15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5" name="Google Shape;8335;p26"/>
            <p:cNvSpPr/>
            <p:nvPr/>
          </p:nvSpPr>
          <p:spPr>
            <a:xfrm>
              <a:off x="4636650" y="3648725"/>
              <a:ext cx="54200" cy="53900"/>
            </a:xfrm>
            <a:custGeom>
              <a:avLst/>
              <a:gdLst/>
              <a:ahLst/>
              <a:cxnLst/>
              <a:rect l="l" t="t" r="r" b="b"/>
              <a:pathLst>
                <a:path w="2168" h="2156" extrusionOk="0">
                  <a:moveTo>
                    <a:pt x="1084" y="0"/>
                  </a:moveTo>
                  <a:cubicBezTo>
                    <a:pt x="721" y="0"/>
                    <a:pt x="358" y="36"/>
                    <a:pt x="0" y="107"/>
                  </a:cubicBezTo>
                  <a:lnTo>
                    <a:pt x="548" y="2155"/>
                  </a:lnTo>
                  <a:cubicBezTo>
                    <a:pt x="727" y="2120"/>
                    <a:pt x="905" y="2102"/>
                    <a:pt x="1084" y="2102"/>
                  </a:cubicBezTo>
                  <a:cubicBezTo>
                    <a:pt x="1263" y="2102"/>
                    <a:pt x="1441" y="2120"/>
                    <a:pt x="1620" y="2155"/>
                  </a:cubicBezTo>
                  <a:lnTo>
                    <a:pt x="2168" y="107"/>
                  </a:lnTo>
                  <a:cubicBezTo>
                    <a:pt x="1810" y="36"/>
                    <a:pt x="1447" y="0"/>
                    <a:pt x="10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6" name="Google Shape;8336;p26"/>
            <p:cNvSpPr/>
            <p:nvPr/>
          </p:nvSpPr>
          <p:spPr>
            <a:xfrm>
              <a:off x="4536625" y="3693675"/>
              <a:ext cx="64325" cy="60150"/>
            </a:xfrm>
            <a:custGeom>
              <a:avLst/>
              <a:gdLst/>
              <a:ahLst/>
              <a:cxnLst/>
              <a:rect l="l" t="t" r="r" b="b"/>
              <a:pathLst>
                <a:path w="2573" h="2406" extrusionOk="0">
                  <a:moveTo>
                    <a:pt x="1072" y="0"/>
                  </a:moveTo>
                  <a:cubicBezTo>
                    <a:pt x="834" y="286"/>
                    <a:pt x="620" y="572"/>
                    <a:pt x="453" y="905"/>
                  </a:cubicBezTo>
                  <a:cubicBezTo>
                    <a:pt x="263" y="1215"/>
                    <a:pt x="120" y="1548"/>
                    <a:pt x="1" y="1882"/>
                  </a:cubicBezTo>
                  <a:lnTo>
                    <a:pt x="2049" y="2406"/>
                  </a:lnTo>
                  <a:cubicBezTo>
                    <a:pt x="2096" y="2239"/>
                    <a:pt x="2192" y="2096"/>
                    <a:pt x="2263" y="1929"/>
                  </a:cubicBezTo>
                  <a:cubicBezTo>
                    <a:pt x="2358" y="1786"/>
                    <a:pt x="2453" y="1643"/>
                    <a:pt x="2573" y="1501"/>
                  </a:cubicBez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37" name="Google Shape;8337;p26"/>
            <p:cNvSpPr/>
            <p:nvPr/>
          </p:nvSpPr>
          <p:spPr>
            <a:xfrm>
              <a:off x="4528300" y="3755575"/>
              <a:ext cx="55375" cy="54225"/>
            </a:xfrm>
            <a:custGeom>
              <a:avLst/>
              <a:gdLst/>
              <a:ahLst/>
              <a:cxnLst/>
              <a:rect l="l" t="t" r="r" b="b"/>
              <a:pathLst>
                <a:path w="2215" h="2169" extrusionOk="0">
                  <a:moveTo>
                    <a:pt x="167" y="1"/>
                  </a:moveTo>
                  <a:cubicBezTo>
                    <a:pt x="0" y="715"/>
                    <a:pt x="0" y="1454"/>
                    <a:pt x="167" y="2168"/>
                  </a:cubicBezTo>
                  <a:lnTo>
                    <a:pt x="2215" y="1620"/>
                  </a:lnTo>
                  <a:cubicBezTo>
                    <a:pt x="2167" y="1263"/>
                    <a:pt x="2167" y="906"/>
                    <a:pt x="2215" y="549"/>
                  </a:cubicBezTo>
                  <a:lnTo>
                    <a:pt x="16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38" name="Google Shape;8338;p26"/>
          <p:cNvGrpSpPr/>
          <p:nvPr/>
        </p:nvGrpSpPr>
        <p:grpSpPr>
          <a:xfrm>
            <a:off x="4836866" y="3443880"/>
            <a:ext cx="255649" cy="350490"/>
            <a:chOff x="3985925" y="3648425"/>
            <a:chExt cx="195900" cy="268575"/>
          </a:xfrm>
        </p:grpSpPr>
        <p:sp>
          <p:nvSpPr>
            <p:cNvPr id="8339" name="Google Shape;8339;p26"/>
            <p:cNvSpPr/>
            <p:nvPr/>
          </p:nvSpPr>
          <p:spPr>
            <a:xfrm>
              <a:off x="4056175" y="3648425"/>
              <a:ext cx="57775" cy="57775"/>
            </a:xfrm>
            <a:custGeom>
              <a:avLst/>
              <a:gdLst/>
              <a:ahLst/>
              <a:cxnLst/>
              <a:rect l="l" t="t" r="r" b="b"/>
              <a:pathLst>
                <a:path w="2311" h="2311" extrusionOk="0">
                  <a:moveTo>
                    <a:pt x="1143" y="0"/>
                  </a:moveTo>
                  <a:cubicBezTo>
                    <a:pt x="500" y="0"/>
                    <a:pt x="0" y="524"/>
                    <a:pt x="0" y="1167"/>
                  </a:cubicBezTo>
                  <a:cubicBezTo>
                    <a:pt x="0" y="1786"/>
                    <a:pt x="500" y="2310"/>
                    <a:pt x="1143" y="2310"/>
                  </a:cubicBezTo>
                  <a:cubicBezTo>
                    <a:pt x="1786" y="2310"/>
                    <a:pt x="2310" y="1786"/>
                    <a:pt x="2310" y="1167"/>
                  </a:cubicBezTo>
                  <a:cubicBezTo>
                    <a:pt x="2310" y="524"/>
                    <a:pt x="1786" y="0"/>
                    <a:pt x="11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0" name="Google Shape;8340;p26"/>
            <p:cNvSpPr/>
            <p:nvPr/>
          </p:nvSpPr>
          <p:spPr>
            <a:xfrm>
              <a:off x="3985925" y="3703575"/>
              <a:ext cx="195900" cy="88950"/>
            </a:xfrm>
            <a:custGeom>
              <a:avLst/>
              <a:gdLst/>
              <a:ahLst/>
              <a:cxnLst/>
              <a:rect l="l" t="t" r="r" b="b"/>
              <a:pathLst>
                <a:path w="7836" h="3558" extrusionOk="0">
                  <a:moveTo>
                    <a:pt x="1637" y="1"/>
                  </a:moveTo>
                  <a:cubicBezTo>
                    <a:pt x="1594" y="1"/>
                    <a:pt x="1548" y="11"/>
                    <a:pt x="1501" y="33"/>
                  </a:cubicBezTo>
                  <a:lnTo>
                    <a:pt x="667" y="462"/>
                  </a:lnTo>
                  <a:cubicBezTo>
                    <a:pt x="572" y="509"/>
                    <a:pt x="500" y="604"/>
                    <a:pt x="500" y="724"/>
                  </a:cubicBezTo>
                  <a:lnTo>
                    <a:pt x="500" y="2295"/>
                  </a:lnTo>
                  <a:lnTo>
                    <a:pt x="405" y="2295"/>
                  </a:lnTo>
                  <a:cubicBezTo>
                    <a:pt x="143" y="2295"/>
                    <a:pt x="0" y="2581"/>
                    <a:pt x="143" y="2795"/>
                  </a:cubicBezTo>
                  <a:lnTo>
                    <a:pt x="548" y="3415"/>
                  </a:lnTo>
                  <a:cubicBezTo>
                    <a:pt x="596" y="3510"/>
                    <a:pt x="715" y="3557"/>
                    <a:pt x="810" y="3557"/>
                  </a:cubicBezTo>
                  <a:lnTo>
                    <a:pt x="7097" y="3557"/>
                  </a:lnTo>
                  <a:cubicBezTo>
                    <a:pt x="7192" y="3557"/>
                    <a:pt x="7287" y="3510"/>
                    <a:pt x="7359" y="3415"/>
                  </a:cubicBezTo>
                  <a:lnTo>
                    <a:pt x="7764" y="2795"/>
                  </a:lnTo>
                  <a:cubicBezTo>
                    <a:pt x="7835" y="2700"/>
                    <a:pt x="7835" y="2557"/>
                    <a:pt x="7764" y="2462"/>
                  </a:cubicBezTo>
                  <a:lnTo>
                    <a:pt x="7788" y="2462"/>
                  </a:lnTo>
                  <a:cubicBezTo>
                    <a:pt x="7740" y="2367"/>
                    <a:pt x="7621" y="2295"/>
                    <a:pt x="7526" y="2295"/>
                  </a:cubicBezTo>
                  <a:lnTo>
                    <a:pt x="7406" y="2295"/>
                  </a:lnTo>
                  <a:lnTo>
                    <a:pt x="7406" y="724"/>
                  </a:lnTo>
                  <a:cubicBezTo>
                    <a:pt x="7406" y="604"/>
                    <a:pt x="7335" y="509"/>
                    <a:pt x="7240" y="462"/>
                  </a:cubicBezTo>
                  <a:lnTo>
                    <a:pt x="6406" y="33"/>
                  </a:lnTo>
                  <a:cubicBezTo>
                    <a:pt x="6363" y="16"/>
                    <a:pt x="6321" y="8"/>
                    <a:pt x="6281" y="8"/>
                  </a:cubicBezTo>
                  <a:cubicBezTo>
                    <a:pt x="5994" y="8"/>
                    <a:pt x="5828" y="416"/>
                    <a:pt x="6121" y="604"/>
                  </a:cubicBezTo>
                  <a:lnTo>
                    <a:pt x="6787" y="938"/>
                  </a:lnTo>
                  <a:lnTo>
                    <a:pt x="6787" y="2295"/>
                  </a:lnTo>
                  <a:lnTo>
                    <a:pt x="1119" y="2295"/>
                  </a:lnTo>
                  <a:lnTo>
                    <a:pt x="1119" y="938"/>
                  </a:lnTo>
                  <a:lnTo>
                    <a:pt x="1786" y="604"/>
                  </a:lnTo>
                  <a:cubicBezTo>
                    <a:pt x="2075" y="419"/>
                    <a:pt x="1917" y="1"/>
                    <a:pt x="163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1" name="Google Shape;8341;p26"/>
            <p:cNvSpPr/>
            <p:nvPr/>
          </p:nvSpPr>
          <p:spPr>
            <a:xfrm>
              <a:off x="4066875" y="3839525"/>
              <a:ext cx="35750" cy="37550"/>
            </a:xfrm>
            <a:custGeom>
              <a:avLst/>
              <a:gdLst/>
              <a:ahLst/>
              <a:cxnLst/>
              <a:rect l="l" t="t" r="r" b="b"/>
              <a:pathLst>
                <a:path w="1430" h="1502" extrusionOk="0">
                  <a:moveTo>
                    <a:pt x="1" y="1"/>
                  </a:moveTo>
                  <a:lnTo>
                    <a:pt x="215" y="1501"/>
                  </a:lnTo>
                  <a:lnTo>
                    <a:pt x="1239" y="1501"/>
                  </a:lnTo>
                  <a:lnTo>
                    <a:pt x="14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2" name="Google Shape;8342;p26"/>
            <p:cNvSpPr/>
            <p:nvPr/>
          </p:nvSpPr>
          <p:spPr>
            <a:xfrm>
              <a:off x="3989850" y="3808575"/>
              <a:ext cx="188400" cy="108425"/>
            </a:xfrm>
            <a:custGeom>
              <a:avLst/>
              <a:gdLst/>
              <a:ahLst/>
              <a:cxnLst/>
              <a:rect l="l" t="t" r="r" b="b"/>
              <a:pathLst>
                <a:path w="7536" h="4337" extrusionOk="0">
                  <a:moveTo>
                    <a:pt x="4868" y="620"/>
                  </a:moveTo>
                  <a:cubicBezTo>
                    <a:pt x="4939" y="620"/>
                    <a:pt x="5035" y="643"/>
                    <a:pt x="5106" y="715"/>
                  </a:cubicBezTo>
                  <a:cubicBezTo>
                    <a:pt x="5154" y="786"/>
                    <a:pt x="5178" y="882"/>
                    <a:pt x="5178" y="977"/>
                  </a:cubicBezTo>
                  <a:lnTo>
                    <a:pt x="4892" y="3096"/>
                  </a:lnTo>
                  <a:cubicBezTo>
                    <a:pt x="4868" y="3263"/>
                    <a:pt x="4725" y="3382"/>
                    <a:pt x="4582" y="3382"/>
                  </a:cubicBezTo>
                  <a:lnTo>
                    <a:pt x="3011" y="3382"/>
                  </a:lnTo>
                  <a:cubicBezTo>
                    <a:pt x="2844" y="3358"/>
                    <a:pt x="2725" y="3263"/>
                    <a:pt x="2701" y="3096"/>
                  </a:cubicBezTo>
                  <a:lnTo>
                    <a:pt x="2415" y="977"/>
                  </a:lnTo>
                  <a:cubicBezTo>
                    <a:pt x="2391" y="882"/>
                    <a:pt x="2415" y="786"/>
                    <a:pt x="2487" y="715"/>
                  </a:cubicBezTo>
                  <a:cubicBezTo>
                    <a:pt x="2534" y="643"/>
                    <a:pt x="2629" y="620"/>
                    <a:pt x="2725" y="620"/>
                  </a:cubicBezTo>
                  <a:close/>
                  <a:moveTo>
                    <a:pt x="1058" y="0"/>
                  </a:moveTo>
                  <a:lnTo>
                    <a:pt x="1558" y="3715"/>
                  </a:lnTo>
                  <a:lnTo>
                    <a:pt x="462" y="3715"/>
                  </a:lnTo>
                  <a:cubicBezTo>
                    <a:pt x="447" y="3714"/>
                    <a:pt x="432" y="3713"/>
                    <a:pt x="418" y="3713"/>
                  </a:cubicBezTo>
                  <a:cubicBezTo>
                    <a:pt x="1" y="3713"/>
                    <a:pt x="1" y="4337"/>
                    <a:pt x="418" y="4337"/>
                  </a:cubicBezTo>
                  <a:cubicBezTo>
                    <a:pt x="432" y="4337"/>
                    <a:pt x="447" y="4336"/>
                    <a:pt x="462" y="4335"/>
                  </a:cubicBezTo>
                  <a:lnTo>
                    <a:pt x="7154" y="4335"/>
                  </a:lnTo>
                  <a:cubicBezTo>
                    <a:pt x="7535" y="4287"/>
                    <a:pt x="7535" y="3739"/>
                    <a:pt x="7154" y="3715"/>
                  </a:cubicBezTo>
                  <a:lnTo>
                    <a:pt x="7154" y="3692"/>
                  </a:lnTo>
                  <a:lnTo>
                    <a:pt x="6035" y="3692"/>
                  </a:lnTo>
                  <a:lnTo>
                    <a:pt x="65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3" name="Google Shape;8343;p26"/>
            <p:cNvSpPr/>
            <p:nvPr/>
          </p:nvSpPr>
          <p:spPr>
            <a:xfrm>
              <a:off x="4030575" y="3709750"/>
              <a:ext cx="108375" cy="35750"/>
            </a:xfrm>
            <a:custGeom>
              <a:avLst/>
              <a:gdLst/>
              <a:ahLst/>
              <a:cxnLst/>
              <a:rect l="l" t="t" r="r" b="b"/>
              <a:pathLst>
                <a:path w="4335" h="1430" extrusionOk="0">
                  <a:moveTo>
                    <a:pt x="953" y="0"/>
                  </a:moveTo>
                  <a:cubicBezTo>
                    <a:pt x="477" y="334"/>
                    <a:pt x="119" y="834"/>
                    <a:pt x="0" y="1429"/>
                  </a:cubicBezTo>
                  <a:lnTo>
                    <a:pt x="4335" y="1429"/>
                  </a:lnTo>
                  <a:cubicBezTo>
                    <a:pt x="4215" y="858"/>
                    <a:pt x="3882" y="334"/>
                    <a:pt x="3382" y="0"/>
                  </a:cubicBezTo>
                  <a:cubicBezTo>
                    <a:pt x="3037" y="322"/>
                    <a:pt x="2602" y="483"/>
                    <a:pt x="2167" y="483"/>
                  </a:cubicBezTo>
                  <a:cubicBezTo>
                    <a:pt x="1733" y="483"/>
                    <a:pt x="1298" y="322"/>
                    <a:pt x="95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44" name="Google Shape;8344;p26"/>
          <p:cNvGrpSpPr/>
          <p:nvPr/>
        </p:nvGrpSpPr>
        <p:grpSpPr>
          <a:xfrm>
            <a:off x="4036607" y="3443880"/>
            <a:ext cx="348826" cy="349740"/>
            <a:chOff x="3372700" y="3648425"/>
            <a:chExt cx="267300" cy="268000"/>
          </a:xfrm>
        </p:grpSpPr>
        <p:sp>
          <p:nvSpPr>
            <p:cNvPr id="8345" name="Google Shape;8345;p26"/>
            <p:cNvSpPr/>
            <p:nvPr/>
          </p:nvSpPr>
          <p:spPr>
            <a:xfrm>
              <a:off x="3479850" y="3648425"/>
              <a:ext cx="52425" cy="52425"/>
            </a:xfrm>
            <a:custGeom>
              <a:avLst/>
              <a:gdLst/>
              <a:ahLst/>
              <a:cxnLst/>
              <a:rect l="l" t="t" r="r" b="b"/>
              <a:pathLst>
                <a:path w="2097" h="2097" extrusionOk="0">
                  <a:moveTo>
                    <a:pt x="1049" y="0"/>
                  </a:moveTo>
                  <a:cubicBezTo>
                    <a:pt x="477" y="0"/>
                    <a:pt x="1" y="477"/>
                    <a:pt x="1" y="1048"/>
                  </a:cubicBezTo>
                  <a:cubicBezTo>
                    <a:pt x="1" y="1644"/>
                    <a:pt x="477" y="2096"/>
                    <a:pt x="1049" y="2096"/>
                  </a:cubicBezTo>
                  <a:cubicBezTo>
                    <a:pt x="1620" y="2096"/>
                    <a:pt x="2097" y="1644"/>
                    <a:pt x="2097" y="1048"/>
                  </a:cubicBezTo>
                  <a:cubicBezTo>
                    <a:pt x="2097" y="477"/>
                    <a:pt x="1620" y="0"/>
                    <a:pt x="10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6" name="Google Shape;8346;p26"/>
            <p:cNvSpPr/>
            <p:nvPr/>
          </p:nvSpPr>
          <p:spPr>
            <a:xfrm>
              <a:off x="3456650" y="3704975"/>
              <a:ext cx="98250" cy="32775"/>
            </a:xfrm>
            <a:custGeom>
              <a:avLst/>
              <a:gdLst/>
              <a:ahLst/>
              <a:cxnLst/>
              <a:rect l="l" t="t" r="r" b="b"/>
              <a:pathLst>
                <a:path w="3930" h="1311" extrusionOk="0">
                  <a:moveTo>
                    <a:pt x="810" y="1"/>
                  </a:moveTo>
                  <a:cubicBezTo>
                    <a:pt x="381" y="310"/>
                    <a:pt x="95" y="787"/>
                    <a:pt x="0" y="1311"/>
                  </a:cubicBezTo>
                  <a:lnTo>
                    <a:pt x="3930" y="1311"/>
                  </a:lnTo>
                  <a:cubicBezTo>
                    <a:pt x="3858" y="787"/>
                    <a:pt x="3572" y="310"/>
                    <a:pt x="3144" y="1"/>
                  </a:cubicBezTo>
                  <a:cubicBezTo>
                    <a:pt x="2810" y="310"/>
                    <a:pt x="2393" y="465"/>
                    <a:pt x="1977" y="465"/>
                  </a:cubicBezTo>
                  <a:cubicBezTo>
                    <a:pt x="1560" y="465"/>
                    <a:pt x="1143" y="310"/>
                    <a:pt x="8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7" name="Google Shape;8347;p26"/>
            <p:cNvSpPr/>
            <p:nvPr/>
          </p:nvSpPr>
          <p:spPr>
            <a:xfrm>
              <a:off x="3428650" y="3753150"/>
              <a:ext cx="156825" cy="41825"/>
            </a:xfrm>
            <a:custGeom>
              <a:avLst/>
              <a:gdLst/>
              <a:ahLst/>
              <a:cxnLst/>
              <a:rect l="l" t="t" r="r" b="b"/>
              <a:pathLst>
                <a:path w="6273" h="1673" extrusionOk="0">
                  <a:moveTo>
                    <a:pt x="5856" y="0"/>
                  </a:moveTo>
                  <a:cubicBezTo>
                    <a:pt x="5842" y="0"/>
                    <a:pt x="5827" y="1"/>
                    <a:pt x="5812" y="3"/>
                  </a:cubicBezTo>
                  <a:lnTo>
                    <a:pt x="382" y="3"/>
                  </a:lnTo>
                  <a:cubicBezTo>
                    <a:pt x="1" y="50"/>
                    <a:pt x="1" y="598"/>
                    <a:pt x="382" y="622"/>
                  </a:cubicBezTo>
                  <a:lnTo>
                    <a:pt x="691" y="622"/>
                  </a:lnTo>
                  <a:lnTo>
                    <a:pt x="691" y="1360"/>
                  </a:lnTo>
                  <a:cubicBezTo>
                    <a:pt x="668" y="1527"/>
                    <a:pt x="811" y="1670"/>
                    <a:pt x="1001" y="1670"/>
                  </a:cubicBezTo>
                  <a:lnTo>
                    <a:pt x="5169" y="1670"/>
                  </a:lnTo>
                  <a:cubicBezTo>
                    <a:pt x="5183" y="1671"/>
                    <a:pt x="5196" y="1672"/>
                    <a:pt x="5210" y="1672"/>
                  </a:cubicBezTo>
                  <a:cubicBezTo>
                    <a:pt x="5379" y="1672"/>
                    <a:pt x="5502" y="1537"/>
                    <a:pt x="5502" y="1360"/>
                  </a:cubicBezTo>
                  <a:lnTo>
                    <a:pt x="5502" y="622"/>
                  </a:lnTo>
                  <a:lnTo>
                    <a:pt x="5812" y="622"/>
                  </a:lnTo>
                  <a:cubicBezTo>
                    <a:pt x="5827" y="623"/>
                    <a:pt x="5842" y="624"/>
                    <a:pt x="5856" y="624"/>
                  </a:cubicBezTo>
                  <a:cubicBezTo>
                    <a:pt x="6273" y="624"/>
                    <a:pt x="6273" y="0"/>
                    <a:pt x="585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8" name="Google Shape;8348;p26"/>
            <p:cNvSpPr/>
            <p:nvPr/>
          </p:nvSpPr>
          <p:spPr>
            <a:xfrm>
              <a:off x="3385800" y="3811550"/>
              <a:ext cx="52400" cy="52425"/>
            </a:xfrm>
            <a:custGeom>
              <a:avLst/>
              <a:gdLst/>
              <a:ahLst/>
              <a:cxnLst/>
              <a:rect l="l" t="t" r="r" b="b"/>
              <a:pathLst>
                <a:path w="2096" h="2097" extrusionOk="0">
                  <a:moveTo>
                    <a:pt x="1048" y="1"/>
                  </a:moveTo>
                  <a:cubicBezTo>
                    <a:pt x="453" y="1"/>
                    <a:pt x="0" y="477"/>
                    <a:pt x="0" y="1048"/>
                  </a:cubicBezTo>
                  <a:cubicBezTo>
                    <a:pt x="0" y="1644"/>
                    <a:pt x="453" y="2096"/>
                    <a:pt x="1048" y="2096"/>
                  </a:cubicBezTo>
                  <a:cubicBezTo>
                    <a:pt x="1620" y="2096"/>
                    <a:pt x="2096" y="1644"/>
                    <a:pt x="2096" y="1048"/>
                  </a:cubicBezTo>
                  <a:cubicBezTo>
                    <a:pt x="2096" y="477"/>
                    <a:pt x="1620" y="1"/>
                    <a:pt x="1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49" name="Google Shape;8349;p26"/>
            <p:cNvSpPr/>
            <p:nvPr/>
          </p:nvSpPr>
          <p:spPr>
            <a:xfrm>
              <a:off x="3372700" y="3869300"/>
              <a:ext cx="78600" cy="47050"/>
            </a:xfrm>
            <a:custGeom>
              <a:avLst/>
              <a:gdLst/>
              <a:ahLst/>
              <a:cxnLst/>
              <a:rect l="l" t="t" r="r" b="b"/>
              <a:pathLst>
                <a:path w="3144" h="1882" extrusionOk="0">
                  <a:moveTo>
                    <a:pt x="2644" y="1"/>
                  </a:moveTo>
                  <a:cubicBezTo>
                    <a:pt x="2358" y="262"/>
                    <a:pt x="1953" y="429"/>
                    <a:pt x="1572" y="429"/>
                  </a:cubicBezTo>
                  <a:cubicBezTo>
                    <a:pt x="1167" y="429"/>
                    <a:pt x="786" y="286"/>
                    <a:pt x="477" y="24"/>
                  </a:cubicBezTo>
                  <a:cubicBezTo>
                    <a:pt x="167" y="310"/>
                    <a:pt x="0" y="739"/>
                    <a:pt x="0" y="1167"/>
                  </a:cubicBezTo>
                  <a:lnTo>
                    <a:pt x="0" y="1572"/>
                  </a:lnTo>
                  <a:cubicBezTo>
                    <a:pt x="0" y="1739"/>
                    <a:pt x="143" y="1882"/>
                    <a:pt x="310" y="1882"/>
                  </a:cubicBezTo>
                  <a:lnTo>
                    <a:pt x="2810" y="1882"/>
                  </a:lnTo>
                  <a:cubicBezTo>
                    <a:pt x="3001" y="1882"/>
                    <a:pt x="3144" y="1739"/>
                    <a:pt x="3144" y="1572"/>
                  </a:cubicBezTo>
                  <a:lnTo>
                    <a:pt x="3144" y="1144"/>
                  </a:lnTo>
                  <a:cubicBezTo>
                    <a:pt x="3144" y="715"/>
                    <a:pt x="2953" y="310"/>
                    <a:pt x="26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0" name="Google Shape;8350;p26"/>
            <p:cNvSpPr/>
            <p:nvPr/>
          </p:nvSpPr>
          <p:spPr>
            <a:xfrm>
              <a:off x="3573925" y="3811550"/>
              <a:ext cx="52425" cy="52425"/>
            </a:xfrm>
            <a:custGeom>
              <a:avLst/>
              <a:gdLst/>
              <a:ahLst/>
              <a:cxnLst/>
              <a:rect l="l" t="t" r="r" b="b"/>
              <a:pathLst>
                <a:path w="2097" h="2097" extrusionOk="0">
                  <a:moveTo>
                    <a:pt x="1048" y="1"/>
                  </a:moveTo>
                  <a:cubicBezTo>
                    <a:pt x="477" y="1"/>
                    <a:pt x="1" y="477"/>
                    <a:pt x="1" y="1048"/>
                  </a:cubicBezTo>
                  <a:cubicBezTo>
                    <a:pt x="1" y="1644"/>
                    <a:pt x="477" y="2096"/>
                    <a:pt x="1048" y="2096"/>
                  </a:cubicBezTo>
                  <a:cubicBezTo>
                    <a:pt x="1620" y="2096"/>
                    <a:pt x="2096" y="1644"/>
                    <a:pt x="2096" y="1048"/>
                  </a:cubicBezTo>
                  <a:cubicBezTo>
                    <a:pt x="2096" y="477"/>
                    <a:pt x="1620" y="1"/>
                    <a:pt x="1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1" name="Google Shape;8351;p26"/>
            <p:cNvSpPr/>
            <p:nvPr/>
          </p:nvSpPr>
          <p:spPr>
            <a:xfrm>
              <a:off x="3560825" y="3869900"/>
              <a:ext cx="79175" cy="46525"/>
            </a:xfrm>
            <a:custGeom>
              <a:avLst/>
              <a:gdLst/>
              <a:ahLst/>
              <a:cxnLst/>
              <a:rect l="l" t="t" r="r" b="b"/>
              <a:pathLst>
                <a:path w="3167" h="1861" extrusionOk="0">
                  <a:moveTo>
                    <a:pt x="501" y="0"/>
                  </a:moveTo>
                  <a:cubicBezTo>
                    <a:pt x="167" y="286"/>
                    <a:pt x="1" y="715"/>
                    <a:pt x="1" y="1143"/>
                  </a:cubicBezTo>
                  <a:lnTo>
                    <a:pt x="1" y="1548"/>
                  </a:lnTo>
                  <a:cubicBezTo>
                    <a:pt x="1" y="1715"/>
                    <a:pt x="144" y="1858"/>
                    <a:pt x="310" y="1858"/>
                  </a:cubicBezTo>
                  <a:lnTo>
                    <a:pt x="2835" y="1858"/>
                  </a:lnTo>
                  <a:cubicBezTo>
                    <a:pt x="2847" y="1860"/>
                    <a:pt x="2859" y="1860"/>
                    <a:pt x="2871" y="1860"/>
                  </a:cubicBezTo>
                  <a:cubicBezTo>
                    <a:pt x="3025" y="1860"/>
                    <a:pt x="3166" y="1725"/>
                    <a:pt x="3144" y="1548"/>
                  </a:cubicBezTo>
                  <a:lnTo>
                    <a:pt x="3144" y="1120"/>
                  </a:lnTo>
                  <a:cubicBezTo>
                    <a:pt x="3144" y="691"/>
                    <a:pt x="2977" y="286"/>
                    <a:pt x="2668" y="0"/>
                  </a:cubicBezTo>
                  <a:cubicBezTo>
                    <a:pt x="2346" y="262"/>
                    <a:pt x="1959" y="393"/>
                    <a:pt x="1575" y="393"/>
                  </a:cubicBezTo>
                  <a:cubicBezTo>
                    <a:pt x="1191" y="393"/>
                    <a:pt x="810" y="262"/>
                    <a:pt x="5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2" name="Google Shape;8352;p26"/>
            <p:cNvSpPr/>
            <p:nvPr/>
          </p:nvSpPr>
          <p:spPr>
            <a:xfrm>
              <a:off x="3479850" y="3811550"/>
              <a:ext cx="52425" cy="52425"/>
            </a:xfrm>
            <a:custGeom>
              <a:avLst/>
              <a:gdLst/>
              <a:ahLst/>
              <a:cxnLst/>
              <a:rect l="l" t="t" r="r" b="b"/>
              <a:pathLst>
                <a:path w="2097" h="2097" extrusionOk="0">
                  <a:moveTo>
                    <a:pt x="1049" y="1"/>
                  </a:moveTo>
                  <a:cubicBezTo>
                    <a:pt x="477" y="1"/>
                    <a:pt x="1" y="477"/>
                    <a:pt x="1" y="1048"/>
                  </a:cubicBezTo>
                  <a:cubicBezTo>
                    <a:pt x="1" y="1644"/>
                    <a:pt x="477" y="2096"/>
                    <a:pt x="1049" y="2096"/>
                  </a:cubicBezTo>
                  <a:cubicBezTo>
                    <a:pt x="1620" y="2096"/>
                    <a:pt x="2097" y="1644"/>
                    <a:pt x="2097" y="1048"/>
                  </a:cubicBezTo>
                  <a:cubicBezTo>
                    <a:pt x="2097" y="477"/>
                    <a:pt x="1620" y="1"/>
                    <a:pt x="1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3" name="Google Shape;8353;p26"/>
            <p:cNvSpPr/>
            <p:nvPr/>
          </p:nvSpPr>
          <p:spPr>
            <a:xfrm>
              <a:off x="3466750" y="3869300"/>
              <a:ext cx="78625" cy="47125"/>
            </a:xfrm>
            <a:custGeom>
              <a:avLst/>
              <a:gdLst/>
              <a:ahLst/>
              <a:cxnLst/>
              <a:rect l="l" t="t" r="r" b="b"/>
              <a:pathLst>
                <a:path w="3145" h="1885" extrusionOk="0">
                  <a:moveTo>
                    <a:pt x="2668" y="1"/>
                  </a:moveTo>
                  <a:cubicBezTo>
                    <a:pt x="2359" y="262"/>
                    <a:pt x="1978" y="405"/>
                    <a:pt x="1573" y="405"/>
                  </a:cubicBezTo>
                  <a:lnTo>
                    <a:pt x="1573" y="429"/>
                  </a:lnTo>
                  <a:cubicBezTo>
                    <a:pt x="1168" y="429"/>
                    <a:pt x="787" y="286"/>
                    <a:pt x="477" y="24"/>
                  </a:cubicBezTo>
                  <a:cubicBezTo>
                    <a:pt x="168" y="310"/>
                    <a:pt x="1" y="739"/>
                    <a:pt x="1" y="1167"/>
                  </a:cubicBezTo>
                  <a:lnTo>
                    <a:pt x="1" y="1572"/>
                  </a:lnTo>
                  <a:cubicBezTo>
                    <a:pt x="1" y="1749"/>
                    <a:pt x="124" y="1884"/>
                    <a:pt x="274" y="1884"/>
                  </a:cubicBezTo>
                  <a:cubicBezTo>
                    <a:pt x="286" y="1884"/>
                    <a:pt x="298" y="1884"/>
                    <a:pt x="311" y="1882"/>
                  </a:cubicBezTo>
                  <a:lnTo>
                    <a:pt x="2835" y="1882"/>
                  </a:lnTo>
                  <a:cubicBezTo>
                    <a:pt x="2847" y="1884"/>
                    <a:pt x="2859" y="1884"/>
                    <a:pt x="2871" y="1884"/>
                  </a:cubicBezTo>
                  <a:cubicBezTo>
                    <a:pt x="3022" y="1884"/>
                    <a:pt x="3144" y="1749"/>
                    <a:pt x="3144" y="1572"/>
                  </a:cubicBezTo>
                  <a:lnTo>
                    <a:pt x="3144" y="1144"/>
                  </a:lnTo>
                  <a:cubicBezTo>
                    <a:pt x="3144" y="715"/>
                    <a:pt x="2954" y="310"/>
                    <a:pt x="26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4" name="Google Shape;8354;p26"/>
          <p:cNvGrpSpPr/>
          <p:nvPr/>
        </p:nvGrpSpPr>
        <p:grpSpPr>
          <a:xfrm>
            <a:off x="3270931" y="3443880"/>
            <a:ext cx="359364" cy="349609"/>
            <a:chOff x="2785975" y="3648425"/>
            <a:chExt cx="275375" cy="267900"/>
          </a:xfrm>
        </p:grpSpPr>
        <p:sp>
          <p:nvSpPr>
            <p:cNvPr id="8355" name="Google Shape;8355;p26"/>
            <p:cNvSpPr/>
            <p:nvPr/>
          </p:nvSpPr>
          <p:spPr>
            <a:xfrm>
              <a:off x="2967250" y="3648425"/>
              <a:ext cx="67900" cy="68500"/>
            </a:xfrm>
            <a:custGeom>
              <a:avLst/>
              <a:gdLst/>
              <a:ahLst/>
              <a:cxnLst/>
              <a:rect l="l" t="t" r="r" b="b"/>
              <a:pathLst>
                <a:path w="2716" h="2740" extrusionOk="0">
                  <a:moveTo>
                    <a:pt x="1358" y="0"/>
                  </a:moveTo>
                  <a:cubicBezTo>
                    <a:pt x="596" y="0"/>
                    <a:pt x="1" y="620"/>
                    <a:pt x="1" y="1358"/>
                  </a:cubicBezTo>
                  <a:cubicBezTo>
                    <a:pt x="1" y="2120"/>
                    <a:pt x="596" y="2739"/>
                    <a:pt x="1358" y="2739"/>
                  </a:cubicBezTo>
                  <a:cubicBezTo>
                    <a:pt x="2096" y="2739"/>
                    <a:pt x="2715" y="2120"/>
                    <a:pt x="2715" y="1358"/>
                  </a:cubicBezTo>
                  <a:cubicBezTo>
                    <a:pt x="2715" y="620"/>
                    <a:pt x="2096" y="0"/>
                    <a:pt x="13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6" name="Google Shape;8356;p26"/>
            <p:cNvSpPr/>
            <p:nvPr/>
          </p:nvSpPr>
          <p:spPr>
            <a:xfrm>
              <a:off x="2785975" y="3830000"/>
              <a:ext cx="93775" cy="86325"/>
            </a:xfrm>
            <a:custGeom>
              <a:avLst/>
              <a:gdLst/>
              <a:ahLst/>
              <a:cxnLst/>
              <a:rect l="l" t="t" r="r" b="b"/>
              <a:pathLst>
                <a:path w="3751" h="3453" extrusionOk="0">
                  <a:moveTo>
                    <a:pt x="2655" y="1"/>
                  </a:moveTo>
                  <a:lnTo>
                    <a:pt x="536" y="2120"/>
                  </a:lnTo>
                  <a:cubicBezTo>
                    <a:pt x="0" y="2693"/>
                    <a:pt x="511" y="3452"/>
                    <a:pt x="1112" y="3452"/>
                  </a:cubicBezTo>
                  <a:cubicBezTo>
                    <a:pt x="1285" y="3452"/>
                    <a:pt x="1466" y="3389"/>
                    <a:pt x="1631" y="3240"/>
                  </a:cubicBezTo>
                  <a:lnTo>
                    <a:pt x="3751" y="1120"/>
                  </a:lnTo>
                  <a:cubicBezTo>
                    <a:pt x="3298" y="834"/>
                    <a:pt x="2917" y="453"/>
                    <a:pt x="26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7" name="Google Shape;8357;p26"/>
            <p:cNvSpPr/>
            <p:nvPr/>
          </p:nvSpPr>
          <p:spPr>
            <a:xfrm>
              <a:off x="2961300" y="3720450"/>
              <a:ext cx="100050" cy="69700"/>
            </a:xfrm>
            <a:custGeom>
              <a:avLst/>
              <a:gdLst/>
              <a:ahLst/>
              <a:cxnLst/>
              <a:rect l="l" t="t" r="r" b="b"/>
              <a:pathLst>
                <a:path w="4002" h="2788" extrusionOk="0">
                  <a:moveTo>
                    <a:pt x="310" y="1"/>
                  </a:moveTo>
                  <a:cubicBezTo>
                    <a:pt x="191" y="72"/>
                    <a:pt x="96" y="168"/>
                    <a:pt x="0" y="239"/>
                  </a:cubicBezTo>
                  <a:cubicBezTo>
                    <a:pt x="858" y="811"/>
                    <a:pt x="1358" y="1763"/>
                    <a:pt x="1382" y="2787"/>
                  </a:cubicBezTo>
                  <a:lnTo>
                    <a:pt x="3692" y="2787"/>
                  </a:lnTo>
                  <a:cubicBezTo>
                    <a:pt x="3858" y="2787"/>
                    <a:pt x="4001" y="2644"/>
                    <a:pt x="4001" y="2454"/>
                  </a:cubicBezTo>
                  <a:lnTo>
                    <a:pt x="4001" y="2049"/>
                  </a:lnTo>
                  <a:cubicBezTo>
                    <a:pt x="4001" y="1215"/>
                    <a:pt x="3573" y="453"/>
                    <a:pt x="2882" y="1"/>
                  </a:cubicBezTo>
                  <a:cubicBezTo>
                    <a:pt x="2513" y="311"/>
                    <a:pt x="2054" y="465"/>
                    <a:pt x="1596" y="465"/>
                  </a:cubicBezTo>
                  <a:cubicBezTo>
                    <a:pt x="1138" y="465"/>
                    <a:pt x="679" y="311"/>
                    <a:pt x="3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58" name="Google Shape;8358;p26"/>
            <p:cNvSpPr/>
            <p:nvPr/>
          </p:nvSpPr>
          <p:spPr>
            <a:xfrm>
              <a:off x="2857100" y="3729400"/>
              <a:ext cx="123275" cy="123250"/>
            </a:xfrm>
            <a:custGeom>
              <a:avLst/>
              <a:gdLst/>
              <a:ahLst/>
              <a:cxnLst/>
              <a:rect l="l" t="t" r="r" b="b"/>
              <a:pathLst>
                <a:path w="4931" h="4930" extrusionOk="0">
                  <a:moveTo>
                    <a:pt x="2478" y="0"/>
                  </a:moveTo>
                  <a:cubicBezTo>
                    <a:pt x="1120" y="0"/>
                    <a:pt x="1" y="1119"/>
                    <a:pt x="1" y="2477"/>
                  </a:cubicBezTo>
                  <a:cubicBezTo>
                    <a:pt x="1" y="3834"/>
                    <a:pt x="1120" y="4930"/>
                    <a:pt x="2478" y="4930"/>
                  </a:cubicBezTo>
                  <a:cubicBezTo>
                    <a:pt x="3835" y="4930"/>
                    <a:pt x="4931" y="3834"/>
                    <a:pt x="4931" y="2477"/>
                  </a:cubicBezTo>
                  <a:cubicBezTo>
                    <a:pt x="4931" y="1119"/>
                    <a:pt x="3835" y="0"/>
                    <a:pt x="247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59" name="Google Shape;8359;p26"/>
          <p:cNvGrpSpPr/>
          <p:nvPr/>
        </p:nvGrpSpPr>
        <p:grpSpPr>
          <a:xfrm>
            <a:off x="2524667" y="3444207"/>
            <a:ext cx="351991" cy="350099"/>
            <a:chOff x="2214125" y="3648675"/>
            <a:chExt cx="269725" cy="268275"/>
          </a:xfrm>
        </p:grpSpPr>
        <p:sp>
          <p:nvSpPr>
            <p:cNvPr id="8360" name="Google Shape;8360;p26"/>
            <p:cNvSpPr/>
            <p:nvPr/>
          </p:nvSpPr>
          <p:spPr>
            <a:xfrm>
              <a:off x="2361175" y="3732975"/>
              <a:ext cx="36350" cy="36925"/>
            </a:xfrm>
            <a:custGeom>
              <a:avLst/>
              <a:gdLst/>
              <a:ahLst/>
              <a:cxnLst/>
              <a:rect l="l" t="t" r="r" b="b"/>
              <a:pathLst>
                <a:path w="1454" h="1477" extrusionOk="0">
                  <a:moveTo>
                    <a:pt x="739" y="0"/>
                  </a:moveTo>
                  <a:cubicBezTo>
                    <a:pt x="334" y="0"/>
                    <a:pt x="0" y="333"/>
                    <a:pt x="0" y="738"/>
                  </a:cubicBezTo>
                  <a:cubicBezTo>
                    <a:pt x="0" y="1143"/>
                    <a:pt x="334" y="1477"/>
                    <a:pt x="739" y="1477"/>
                  </a:cubicBezTo>
                  <a:cubicBezTo>
                    <a:pt x="1144" y="1477"/>
                    <a:pt x="1453" y="1143"/>
                    <a:pt x="1453" y="738"/>
                  </a:cubicBezTo>
                  <a:cubicBezTo>
                    <a:pt x="1453" y="333"/>
                    <a:pt x="1144" y="0"/>
                    <a:pt x="7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1" name="Google Shape;8361;p26"/>
            <p:cNvSpPr/>
            <p:nvPr/>
          </p:nvSpPr>
          <p:spPr>
            <a:xfrm>
              <a:off x="2406425" y="3648675"/>
              <a:ext cx="77425" cy="75975"/>
            </a:xfrm>
            <a:custGeom>
              <a:avLst/>
              <a:gdLst/>
              <a:ahLst/>
              <a:cxnLst/>
              <a:rect l="l" t="t" r="r" b="b"/>
              <a:pathLst>
                <a:path w="3097" h="3039" extrusionOk="0">
                  <a:moveTo>
                    <a:pt x="1501" y="0"/>
                  </a:moveTo>
                  <a:cubicBezTo>
                    <a:pt x="999" y="0"/>
                    <a:pt x="496" y="60"/>
                    <a:pt x="0" y="181"/>
                  </a:cubicBezTo>
                  <a:lnTo>
                    <a:pt x="0" y="562"/>
                  </a:lnTo>
                  <a:cubicBezTo>
                    <a:pt x="72" y="1896"/>
                    <a:pt x="1143" y="2943"/>
                    <a:pt x="2477" y="3015"/>
                  </a:cubicBezTo>
                  <a:lnTo>
                    <a:pt x="2858" y="3039"/>
                  </a:lnTo>
                  <a:cubicBezTo>
                    <a:pt x="3072" y="2157"/>
                    <a:pt x="3096" y="1253"/>
                    <a:pt x="2930" y="371"/>
                  </a:cubicBezTo>
                  <a:cubicBezTo>
                    <a:pt x="2906" y="229"/>
                    <a:pt x="2810" y="133"/>
                    <a:pt x="2668" y="109"/>
                  </a:cubicBezTo>
                  <a:cubicBezTo>
                    <a:pt x="2282" y="37"/>
                    <a:pt x="1892" y="0"/>
                    <a:pt x="15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2" name="Google Shape;8362;p26"/>
            <p:cNvSpPr/>
            <p:nvPr/>
          </p:nvSpPr>
          <p:spPr>
            <a:xfrm>
              <a:off x="2363550" y="3824650"/>
              <a:ext cx="71475" cy="78825"/>
            </a:xfrm>
            <a:custGeom>
              <a:avLst/>
              <a:gdLst/>
              <a:ahLst/>
              <a:cxnLst/>
              <a:rect l="l" t="t" r="r" b="b"/>
              <a:pathLst>
                <a:path w="2859" h="3153" extrusionOk="0">
                  <a:moveTo>
                    <a:pt x="2858" y="0"/>
                  </a:moveTo>
                  <a:cubicBezTo>
                    <a:pt x="2857" y="10"/>
                    <a:pt x="2856" y="19"/>
                    <a:pt x="2854" y="28"/>
                  </a:cubicBezTo>
                  <a:lnTo>
                    <a:pt x="2854" y="28"/>
                  </a:lnTo>
                  <a:cubicBezTo>
                    <a:pt x="2856" y="27"/>
                    <a:pt x="2857" y="26"/>
                    <a:pt x="2858" y="24"/>
                  </a:cubicBezTo>
                  <a:lnTo>
                    <a:pt x="2858" y="0"/>
                  </a:lnTo>
                  <a:close/>
                  <a:moveTo>
                    <a:pt x="2854" y="28"/>
                  </a:moveTo>
                  <a:lnTo>
                    <a:pt x="2854" y="28"/>
                  </a:lnTo>
                  <a:cubicBezTo>
                    <a:pt x="1998" y="812"/>
                    <a:pt x="1047" y="1478"/>
                    <a:pt x="1" y="2001"/>
                  </a:cubicBezTo>
                  <a:lnTo>
                    <a:pt x="501" y="2977"/>
                  </a:lnTo>
                  <a:cubicBezTo>
                    <a:pt x="548" y="3072"/>
                    <a:pt x="644" y="3144"/>
                    <a:pt x="739" y="3144"/>
                  </a:cubicBezTo>
                  <a:cubicBezTo>
                    <a:pt x="763" y="3150"/>
                    <a:pt x="787" y="3153"/>
                    <a:pt x="810" y="3153"/>
                  </a:cubicBezTo>
                  <a:cubicBezTo>
                    <a:pt x="880" y="3153"/>
                    <a:pt x="947" y="3126"/>
                    <a:pt x="1001" y="3072"/>
                  </a:cubicBezTo>
                  <a:lnTo>
                    <a:pt x="1596" y="2477"/>
                  </a:lnTo>
                  <a:cubicBezTo>
                    <a:pt x="2257" y="1817"/>
                    <a:pt x="2707" y="970"/>
                    <a:pt x="2854" y="28"/>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3" name="Google Shape;8363;p26"/>
            <p:cNvSpPr/>
            <p:nvPr/>
          </p:nvSpPr>
          <p:spPr>
            <a:xfrm>
              <a:off x="2226625" y="3696050"/>
              <a:ext cx="79200" cy="71475"/>
            </a:xfrm>
            <a:custGeom>
              <a:avLst/>
              <a:gdLst/>
              <a:ahLst/>
              <a:cxnLst/>
              <a:rect l="l" t="t" r="r" b="b"/>
              <a:pathLst>
                <a:path w="3168" h="2859" extrusionOk="0">
                  <a:moveTo>
                    <a:pt x="3168" y="1"/>
                  </a:moveTo>
                  <a:lnTo>
                    <a:pt x="3168" y="1"/>
                  </a:lnTo>
                  <a:cubicBezTo>
                    <a:pt x="2239" y="143"/>
                    <a:pt x="1382" y="596"/>
                    <a:pt x="715" y="1263"/>
                  </a:cubicBezTo>
                  <a:lnTo>
                    <a:pt x="119" y="1858"/>
                  </a:lnTo>
                  <a:cubicBezTo>
                    <a:pt x="48" y="1929"/>
                    <a:pt x="0" y="2025"/>
                    <a:pt x="24" y="2120"/>
                  </a:cubicBezTo>
                  <a:cubicBezTo>
                    <a:pt x="48" y="2191"/>
                    <a:pt x="72" y="2239"/>
                    <a:pt x="119" y="2287"/>
                  </a:cubicBezTo>
                  <a:cubicBezTo>
                    <a:pt x="143" y="2311"/>
                    <a:pt x="167" y="2334"/>
                    <a:pt x="191" y="2358"/>
                  </a:cubicBezTo>
                  <a:lnTo>
                    <a:pt x="1191" y="2858"/>
                  </a:lnTo>
                  <a:cubicBezTo>
                    <a:pt x="1715" y="1810"/>
                    <a:pt x="2382" y="858"/>
                    <a:pt x="316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4" name="Google Shape;8364;p26"/>
            <p:cNvSpPr/>
            <p:nvPr/>
          </p:nvSpPr>
          <p:spPr>
            <a:xfrm>
              <a:off x="2214125" y="3822275"/>
              <a:ext cx="94075" cy="94675"/>
            </a:xfrm>
            <a:custGeom>
              <a:avLst/>
              <a:gdLst/>
              <a:ahLst/>
              <a:cxnLst/>
              <a:rect l="l" t="t" r="r" b="b"/>
              <a:pathLst>
                <a:path w="3763" h="3787" extrusionOk="0">
                  <a:moveTo>
                    <a:pt x="1310" y="0"/>
                  </a:moveTo>
                  <a:cubicBezTo>
                    <a:pt x="477" y="857"/>
                    <a:pt x="0" y="1977"/>
                    <a:pt x="24" y="3167"/>
                  </a:cubicBezTo>
                  <a:lnTo>
                    <a:pt x="24" y="3477"/>
                  </a:lnTo>
                  <a:cubicBezTo>
                    <a:pt x="0" y="3549"/>
                    <a:pt x="48" y="3620"/>
                    <a:pt x="96" y="3691"/>
                  </a:cubicBezTo>
                  <a:cubicBezTo>
                    <a:pt x="167" y="3739"/>
                    <a:pt x="238" y="3787"/>
                    <a:pt x="334" y="3787"/>
                  </a:cubicBezTo>
                  <a:lnTo>
                    <a:pt x="619" y="3787"/>
                  </a:lnTo>
                  <a:cubicBezTo>
                    <a:pt x="1786" y="3787"/>
                    <a:pt x="2929" y="3310"/>
                    <a:pt x="3763" y="2477"/>
                  </a:cubicBezTo>
                  <a:lnTo>
                    <a:pt x="2763" y="1477"/>
                  </a:lnTo>
                  <a:lnTo>
                    <a:pt x="2548" y="1691"/>
                  </a:lnTo>
                  <a:cubicBezTo>
                    <a:pt x="2489" y="1751"/>
                    <a:pt x="2406" y="1780"/>
                    <a:pt x="2322" y="1780"/>
                  </a:cubicBezTo>
                  <a:cubicBezTo>
                    <a:pt x="2239" y="1780"/>
                    <a:pt x="2155" y="1751"/>
                    <a:pt x="2096" y="1691"/>
                  </a:cubicBezTo>
                  <a:cubicBezTo>
                    <a:pt x="1977" y="1548"/>
                    <a:pt x="1977" y="1358"/>
                    <a:pt x="2096" y="1239"/>
                  </a:cubicBezTo>
                  <a:lnTo>
                    <a:pt x="2310" y="1024"/>
                  </a:lnTo>
                  <a:lnTo>
                    <a:pt x="131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5" name="Google Shape;8365;p26"/>
            <p:cNvSpPr/>
            <p:nvPr/>
          </p:nvSpPr>
          <p:spPr>
            <a:xfrm>
              <a:off x="2256400" y="3657350"/>
              <a:ext cx="217325" cy="216950"/>
            </a:xfrm>
            <a:custGeom>
              <a:avLst/>
              <a:gdLst/>
              <a:ahLst/>
              <a:cxnLst/>
              <a:rect l="l" t="t" r="r" b="b"/>
              <a:pathLst>
                <a:path w="8693" h="8678" extrusionOk="0">
                  <a:moveTo>
                    <a:pt x="4930" y="2406"/>
                  </a:moveTo>
                  <a:cubicBezTo>
                    <a:pt x="6144" y="2406"/>
                    <a:pt x="6740" y="3882"/>
                    <a:pt x="5882" y="4740"/>
                  </a:cubicBezTo>
                  <a:cubicBezTo>
                    <a:pt x="5620" y="5002"/>
                    <a:pt x="5275" y="5133"/>
                    <a:pt x="4927" y="5133"/>
                  </a:cubicBezTo>
                  <a:cubicBezTo>
                    <a:pt x="4578" y="5133"/>
                    <a:pt x="4227" y="5002"/>
                    <a:pt x="3953" y="4740"/>
                  </a:cubicBezTo>
                  <a:cubicBezTo>
                    <a:pt x="3096" y="3882"/>
                    <a:pt x="3715" y="2406"/>
                    <a:pt x="4930" y="2406"/>
                  </a:cubicBezTo>
                  <a:close/>
                  <a:moveTo>
                    <a:pt x="5382" y="1"/>
                  </a:moveTo>
                  <a:cubicBezTo>
                    <a:pt x="4406" y="334"/>
                    <a:pt x="3525" y="882"/>
                    <a:pt x="2810" y="1596"/>
                  </a:cubicBezTo>
                  <a:lnTo>
                    <a:pt x="2786" y="1620"/>
                  </a:lnTo>
                  <a:cubicBezTo>
                    <a:pt x="1572" y="2835"/>
                    <a:pt x="643" y="4287"/>
                    <a:pt x="48" y="5883"/>
                  </a:cubicBezTo>
                  <a:cubicBezTo>
                    <a:pt x="0" y="6002"/>
                    <a:pt x="24" y="6121"/>
                    <a:pt x="119" y="6216"/>
                  </a:cubicBezTo>
                  <a:lnTo>
                    <a:pt x="1072" y="7193"/>
                  </a:lnTo>
                  <a:lnTo>
                    <a:pt x="3072" y="5192"/>
                  </a:lnTo>
                  <a:cubicBezTo>
                    <a:pt x="3132" y="5133"/>
                    <a:pt x="3209" y="5103"/>
                    <a:pt x="3289" y="5103"/>
                  </a:cubicBezTo>
                  <a:cubicBezTo>
                    <a:pt x="3370" y="5103"/>
                    <a:pt x="3453" y="5133"/>
                    <a:pt x="3525" y="5192"/>
                  </a:cubicBezTo>
                  <a:cubicBezTo>
                    <a:pt x="3644" y="5311"/>
                    <a:pt x="3644" y="5502"/>
                    <a:pt x="3525" y="5621"/>
                  </a:cubicBezTo>
                  <a:lnTo>
                    <a:pt x="1524" y="7621"/>
                  </a:lnTo>
                  <a:lnTo>
                    <a:pt x="2477" y="8598"/>
                  </a:lnTo>
                  <a:cubicBezTo>
                    <a:pt x="2548" y="8651"/>
                    <a:pt x="2633" y="8678"/>
                    <a:pt x="2721" y="8678"/>
                  </a:cubicBezTo>
                  <a:cubicBezTo>
                    <a:pt x="2751" y="8678"/>
                    <a:pt x="2780" y="8675"/>
                    <a:pt x="2810" y="8669"/>
                  </a:cubicBezTo>
                  <a:cubicBezTo>
                    <a:pt x="4406" y="8050"/>
                    <a:pt x="5882" y="7121"/>
                    <a:pt x="7097" y="5907"/>
                  </a:cubicBezTo>
                  <a:lnTo>
                    <a:pt x="7097" y="5883"/>
                  </a:lnTo>
                  <a:cubicBezTo>
                    <a:pt x="7811" y="5168"/>
                    <a:pt x="8359" y="4287"/>
                    <a:pt x="8692" y="3311"/>
                  </a:cubicBezTo>
                  <a:lnTo>
                    <a:pt x="8454" y="3311"/>
                  </a:lnTo>
                  <a:cubicBezTo>
                    <a:pt x="6787" y="3216"/>
                    <a:pt x="5477" y="1906"/>
                    <a:pt x="5382" y="263"/>
                  </a:cubicBezTo>
                  <a:lnTo>
                    <a:pt x="53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66" name="Google Shape;8366;p26"/>
          <p:cNvGrpSpPr/>
          <p:nvPr/>
        </p:nvGrpSpPr>
        <p:grpSpPr>
          <a:xfrm>
            <a:off x="1769464" y="3443880"/>
            <a:ext cx="349675" cy="349642"/>
            <a:chOff x="1635425" y="3648425"/>
            <a:chExt cx="267950" cy="267925"/>
          </a:xfrm>
        </p:grpSpPr>
        <p:sp>
          <p:nvSpPr>
            <p:cNvPr id="8367" name="Google Shape;8367;p26"/>
            <p:cNvSpPr/>
            <p:nvPr/>
          </p:nvSpPr>
          <p:spPr>
            <a:xfrm>
              <a:off x="1683050" y="3863950"/>
              <a:ext cx="172675" cy="52400"/>
            </a:xfrm>
            <a:custGeom>
              <a:avLst/>
              <a:gdLst/>
              <a:ahLst/>
              <a:cxnLst/>
              <a:rect l="l" t="t" r="r" b="b"/>
              <a:pathLst>
                <a:path w="6907" h="2096" extrusionOk="0">
                  <a:moveTo>
                    <a:pt x="5550" y="738"/>
                  </a:moveTo>
                  <a:cubicBezTo>
                    <a:pt x="5931" y="786"/>
                    <a:pt x="5931" y="1334"/>
                    <a:pt x="5550" y="1381"/>
                  </a:cubicBezTo>
                  <a:lnTo>
                    <a:pt x="5145" y="1381"/>
                  </a:lnTo>
                  <a:cubicBezTo>
                    <a:pt x="4764" y="1334"/>
                    <a:pt x="4764" y="786"/>
                    <a:pt x="5145" y="738"/>
                  </a:cubicBezTo>
                  <a:close/>
                  <a:moveTo>
                    <a:pt x="1831" y="736"/>
                  </a:moveTo>
                  <a:cubicBezTo>
                    <a:pt x="2255" y="736"/>
                    <a:pt x="2248" y="1382"/>
                    <a:pt x="1810" y="1382"/>
                  </a:cubicBezTo>
                  <a:cubicBezTo>
                    <a:pt x="1802" y="1382"/>
                    <a:pt x="1795" y="1382"/>
                    <a:pt x="1787" y="1381"/>
                  </a:cubicBezTo>
                  <a:lnTo>
                    <a:pt x="1382" y="1381"/>
                  </a:lnTo>
                  <a:cubicBezTo>
                    <a:pt x="1374" y="1382"/>
                    <a:pt x="1367" y="1382"/>
                    <a:pt x="1359" y="1382"/>
                  </a:cubicBezTo>
                  <a:cubicBezTo>
                    <a:pt x="921" y="1382"/>
                    <a:pt x="914" y="736"/>
                    <a:pt x="1337" y="736"/>
                  </a:cubicBezTo>
                  <a:cubicBezTo>
                    <a:pt x="1352" y="736"/>
                    <a:pt x="1367" y="737"/>
                    <a:pt x="1382" y="738"/>
                  </a:cubicBezTo>
                  <a:lnTo>
                    <a:pt x="1787" y="738"/>
                  </a:lnTo>
                  <a:cubicBezTo>
                    <a:pt x="1802" y="737"/>
                    <a:pt x="1817" y="736"/>
                    <a:pt x="1831" y="736"/>
                  </a:cubicBezTo>
                  <a:close/>
                  <a:moveTo>
                    <a:pt x="3927" y="736"/>
                  </a:moveTo>
                  <a:cubicBezTo>
                    <a:pt x="4351" y="736"/>
                    <a:pt x="4344" y="1382"/>
                    <a:pt x="3906" y="1382"/>
                  </a:cubicBezTo>
                  <a:cubicBezTo>
                    <a:pt x="3898" y="1382"/>
                    <a:pt x="3890" y="1382"/>
                    <a:pt x="3883" y="1381"/>
                  </a:cubicBezTo>
                  <a:lnTo>
                    <a:pt x="3049" y="1381"/>
                  </a:lnTo>
                  <a:cubicBezTo>
                    <a:pt x="2668" y="1334"/>
                    <a:pt x="2668" y="786"/>
                    <a:pt x="3049" y="738"/>
                  </a:cubicBezTo>
                  <a:lnTo>
                    <a:pt x="3883" y="738"/>
                  </a:lnTo>
                  <a:cubicBezTo>
                    <a:pt x="3898" y="737"/>
                    <a:pt x="3913" y="736"/>
                    <a:pt x="3927" y="736"/>
                  </a:cubicBezTo>
                  <a:close/>
                  <a:moveTo>
                    <a:pt x="1" y="0"/>
                  </a:moveTo>
                  <a:lnTo>
                    <a:pt x="1" y="953"/>
                  </a:lnTo>
                  <a:cubicBezTo>
                    <a:pt x="1" y="1572"/>
                    <a:pt x="501" y="2096"/>
                    <a:pt x="1144" y="2096"/>
                  </a:cubicBezTo>
                  <a:lnTo>
                    <a:pt x="5740" y="2096"/>
                  </a:lnTo>
                  <a:cubicBezTo>
                    <a:pt x="6383" y="2096"/>
                    <a:pt x="6907" y="1596"/>
                    <a:pt x="6907" y="953"/>
                  </a:cubicBezTo>
                  <a:lnTo>
                    <a:pt x="690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8" name="Google Shape;8368;p26"/>
            <p:cNvSpPr/>
            <p:nvPr/>
          </p:nvSpPr>
          <p:spPr>
            <a:xfrm>
              <a:off x="1635425" y="3741825"/>
              <a:ext cx="108375" cy="75700"/>
            </a:xfrm>
            <a:custGeom>
              <a:avLst/>
              <a:gdLst/>
              <a:ahLst/>
              <a:cxnLst/>
              <a:rect l="l" t="t" r="r" b="b"/>
              <a:pathLst>
                <a:path w="4335" h="3028" extrusionOk="0">
                  <a:moveTo>
                    <a:pt x="2906" y="884"/>
                  </a:moveTo>
                  <a:cubicBezTo>
                    <a:pt x="3287" y="932"/>
                    <a:pt x="3287" y="1480"/>
                    <a:pt x="2906" y="1504"/>
                  </a:cubicBezTo>
                  <a:lnTo>
                    <a:pt x="1429" y="1504"/>
                  </a:lnTo>
                  <a:cubicBezTo>
                    <a:pt x="1415" y="1505"/>
                    <a:pt x="1402" y="1506"/>
                    <a:pt x="1388" y="1506"/>
                  </a:cubicBezTo>
                  <a:cubicBezTo>
                    <a:pt x="1219" y="1506"/>
                    <a:pt x="1096" y="1370"/>
                    <a:pt x="1096" y="1194"/>
                  </a:cubicBezTo>
                  <a:cubicBezTo>
                    <a:pt x="1096" y="1027"/>
                    <a:pt x="1239" y="884"/>
                    <a:pt x="1429" y="884"/>
                  </a:cubicBezTo>
                  <a:close/>
                  <a:moveTo>
                    <a:pt x="274" y="1"/>
                  </a:moveTo>
                  <a:cubicBezTo>
                    <a:pt x="123" y="1"/>
                    <a:pt x="1" y="136"/>
                    <a:pt x="1" y="313"/>
                  </a:cubicBezTo>
                  <a:lnTo>
                    <a:pt x="1" y="2099"/>
                  </a:lnTo>
                  <a:cubicBezTo>
                    <a:pt x="1" y="2266"/>
                    <a:pt x="143" y="2408"/>
                    <a:pt x="310" y="2408"/>
                  </a:cubicBezTo>
                  <a:lnTo>
                    <a:pt x="2882" y="2408"/>
                  </a:lnTo>
                  <a:lnTo>
                    <a:pt x="3835" y="2980"/>
                  </a:lnTo>
                  <a:cubicBezTo>
                    <a:pt x="3882" y="3004"/>
                    <a:pt x="3954" y="3028"/>
                    <a:pt x="4001" y="3028"/>
                  </a:cubicBezTo>
                  <a:cubicBezTo>
                    <a:pt x="4097" y="3028"/>
                    <a:pt x="4168" y="3004"/>
                    <a:pt x="4216" y="2932"/>
                  </a:cubicBezTo>
                  <a:cubicBezTo>
                    <a:pt x="4287" y="2885"/>
                    <a:pt x="4311" y="2790"/>
                    <a:pt x="4311" y="2694"/>
                  </a:cubicBezTo>
                  <a:lnTo>
                    <a:pt x="4311" y="313"/>
                  </a:lnTo>
                  <a:cubicBezTo>
                    <a:pt x="4335" y="146"/>
                    <a:pt x="4192" y="3"/>
                    <a:pt x="4025" y="3"/>
                  </a:cubicBezTo>
                  <a:lnTo>
                    <a:pt x="310" y="3"/>
                  </a:lnTo>
                  <a:cubicBezTo>
                    <a:pt x="298" y="1"/>
                    <a:pt x="286" y="1"/>
                    <a:pt x="2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69" name="Google Shape;8369;p26"/>
            <p:cNvSpPr/>
            <p:nvPr/>
          </p:nvSpPr>
          <p:spPr>
            <a:xfrm>
              <a:off x="1683050" y="3648425"/>
              <a:ext cx="172675" cy="200050"/>
            </a:xfrm>
            <a:custGeom>
              <a:avLst/>
              <a:gdLst/>
              <a:ahLst/>
              <a:cxnLst/>
              <a:rect l="l" t="t" r="r" b="b"/>
              <a:pathLst>
                <a:path w="6907" h="8002" extrusionOk="0">
                  <a:moveTo>
                    <a:pt x="1144" y="0"/>
                  </a:moveTo>
                  <a:cubicBezTo>
                    <a:pt x="501" y="0"/>
                    <a:pt x="1" y="524"/>
                    <a:pt x="1" y="1167"/>
                  </a:cubicBezTo>
                  <a:lnTo>
                    <a:pt x="1" y="3096"/>
                  </a:lnTo>
                  <a:lnTo>
                    <a:pt x="2073" y="3096"/>
                  </a:lnTo>
                  <a:cubicBezTo>
                    <a:pt x="2597" y="3096"/>
                    <a:pt x="3025" y="3525"/>
                    <a:pt x="3025" y="4049"/>
                  </a:cubicBezTo>
                  <a:lnTo>
                    <a:pt x="3025" y="6454"/>
                  </a:lnTo>
                  <a:cubicBezTo>
                    <a:pt x="3025" y="6692"/>
                    <a:pt x="2906" y="6954"/>
                    <a:pt x="2716" y="7121"/>
                  </a:cubicBezTo>
                  <a:cubicBezTo>
                    <a:pt x="2549" y="7288"/>
                    <a:pt x="2311" y="7407"/>
                    <a:pt x="2073" y="7407"/>
                  </a:cubicBezTo>
                  <a:cubicBezTo>
                    <a:pt x="1882" y="7383"/>
                    <a:pt x="1715" y="7359"/>
                    <a:pt x="1573" y="7264"/>
                  </a:cubicBezTo>
                  <a:lnTo>
                    <a:pt x="858" y="6764"/>
                  </a:lnTo>
                  <a:lnTo>
                    <a:pt x="1" y="6764"/>
                  </a:lnTo>
                  <a:lnTo>
                    <a:pt x="1" y="8002"/>
                  </a:lnTo>
                  <a:lnTo>
                    <a:pt x="6907" y="8002"/>
                  </a:lnTo>
                  <a:lnTo>
                    <a:pt x="6907" y="4287"/>
                  </a:lnTo>
                  <a:lnTo>
                    <a:pt x="6121" y="4287"/>
                  </a:lnTo>
                  <a:lnTo>
                    <a:pt x="5311" y="4787"/>
                  </a:lnTo>
                  <a:cubicBezTo>
                    <a:pt x="5162" y="4876"/>
                    <a:pt x="4993" y="4920"/>
                    <a:pt x="4823" y="4920"/>
                  </a:cubicBezTo>
                  <a:cubicBezTo>
                    <a:pt x="4586" y="4920"/>
                    <a:pt x="4349" y="4835"/>
                    <a:pt x="4168" y="4668"/>
                  </a:cubicBezTo>
                  <a:cubicBezTo>
                    <a:pt x="3978" y="4477"/>
                    <a:pt x="3883" y="4239"/>
                    <a:pt x="3883" y="3977"/>
                  </a:cubicBezTo>
                  <a:lnTo>
                    <a:pt x="3883" y="1572"/>
                  </a:lnTo>
                  <a:cubicBezTo>
                    <a:pt x="3883" y="1048"/>
                    <a:pt x="4311" y="643"/>
                    <a:pt x="4835" y="643"/>
                  </a:cubicBezTo>
                  <a:lnTo>
                    <a:pt x="6812" y="643"/>
                  </a:lnTo>
                  <a:cubicBezTo>
                    <a:pt x="6597" y="239"/>
                    <a:pt x="6216" y="0"/>
                    <a:pt x="578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0" name="Google Shape;8370;p26"/>
            <p:cNvSpPr/>
            <p:nvPr/>
          </p:nvSpPr>
          <p:spPr>
            <a:xfrm>
              <a:off x="1795575" y="3679375"/>
              <a:ext cx="107800" cy="76225"/>
            </a:xfrm>
            <a:custGeom>
              <a:avLst/>
              <a:gdLst/>
              <a:ahLst/>
              <a:cxnLst/>
              <a:rect l="l" t="t" r="r" b="b"/>
              <a:pathLst>
                <a:path w="4312" h="3049" extrusionOk="0">
                  <a:moveTo>
                    <a:pt x="2947" y="903"/>
                  </a:moveTo>
                  <a:cubicBezTo>
                    <a:pt x="3345" y="903"/>
                    <a:pt x="3345" y="1551"/>
                    <a:pt x="2947" y="1551"/>
                  </a:cubicBezTo>
                  <a:cubicBezTo>
                    <a:pt x="2934" y="1551"/>
                    <a:pt x="2920" y="1550"/>
                    <a:pt x="2906" y="1549"/>
                  </a:cubicBezTo>
                  <a:lnTo>
                    <a:pt x="1406" y="1549"/>
                  </a:lnTo>
                  <a:cubicBezTo>
                    <a:pt x="1392" y="1550"/>
                    <a:pt x="1378" y="1551"/>
                    <a:pt x="1365" y="1551"/>
                  </a:cubicBezTo>
                  <a:cubicBezTo>
                    <a:pt x="967" y="1551"/>
                    <a:pt x="967" y="903"/>
                    <a:pt x="1365" y="903"/>
                  </a:cubicBezTo>
                  <a:cubicBezTo>
                    <a:pt x="1378" y="903"/>
                    <a:pt x="1392" y="904"/>
                    <a:pt x="1406" y="906"/>
                  </a:cubicBezTo>
                  <a:lnTo>
                    <a:pt x="2906" y="906"/>
                  </a:lnTo>
                  <a:cubicBezTo>
                    <a:pt x="2920" y="904"/>
                    <a:pt x="2934" y="903"/>
                    <a:pt x="2947" y="903"/>
                  </a:cubicBezTo>
                  <a:close/>
                  <a:moveTo>
                    <a:pt x="4002" y="1"/>
                  </a:moveTo>
                  <a:lnTo>
                    <a:pt x="4002" y="25"/>
                  </a:lnTo>
                  <a:lnTo>
                    <a:pt x="310" y="25"/>
                  </a:lnTo>
                  <a:cubicBezTo>
                    <a:pt x="144" y="25"/>
                    <a:pt x="25" y="144"/>
                    <a:pt x="1" y="334"/>
                  </a:cubicBezTo>
                  <a:lnTo>
                    <a:pt x="1" y="2716"/>
                  </a:lnTo>
                  <a:cubicBezTo>
                    <a:pt x="1" y="2811"/>
                    <a:pt x="48" y="2882"/>
                    <a:pt x="96" y="2954"/>
                  </a:cubicBezTo>
                  <a:cubicBezTo>
                    <a:pt x="167" y="3001"/>
                    <a:pt x="239" y="3049"/>
                    <a:pt x="310" y="3049"/>
                  </a:cubicBezTo>
                  <a:cubicBezTo>
                    <a:pt x="382" y="3049"/>
                    <a:pt x="429" y="3025"/>
                    <a:pt x="477" y="3001"/>
                  </a:cubicBezTo>
                  <a:lnTo>
                    <a:pt x="1453" y="2406"/>
                  </a:lnTo>
                  <a:lnTo>
                    <a:pt x="4002" y="2406"/>
                  </a:lnTo>
                  <a:cubicBezTo>
                    <a:pt x="4168" y="2406"/>
                    <a:pt x="4311" y="2263"/>
                    <a:pt x="4311" y="2096"/>
                  </a:cubicBezTo>
                  <a:lnTo>
                    <a:pt x="4311" y="310"/>
                  </a:lnTo>
                  <a:cubicBezTo>
                    <a:pt x="4311" y="144"/>
                    <a:pt x="4168" y="1"/>
                    <a:pt x="400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1" name="Google Shape;8371;p26"/>
          <p:cNvGrpSpPr/>
          <p:nvPr/>
        </p:nvGrpSpPr>
        <p:grpSpPr>
          <a:xfrm>
            <a:off x="1009334" y="3444663"/>
            <a:ext cx="356918" cy="348859"/>
            <a:chOff x="1052950" y="3649025"/>
            <a:chExt cx="273500" cy="267325"/>
          </a:xfrm>
        </p:grpSpPr>
        <p:sp>
          <p:nvSpPr>
            <p:cNvPr id="8372" name="Google Shape;8372;p26"/>
            <p:cNvSpPr/>
            <p:nvPr/>
          </p:nvSpPr>
          <p:spPr>
            <a:xfrm>
              <a:off x="1160325" y="3720450"/>
              <a:ext cx="145300" cy="125425"/>
            </a:xfrm>
            <a:custGeom>
              <a:avLst/>
              <a:gdLst/>
              <a:ahLst/>
              <a:cxnLst/>
              <a:rect l="l" t="t" r="r" b="b"/>
              <a:pathLst>
                <a:path w="5812" h="5017" extrusionOk="0">
                  <a:moveTo>
                    <a:pt x="2501" y="1"/>
                  </a:moveTo>
                  <a:cubicBezTo>
                    <a:pt x="1215" y="1"/>
                    <a:pt x="167" y="930"/>
                    <a:pt x="1" y="2192"/>
                  </a:cubicBezTo>
                  <a:lnTo>
                    <a:pt x="953" y="2192"/>
                  </a:lnTo>
                  <a:cubicBezTo>
                    <a:pt x="1129" y="1337"/>
                    <a:pt x="1799" y="936"/>
                    <a:pt x="2471" y="936"/>
                  </a:cubicBezTo>
                  <a:cubicBezTo>
                    <a:pt x="3259" y="936"/>
                    <a:pt x="4049" y="1486"/>
                    <a:pt x="4049" y="2501"/>
                  </a:cubicBezTo>
                  <a:cubicBezTo>
                    <a:pt x="4049" y="3517"/>
                    <a:pt x="3259" y="4067"/>
                    <a:pt x="2471" y="4067"/>
                  </a:cubicBezTo>
                  <a:cubicBezTo>
                    <a:pt x="1799" y="4067"/>
                    <a:pt x="1129" y="3666"/>
                    <a:pt x="953" y="2811"/>
                  </a:cubicBezTo>
                  <a:lnTo>
                    <a:pt x="1" y="2811"/>
                  </a:lnTo>
                  <a:cubicBezTo>
                    <a:pt x="168" y="4182"/>
                    <a:pt x="1330" y="5017"/>
                    <a:pt x="2519" y="5017"/>
                  </a:cubicBezTo>
                  <a:cubicBezTo>
                    <a:pt x="3189" y="5017"/>
                    <a:pt x="3868" y="4752"/>
                    <a:pt x="4383" y="4168"/>
                  </a:cubicBezTo>
                  <a:cubicBezTo>
                    <a:pt x="5811" y="2549"/>
                    <a:pt x="4644" y="1"/>
                    <a:pt x="25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3" name="Google Shape;8373;p26"/>
            <p:cNvSpPr/>
            <p:nvPr/>
          </p:nvSpPr>
          <p:spPr>
            <a:xfrm>
              <a:off x="1200225" y="3759525"/>
              <a:ext cx="45850" cy="47100"/>
            </a:xfrm>
            <a:custGeom>
              <a:avLst/>
              <a:gdLst/>
              <a:ahLst/>
              <a:cxnLst/>
              <a:rect l="l" t="t" r="r" b="b"/>
              <a:pathLst>
                <a:path w="1834" h="1884" extrusionOk="0">
                  <a:moveTo>
                    <a:pt x="879" y="1"/>
                  </a:moveTo>
                  <a:cubicBezTo>
                    <a:pt x="517" y="1"/>
                    <a:pt x="154" y="197"/>
                    <a:pt x="0" y="629"/>
                  </a:cubicBezTo>
                  <a:lnTo>
                    <a:pt x="905" y="629"/>
                  </a:lnTo>
                  <a:cubicBezTo>
                    <a:pt x="1310" y="629"/>
                    <a:pt x="1310" y="1248"/>
                    <a:pt x="905" y="1248"/>
                  </a:cubicBezTo>
                  <a:lnTo>
                    <a:pt x="0" y="1248"/>
                  </a:lnTo>
                  <a:cubicBezTo>
                    <a:pt x="156" y="1683"/>
                    <a:pt x="522" y="1884"/>
                    <a:pt x="887" y="1884"/>
                  </a:cubicBezTo>
                  <a:cubicBezTo>
                    <a:pt x="1362" y="1884"/>
                    <a:pt x="1834" y="1544"/>
                    <a:pt x="1834" y="938"/>
                  </a:cubicBezTo>
                  <a:cubicBezTo>
                    <a:pt x="1834" y="343"/>
                    <a:pt x="1356" y="1"/>
                    <a:pt x="87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4" name="Google Shape;8374;p26"/>
            <p:cNvSpPr/>
            <p:nvPr/>
          </p:nvSpPr>
          <p:spPr>
            <a:xfrm>
              <a:off x="1269875" y="3862150"/>
              <a:ext cx="55400" cy="54200"/>
            </a:xfrm>
            <a:custGeom>
              <a:avLst/>
              <a:gdLst/>
              <a:ahLst/>
              <a:cxnLst/>
              <a:rect l="l" t="t" r="r" b="b"/>
              <a:pathLst>
                <a:path w="2216" h="2168" extrusionOk="0">
                  <a:moveTo>
                    <a:pt x="1596" y="1"/>
                  </a:moveTo>
                  <a:cubicBezTo>
                    <a:pt x="1144" y="501"/>
                    <a:pt x="596" y="882"/>
                    <a:pt x="1" y="1168"/>
                  </a:cubicBezTo>
                  <a:lnTo>
                    <a:pt x="596" y="2025"/>
                  </a:lnTo>
                  <a:cubicBezTo>
                    <a:pt x="643" y="2120"/>
                    <a:pt x="739" y="2168"/>
                    <a:pt x="858" y="2168"/>
                  </a:cubicBezTo>
                  <a:lnTo>
                    <a:pt x="1906" y="2168"/>
                  </a:lnTo>
                  <a:cubicBezTo>
                    <a:pt x="2001" y="2168"/>
                    <a:pt x="2096" y="2120"/>
                    <a:pt x="2144" y="2049"/>
                  </a:cubicBezTo>
                  <a:cubicBezTo>
                    <a:pt x="2215" y="1954"/>
                    <a:pt x="2215" y="1858"/>
                    <a:pt x="2191" y="1763"/>
                  </a:cubicBezTo>
                  <a:lnTo>
                    <a:pt x="15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5" name="Google Shape;8375;p26"/>
            <p:cNvSpPr/>
            <p:nvPr/>
          </p:nvSpPr>
          <p:spPr>
            <a:xfrm>
              <a:off x="1119850" y="3862150"/>
              <a:ext cx="55975" cy="54200"/>
            </a:xfrm>
            <a:custGeom>
              <a:avLst/>
              <a:gdLst/>
              <a:ahLst/>
              <a:cxnLst/>
              <a:rect l="l" t="t" r="r" b="b"/>
              <a:pathLst>
                <a:path w="2239" h="2168" extrusionOk="0">
                  <a:moveTo>
                    <a:pt x="643" y="1"/>
                  </a:moveTo>
                  <a:lnTo>
                    <a:pt x="48" y="1763"/>
                  </a:lnTo>
                  <a:cubicBezTo>
                    <a:pt x="0" y="1858"/>
                    <a:pt x="24" y="1954"/>
                    <a:pt x="72" y="2049"/>
                  </a:cubicBezTo>
                  <a:cubicBezTo>
                    <a:pt x="143" y="2120"/>
                    <a:pt x="238" y="2168"/>
                    <a:pt x="334" y="2168"/>
                  </a:cubicBezTo>
                  <a:lnTo>
                    <a:pt x="1381" y="2168"/>
                  </a:lnTo>
                  <a:cubicBezTo>
                    <a:pt x="1477" y="2168"/>
                    <a:pt x="1596" y="2120"/>
                    <a:pt x="1643" y="2025"/>
                  </a:cubicBezTo>
                  <a:lnTo>
                    <a:pt x="2239" y="1144"/>
                  </a:lnTo>
                  <a:cubicBezTo>
                    <a:pt x="1739" y="929"/>
                    <a:pt x="1310" y="644"/>
                    <a:pt x="905" y="287"/>
                  </a:cubicBezTo>
                  <a:cubicBezTo>
                    <a:pt x="810" y="191"/>
                    <a:pt x="715" y="96"/>
                    <a:pt x="64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6" name="Google Shape;8376;p26"/>
            <p:cNvSpPr/>
            <p:nvPr/>
          </p:nvSpPr>
          <p:spPr>
            <a:xfrm>
              <a:off x="1052950" y="3681075"/>
              <a:ext cx="273500" cy="203825"/>
            </a:xfrm>
            <a:custGeom>
              <a:avLst/>
              <a:gdLst/>
              <a:ahLst/>
              <a:cxnLst/>
              <a:rect l="l" t="t" r="r" b="b"/>
              <a:pathLst>
                <a:path w="10940" h="8153" extrusionOk="0">
                  <a:moveTo>
                    <a:pt x="463" y="2903"/>
                  </a:moveTo>
                  <a:cubicBezTo>
                    <a:pt x="223" y="2903"/>
                    <a:pt x="0" y="3193"/>
                    <a:pt x="223" y="3433"/>
                  </a:cubicBezTo>
                  <a:lnTo>
                    <a:pt x="462" y="3767"/>
                  </a:lnTo>
                  <a:cubicBezTo>
                    <a:pt x="57" y="3767"/>
                    <a:pt x="57" y="4386"/>
                    <a:pt x="462" y="4386"/>
                  </a:cubicBezTo>
                  <a:lnTo>
                    <a:pt x="223" y="4719"/>
                  </a:lnTo>
                  <a:cubicBezTo>
                    <a:pt x="57" y="4934"/>
                    <a:pt x="200" y="5243"/>
                    <a:pt x="462" y="5243"/>
                  </a:cubicBezTo>
                  <a:cubicBezTo>
                    <a:pt x="557" y="5220"/>
                    <a:pt x="652" y="5196"/>
                    <a:pt x="723" y="5100"/>
                  </a:cubicBezTo>
                  <a:lnTo>
                    <a:pt x="1247" y="4386"/>
                  </a:lnTo>
                  <a:lnTo>
                    <a:pt x="1724" y="4386"/>
                  </a:lnTo>
                  <a:lnTo>
                    <a:pt x="1462" y="4719"/>
                  </a:lnTo>
                  <a:cubicBezTo>
                    <a:pt x="1319" y="4934"/>
                    <a:pt x="1462" y="5243"/>
                    <a:pt x="1724" y="5243"/>
                  </a:cubicBezTo>
                  <a:cubicBezTo>
                    <a:pt x="1819" y="5220"/>
                    <a:pt x="1914" y="5196"/>
                    <a:pt x="1986" y="5100"/>
                  </a:cubicBezTo>
                  <a:lnTo>
                    <a:pt x="2510" y="4386"/>
                  </a:lnTo>
                  <a:lnTo>
                    <a:pt x="2724" y="4386"/>
                  </a:lnTo>
                  <a:lnTo>
                    <a:pt x="2724" y="4076"/>
                  </a:lnTo>
                  <a:lnTo>
                    <a:pt x="2724" y="3767"/>
                  </a:lnTo>
                  <a:lnTo>
                    <a:pt x="2510" y="3767"/>
                  </a:lnTo>
                  <a:lnTo>
                    <a:pt x="1986" y="3052"/>
                  </a:lnTo>
                  <a:cubicBezTo>
                    <a:pt x="1913" y="2946"/>
                    <a:pt x="1817" y="2903"/>
                    <a:pt x="1724" y="2903"/>
                  </a:cubicBezTo>
                  <a:cubicBezTo>
                    <a:pt x="1483" y="2903"/>
                    <a:pt x="1256" y="3193"/>
                    <a:pt x="1462" y="3433"/>
                  </a:cubicBezTo>
                  <a:lnTo>
                    <a:pt x="1724" y="3767"/>
                  </a:lnTo>
                  <a:lnTo>
                    <a:pt x="1247" y="3767"/>
                  </a:lnTo>
                  <a:lnTo>
                    <a:pt x="723" y="3052"/>
                  </a:lnTo>
                  <a:cubicBezTo>
                    <a:pt x="650" y="2946"/>
                    <a:pt x="555" y="2903"/>
                    <a:pt x="463" y="2903"/>
                  </a:cubicBezTo>
                  <a:close/>
                  <a:moveTo>
                    <a:pt x="6760" y="0"/>
                  </a:moveTo>
                  <a:cubicBezTo>
                    <a:pt x="4648" y="0"/>
                    <a:pt x="2886" y="1636"/>
                    <a:pt x="2724" y="3767"/>
                  </a:cubicBezTo>
                  <a:lnTo>
                    <a:pt x="3653" y="3767"/>
                  </a:lnTo>
                  <a:cubicBezTo>
                    <a:pt x="3837" y="2015"/>
                    <a:pt x="5301" y="937"/>
                    <a:pt x="6802" y="937"/>
                  </a:cubicBezTo>
                  <a:cubicBezTo>
                    <a:pt x="7628" y="937"/>
                    <a:pt x="8464" y="1263"/>
                    <a:pt x="9106" y="1981"/>
                  </a:cubicBezTo>
                  <a:cubicBezTo>
                    <a:pt x="10940" y="3981"/>
                    <a:pt x="9511" y="7220"/>
                    <a:pt x="6796" y="7220"/>
                  </a:cubicBezTo>
                  <a:cubicBezTo>
                    <a:pt x="5177" y="7220"/>
                    <a:pt x="3819" y="6005"/>
                    <a:pt x="3653" y="4386"/>
                  </a:cubicBezTo>
                  <a:lnTo>
                    <a:pt x="2724" y="4386"/>
                  </a:lnTo>
                  <a:cubicBezTo>
                    <a:pt x="2886" y="6517"/>
                    <a:pt x="4648" y="8153"/>
                    <a:pt x="6760" y="8153"/>
                  </a:cubicBezTo>
                  <a:cubicBezTo>
                    <a:pt x="6820" y="8153"/>
                    <a:pt x="6879" y="8151"/>
                    <a:pt x="6939" y="8149"/>
                  </a:cubicBezTo>
                  <a:cubicBezTo>
                    <a:pt x="9130" y="8077"/>
                    <a:pt x="10868" y="6267"/>
                    <a:pt x="10868" y="4076"/>
                  </a:cubicBezTo>
                  <a:cubicBezTo>
                    <a:pt x="10868" y="1886"/>
                    <a:pt x="9130" y="76"/>
                    <a:pt x="6939" y="4"/>
                  </a:cubicBezTo>
                  <a:cubicBezTo>
                    <a:pt x="6879" y="2"/>
                    <a:pt x="6820" y="0"/>
                    <a:pt x="676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77" name="Google Shape;8377;p26"/>
            <p:cNvSpPr/>
            <p:nvPr/>
          </p:nvSpPr>
          <p:spPr>
            <a:xfrm>
              <a:off x="1203200" y="3649025"/>
              <a:ext cx="39325" cy="18475"/>
            </a:xfrm>
            <a:custGeom>
              <a:avLst/>
              <a:gdLst/>
              <a:ahLst/>
              <a:cxnLst/>
              <a:rect l="l" t="t" r="r" b="b"/>
              <a:pathLst>
                <a:path w="1573" h="739" extrusionOk="0">
                  <a:moveTo>
                    <a:pt x="310" y="0"/>
                  </a:moveTo>
                  <a:cubicBezTo>
                    <a:pt x="143" y="0"/>
                    <a:pt x="0" y="119"/>
                    <a:pt x="0" y="310"/>
                  </a:cubicBezTo>
                  <a:lnTo>
                    <a:pt x="0" y="738"/>
                  </a:lnTo>
                  <a:cubicBezTo>
                    <a:pt x="262" y="691"/>
                    <a:pt x="524" y="667"/>
                    <a:pt x="786" y="667"/>
                  </a:cubicBezTo>
                  <a:cubicBezTo>
                    <a:pt x="1048" y="667"/>
                    <a:pt x="1310" y="691"/>
                    <a:pt x="1572" y="738"/>
                  </a:cubicBezTo>
                  <a:lnTo>
                    <a:pt x="1572" y="310"/>
                  </a:lnTo>
                  <a:cubicBezTo>
                    <a:pt x="1572" y="119"/>
                    <a:pt x="1429" y="0"/>
                    <a:pt x="1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78" name="Google Shape;8378;p26"/>
          <p:cNvGrpSpPr/>
          <p:nvPr/>
        </p:nvGrpSpPr>
        <p:grpSpPr>
          <a:xfrm>
            <a:off x="1068960" y="4001136"/>
            <a:ext cx="282826" cy="349675"/>
            <a:chOff x="1081150" y="4076475"/>
            <a:chExt cx="216725" cy="267950"/>
          </a:xfrm>
        </p:grpSpPr>
        <p:sp>
          <p:nvSpPr>
            <p:cNvPr id="8379" name="Google Shape;8379;p26"/>
            <p:cNvSpPr/>
            <p:nvPr/>
          </p:nvSpPr>
          <p:spPr>
            <a:xfrm>
              <a:off x="1205575" y="4077075"/>
              <a:ext cx="92300" cy="164350"/>
            </a:xfrm>
            <a:custGeom>
              <a:avLst/>
              <a:gdLst/>
              <a:ahLst/>
              <a:cxnLst/>
              <a:rect l="l" t="t" r="r" b="b"/>
              <a:pathLst>
                <a:path w="3692" h="6574" extrusionOk="0">
                  <a:moveTo>
                    <a:pt x="1" y="1"/>
                  </a:moveTo>
                  <a:cubicBezTo>
                    <a:pt x="167" y="215"/>
                    <a:pt x="286" y="453"/>
                    <a:pt x="358" y="691"/>
                  </a:cubicBezTo>
                  <a:cubicBezTo>
                    <a:pt x="1930" y="1072"/>
                    <a:pt x="3049" y="2477"/>
                    <a:pt x="3049" y="4121"/>
                  </a:cubicBezTo>
                  <a:lnTo>
                    <a:pt x="3049" y="6573"/>
                  </a:lnTo>
                  <a:cubicBezTo>
                    <a:pt x="3454" y="6264"/>
                    <a:pt x="3692" y="5811"/>
                    <a:pt x="3692" y="5311"/>
                  </a:cubicBezTo>
                  <a:lnTo>
                    <a:pt x="3692" y="4121"/>
                  </a:lnTo>
                  <a:cubicBezTo>
                    <a:pt x="3692" y="2001"/>
                    <a:pt x="2096" y="239"/>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0" name="Google Shape;8380;p26"/>
            <p:cNvSpPr/>
            <p:nvPr/>
          </p:nvSpPr>
          <p:spPr>
            <a:xfrm>
              <a:off x="1083525" y="4312250"/>
              <a:ext cx="213750" cy="32175"/>
            </a:xfrm>
            <a:custGeom>
              <a:avLst/>
              <a:gdLst/>
              <a:ahLst/>
              <a:cxnLst/>
              <a:rect l="l" t="t" r="r" b="b"/>
              <a:pathLst>
                <a:path w="8550" h="1287" extrusionOk="0">
                  <a:moveTo>
                    <a:pt x="977" y="0"/>
                  </a:moveTo>
                  <a:cubicBezTo>
                    <a:pt x="429" y="0"/>
                    <a:pt x="1" y="429"/>
                    <a:pt x="1" y="977"/>
                  </a:cubicBezTo>
                  <a:cubicBezTo>
                    <a:pt x="1" y="1143"/>
                    <a:pt x="120" y="1286"/>
                    <a:pt x="286" y="1286"/>
                  </a:cubicBezTo>
                  <a:lnTo>
                    <a:pt x="8240" y="1286"/>
                  </a:lnTo>
                  <a:cubicBezTo>
                    <a:pt x="8431" y="1286"/>
                    <a:pt x="8550" y="1143"/>
                    <a:pt x="8550" y="977"/>
                  </a:cubicBezTo>
                  <a:cubicBezTo>
                    <a:pt x="8550" y="453"/>
                    <a:pt x="8121" y="0"/>
                    <a:pt x="759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1" name="Google Shape;8381;p26"/>
            <p:cNvSpPr/>
            <p:nvPr/>
          </p:nvSpPr>
          <p:spPr>
            <a:xfrm>
              <a:off x="1081150" y="4076475"/>
              <a:ext cx="185175" cy="219725"/>
            </a:xfrm>
            <a:custGeom>
              <a:avLst/>
              <a:gdLst/>
              <a:ahLst/>
              <a:cxnLst/>
              <a:rect l="l" t="t" r="r" b="b"/>
              <a:pathLst>
                <a:path w="7407" h="8789" extrusionOk="0">
                  <a:moveTo>
                    <a:pt x="3412" y="3047"/>
                  </a:moveTo>
                  <a:cubicBezTo>
                    <a:pt x="3426" y="3047"/>
                    <a:pt x="3439" y="3047"/>
                    <a:pt x="3453" y="3049"/>
                  </a:cubicBezTo>
                  <a:cubicBezTo>
                    <a:pt x="3739" y="3049"/>
                    <a:pt x="3858" y="3383"/>
                    <a:pt x="3668" y="3573"/>
                  </a:cubicBezTo>
                  <a:cubicBezTo>
                    <a:pt x="3607" y="3634"/>
                    <a:pt x="3532" y="3661"/>
                    <a:pt x="3458" y="3661"/>
                  </a:cubicBezTo>
                  <a:cubicBezTo>
                    <a:pt x="3299" y="3661"/>
                    <a:pt x="3144" y="3537"/>
                    <a:pt x="3144" y="3359"/>
                  </a:cubicBezTo>
                  <a:cubicBezTo>
                    <a:pt x="3122" y="3182"/>
                    <a:pt x="3243" y="3047"/>
                    <a:pt x="3412" y="3047"/>
                  </a:cubicBezTo>
                  <a:close/>
                  <a:moveTo>
                    <a:pt x="5847" y="6240"/>
                  </a:moveTo>
                  <a:cubicBezTo>
                    <a:pt x="6019" y="6240"/>
                    <a:pt x="6192" y="6359"/>
                    <a:pt x="6168" y="6597"/>
                  </a:cubicBezTo>
                  <a:lnTo>
                    <a:pt x="6168" y="7860"/>
                  </a:lnTo>
                  <a:cubicBezTo>
                    <a:pt x="6144" y="8050"/>
                    <a:pt x="5996" y="8145"/>
                    <a:pt x="5847" y="8145"/>
                  </a:cubicBezTo>
                  <a:cubicBezTo>
                    <a:pt x="5698" y="8145"/>
                    <a:pt x="5549" y="8050"/>
                    <a:pt x="5525" y="7860"/>
                  </a:cubicBezTo>
                  <a:lnTo>
                    <a:pt x="5525" y="6597"/>
                  </a:lnTo>
                  <a:cubicBezTo>
                    <a:pt x="5501" y="6359"/>
                    <a:pt x="5674" y="6240"/>
                    <a:pt x="5847" y="6240"/>
                  </a:cubicBezTo>
                  <a:close/>
                  <a:moveTo>
                    <a:pt x="3191" y="1"/>
                  </a:moveTo>
                  <a:cubicBezTo>
                    <a:pt x="3025" y="1"/>
                    <a:pt x="2882" y="144"/>
                    <a:pt x="2882" y="310"/>
                  </a:cubicBezTo>
                  <a:lnTo>
                    <a:pt x="2882" y="1787"/>
                  </a:lnTo>
                  <a:cubicBezTo>
                    <a:pt x="2668" y="1930"/>
                    <a:pt x="2477" y="2097"/>
                    <a:pt x="2310" y="2311"/>
                  </a:cubicBezTo>
                  <a:lnTo>
                    <a:pt x="310" y="4692"/>
                  </a:lnTo>
                  <a:cubicBezTo>
                    <a:pt x="0" y="5073"/>
                    <a:pt x="24" y="5621"/>
                    <a:pt x="381" y="5978"/>
                  </a:cubicBezTo>
                  <a:lnTo>
                    <a:pt x="691" y="6264"/>
                  </a:lnTo>
                  <a:cubicBezTo>
                    <a:pt x="865" y="6452"/>
                    <a:pt x="1109" y="6544"/>
                    <a:pt x="1354" y="6544"/>
                  </a:cubicBezTo>
                  <a:cubicBezTo>
                    <a:pt x="1512" y="6544"/>
                    <a:pt x="1670" y="6506"/>
                    <a:pt x="1810" y="6431"/>
                  </a:cubicBezTo>
                  <a:lnTo>
                    <a:pt x="2787" y="5859"/>
                  </a:lnTo>
                  <a:lnTo>
                    <a:pt x="3763" y="5859"/>
                  </a:lnTo>
                  <a:cubicBezTo>
                    <a:pt x="4168" y="5859"/>
                    <a:pt x="4477" y="5526"/>
                    <a:pt x="4477" y="5121"/>
                  </a:cubicBezTo>
                  <a:cubicBezTo>
                    <a:pt x="4454" y="4895"/>
                    <a:pt x="4626" y="4782"/>
                    <a:pt x="4799" y="4782"/>
                  </a:cubicBezTo>
                  <a:cubicBezTo>
                    <a:pt x="4972" y="4782"/>
                    <a:pt x="5144" y="4895"/>
                    <a:pt x="5120" y="5121"/>
                  </a:cubicBezTo>
                  <a:cubicBezTo>
                    <a:pt x="5120" y="5883"/>
                    <a:pt x="4501" y="6478"/>
                    <a:pt x="3763" y="6502"/>
                  </a:cubicBezTo>
                  <a:lnTo>
                    <a:pt x="2501" y="6502"/>
                  </a:lnTo>
                  <a:cubicBezTo>
                    <a:pt x="1858" y="7098"/>
                    <a:pt x="1429" y="7907"/>
                    <a:pt x="1358" y="8788"/>
                  </a:cubicBezTo>
                  <a:lnTo>
                    <a:pt x="7407" y="8788"/>
                  </a:lnTo>
                  <a:lnTo>
                    <a:pt x="7407" y="4145"/>
                  </a:lnTo>
                  <a:cubicBezTo>
                    <a:pt x="7407" y="2644"/>
                    <a:pt x="6264" y="1382"/>
                    <a:pt x="4763" y="1263"/>
                  </a:cubicBezTo>
                  <a:lnTo>
                    <a:pt x="4763" y="1144"/>
                  </a:lnTo>
                  <a:cubicBezTo>
                    <a:pt x="4763" y="525"/>
                    <a:pt x="4239" y="1"/>
                    <a:pt x="362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2" name="Google Shape;8382;p26"/>
          <p:cNvGrpSpPr/>
          <p:nvPr/>
        </p:nvGrpSpPr>
        <p:grpSpPr>
          <a:xfrm>
            <a:off x="1768681" y="4002486"/>
            <a:ext cx="353851" cy="349675"/>
            <a:chOff x="1634825" y="4076475"/>
            <a:chExt cx="271150" cy="267950"/>
          </a:xfrm>
        </p:grpSpPr>
        <p:sp>
          <p:nvSpPr>
            <p:cNvPr id="8383" name="Google Shape;8383;p26"/>
            <p:cNvSpPr/>
            <p:nvPr/>
          </p:nvSpPr>
          <p:spPr>
            <a:xfrm>
              <a:off x="1655075" y="4297300"/>
              <a:ext cx="250900" cy="47125"/>
            </a:xfrm>
            <a:custGeom>
              <a:avLst/>
              <a:gdLst/>
              <a:ahLst/>
              <a:cxnLst/>
              <a:rect l="l" t="t" r="r" b="b"/>
              <a:pathLst>
                <a:path w="10036" h="1885" extrusionOk="0">
                  <a:moveTo>
                    <a:pt x="9619" y="1"/>
                  </a:moveTo>
                  <a:cubicBezTo>
                    <a:pt x="9604" y="1"/>
                    <a:pt x="9589" y="1"/>
                    <a:pt x="9574" y="3"/>
                  </a:cubicBezTo>
                  <a:lnTo>
                    <a:pt x="382" y="3"/>
                  </a:lnTo>
                  <a:cubicBezTo>
                    <a:pt x="0" y="27"/>
                    <a:pt x="0" y="598"/>
                    <a:pt x="382" y="622"/>
                  </a:cubicBezTo>
                  <a:lnTo>
                    <a:pt x="1024" y="622"/>
                  </a:lnTo>
                  <a:cubicBezTo>
                    <a:pt x="620" y="1146"/>
                    <a:pt x="1001" y="1884"/>
                    <a:pt x="1644" y="1884"/>
                  </a:cubicBezTo>
                  <a:cubicBezTo>
                    <a:pt x="2287" y="1884"/>
                    <a:pt x="2668" y="1146"/>
                    <a:pt x="2287" y="622"/>
                  </a:cubicBezTo>
                  <a:lnTo>
                    <a:pt x="4359" y="622"/>
                  </a:lnTo>
                  <a:cubicBezTo>
                    <a:pt x="3977" y="1146"/>
                    <a:pt x="4335" y="1884"/>
                    <a:pt x="4978" y="1884"/>
                  </a:cubicBezTo>
                  <a:cubicBezTo>
                    <a:pt x="5645" y="1884"/>
                    <a:pt x="6002" y="1146"/>
                    <a:pt x="5621" y="622"/>
                  </a:cubicBezTo>
                  <a:lnTo>
                    <a:pt x="7693" y="622"/>
                  </a:lnTo>
                  <a:cubicBezTo>
                    <a:pt x="7312" y="1146"/>
                    <a:pt x="7669" y="1884"/>
                    <a:pt x="8336" y="1884"/>
                  </a:cubicBezTo>
                  <a:cubicBezTo>
                    <a:pt x="8979" y="1884"/>
                    <a:pt x="9336" y="1146"/>
                    <a:pt x="8955" y="622"/>
                  </a:cubicBezTo>
                  <a:lnTo>
                    <a:pt x="9574" y="622"/>
                  </a:lnTo>
                  <a:cubicBezTo>
                    <a:pt x="9589" y="624"/>
                    <a:pt x="9604" y="624"/>
                    <a:pt x="9619" y="624"/>
                  </a:cubicBezTo>
                  <a:cubicBezTo>
                    <a:pt x="10035" y="624"/>
                    <a:pt x="10035" y="1"/>
                    <a:pt x="961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4" name="Google Shape;8384;p26"/>
            <p:cNvSpPr/>
            <p:nvPr/>
          </p:nvSpPr>
          <p:spPr>
            <a:xfrm>
              <a:off x="1634825" y="4076475"/>
              <a:ext cx="269125" cy="204850"/>
            </a:xfrm>
            <a:custGeom>
              <a:avLst/>
              <a:gdLst/>
              <a:ahLst/>
              <a:cxnLst/>
              <a:rect l="l" t="t" r="r" b="b"/>
              <a:pathLst>
                <a:path w="10765" h="8194" extrusionOk="0">
                  <a:moveTo>
                    <a:pt x="2641" y="2237"/>
                  </a:moveTo>
                  <a:cubicBezTo>
                    <a:pt x="3058" y="2237"/>
                    <a:pt x="3058" y="2861"/>
                    <a:pt x="2641" y="2861"/>
                  </a:cubicBezTo>
                  <a:cubicBezTo>
                    <a:pt x="2627" y="2861"/>
                    <a:pt x="2612" y="2860"/>
                    <a:pt x="2597" y="2859"/>
                  </a:cubicBezTo>
                  <a:cubicBezTo>
                    <a:pt x="2216" y="2835"/>
                    <a:pt x="2216" y="2287"/>
                    <a:pt x="2597" y="2239"/>
                  </a:cubicBezTo>
                  <a:cubicBezTo>
                    <a:pt x="2612" y="2238"/>
                    <a:pt x="2627" y="2237"/>
                    <a:pt x="2641" y="2237"/>
                  </a:cubicBezTo>
                  <a:close/>
                  <a:moveTo>
                    <a:pt x="2073" y="1"/>
                  </a:moveTo>
                  <a:cubicBezTo>
                    <a:pt x="1882" y="1"/>
                    <a:pt x="1739" y="144"/>
                    <a:pt x="1739" y="310"/>
                  </a:cubicBezTo>
                  <a:lnTo>
                    <a:pt x="1739" y="1430"/>
                  </a:lnTo>
                  <a:cubicBezTo>
                    <a:pt x="1692" y="1477"/>
                    <a:pt x="1620" y="1549"/>
                    <a:pt x="1573" y="1596"/>
                  </a:cubicBezTo>
                  <a:lnTo>
                    <a:pt x="215" y="3287"/>
                  </a:lnTo>
                  <a:cubicBezTo>
                    <a:pt x="25" y="3525"/>
                    <a:pt x="1" y="3883"/>
                    <a:pt x="167" y="4145"/>
                  </a:cubicBezTo>
                  <a:lnTo>
                    <a:pt x="477" y="4597"/>
                  </a:lnTo>
                  <a:cubicBezTo>
                    <a:pt x="614" y="4810"/>
                    <a:pt x="848" y="4926"/>
                    <a:pt x="1086" y="4926"/>
                  </a:cubicBezTo>
                  <a:cubicBezTo>
                    <a:pt x="1221" y="4926"/>
                    <a:pt x="1357" y="4889"/>
                    <a:pt x="1477" y="4811"/>
                  </a:cubicBezTo>
                  <a:lnTo>
                    <a:pt x="1477" y="4788"/>
                  </a:lnTo>
                  <a:lnTo>
                    <a:pt x="1930" y="4502"/>
                  </a:lnTo>
                  <a:lnTo>
                    <a:pt x="1930" y="8193"/>
                  </a:lnTo>
                  <a:lnTo>
                    <a:pt x="3216" y="8193"/>
                  </a:lnTo>
                  <a:lnTo>
                    <a:pt x="3502" y="6859"/>
                  </a:lnTo>
                  <a:cubicBezTo>
                    <a:pt x="4164" y="7102"/>
                    <a:pt x="4868" y="7243"/>
                    <a:pt x="5575" y="7243"/>
                  </a:cubicBezTo>
                  <a:cubicBezTo>
                    <a:pt x="5630" y="7243"/>
                    <a:pt x="5685" y="7242"/>
                    <a:pt x="5740" y="7240"/>
                  </a:cubicBezTo>
                  <a:cubicBezTo>
                    <a:pt x="6526" y="7240"/>
                    <a:pt x="7336" y="7098"/>
                    <a:pt x="8074" y="6836"/>
                  </a:cubicBezTo>
                  <a:lnTo>
                    <a:pt x="8407" y="8193"/>
                  </a:lnTo>
                  <a:lnTo>
                    <a:pt x="9669" y="8193"/>
                  </a:lnTo>
                  <a:lnTo>
                    <a:pt x="9669" y="5383"/>
                  </a:lnTo>
                  <a:cubicBezTo>
                    <a:pt x="9669" y="5026"/>
                    <a:pt x="9574" y="4692"/>
                    <a:pt x="9408" y="4407"/>
                  </a:cubicBezTo>
                  <a:lnTo>
                    <a:pt x="9408" y="4407"/>
                  </a:lnTo>
                  <a:cubicBezTo>
                    <a:pt x="9884" y="4716"/>
                    <a:pt x="10146" y="5240"/>
                    <a:pt x="10098" y="5788"/>
                  </a:cubicBezTo>
                  <a:cubicBezTo>
                    <a:pt x="10110" y="5978"/>
                    <a:pt x="10253" y="6074"/>
                    <a:pt x="10399" y="6074"/>
                  </a:cubicBezTo>
                  <a:cubicBezTo>
                    <a:pt x="10545" y="6074"/>
                    <a:pt x="10693" y="5978"/>
                    <a:pt x="10717" y="5788"/>
                  </a:cubicBezTo>
                  <a:cubicBezTo>
                    <a:pt x="10765" y="5073"/>
                    <a:pt x="10432" y="4383"/>
                    <a:pt x="9860" y="3954"/>
                  </a:cubicBezTo>
                  <a:cubicBezTo>
                    <a:pt x="9255" y="3587"/>
                    <a:pt x="8590" y="3376"/>
                    <a:pt x="7903" y="3376"/>
                  </a:cubicBezTo>
                  <a:cubicBezTo>
                    <a:pt x="7833" y="3376"/>
                    <a:pt x="7763" y="3378"/>
                    <a:pt x="7693" y="3383"/>
                  </a:cubicBezTo>
                  <a:lnTo>
                    <a:pt x="5026" y="3383"/>
                  </a:lnTo>
                  <a:lnTo>
                    <a:pt x="5026" y="3121"/>
                  </a:lnTo>
                  <a:cubicBezTo>
                    <a:pt x="5026" y="2620"/>
                    <a:pt x="4859" y="2120"/>
                    <a:pt x="4549" y="1716"/>
                  </a:cubicBezTo>
                  <a:cubicBezTo>
                    <a:pt x="4287" y="1382"/>
                    <a:pt x="3930" y="1120"/>
                    <a:pt x="3525" y="953"/>
                  </a:cubicBezTo>
                  <a:cubicBezTo>
                    <a:pt x="3430" y="406"/>
                    <a:pt x="2930" y="1"/>
                    <a:pt x="23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5" name="Google Shape;8385;p26"/>
          <p:cNvGrpSpPr/>
          <p:nvPr/>
        </p:nvGrpSpPr>
        <p:grpSpPr>
          <a:xfrm>
            <a:off x="2539414" y="4002486"/>
            <a:ext cx="320932" cy="350458"/>
            <a:chOff x="2225425" y="4076475"/>
            <a:chExt cx="245925" cy="268550"/>
          </a:xfrm>
        </p:grpSpPr>
        <p:sp>
          <p:nvSpPr>
            <p:cNvPr id="8386" name="Google Shape;8386;p26"/>
            <p:cNvSpPr/>
            <p:nvPr/>
          </p:nvSpPr>
          <p:spPr>
            <a:xfrm>
              <a:off x="2323675" y="4134225"/>
              <a:ext cx="49425" cy="47675"/>
            </a:xfrm>
            <a:custGeom>
              <a:avLst/>
              <a:gdLst/>
              <a:ahLst/>
              <a:cxnLst/>
              <a:rect l="l" t="t" r="r" b="b"/>
              <a:pathLst>
                <a:path w="1977" h="1907" extrusionOk="0">
                  <a:moveTo>
                    <a:pt x="1000" y="1"/>
                  </a:moveTo>
                  <a:lnTo>
                    <a:pt x="762" y="501"/>
                  </a:lnTo>
                  <a:cubicBezTo>
                    <a:pt x="715" y="572"/>
                    <a:pt x="619" y="644"/>
                    <a:pt x="524" y="668"/>
                  </a:cubicBezTo>
                  <a:lnTo>
                    <a:pt x="0" y="739"/>
                  </a:lnTo>
                  <a:lnTo>
                    <a:pt x="357" y="1120"/>
                  </a:lnTo>
                  <a:cubicBezTo>
                    <a:pt x="453" y="1192"/>
                    <a:pt x="476" y="1287"/>
                    <a:pt x="453" y="1382"/>
                  </a:cubicBezTo>
                  <a:lnTo>
                    <a:pt x="357" y="1906"/>
                  </a:lnTo>
                  <a:lnTo>
                    <a:pt x="834" y="1668"/>
                  </a:lnTo>
                  <a:cubicBezTo>
                    <a:pt x="881" y="1644"/>
                    <a:pt x="935" y="1632"/>
                    <a:pt x="988" y="1632"/>
                  </a:cubicBezTo>
                  <a:cubicBezTo>
                    <a:pt x="1042" y="1632"/>
                    <a:pt x="1096" y="1644"/>
                    <a:pt x="1143" y="1668"/>
                  </a:cubicBezTo>
                  <a:lnTo>
                    <a:pt x="1596" y="1906"/>
                  </a:lnTo>
                  <a:lnTo>
                    <a:pt x="1524" y="1382"/>
                  </a:lnTo>
                  <a:cubicBezTo>
                    <a:pt x="1500" y="1287"/>
                    <a:pt x="1524" y="1192"/>
                    <a:pt x="1596" y="1120"/>
                  </a:cubicBezTo>
                  <a:lnTo>
                    <a:pt x="1977" y="739"/>
                  </a:lnTo>
                  <a:lnTo>
                    <a:pt x="1453" y="668"/>
                  </a:lnTo>
                  <a:cubicBezTo>
                    <a:pt x="1358" y="644"/>
                    <a:pt x="1262" y="572"/>
                    <a:pt x="1215" y="501"/>
                  </a:cubicBezTo>
                  <a:lnTo>
                    <a:pt x="100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87" name="Google Shape;8387;p26"/>
            <p:cNvSpPr/>
            <p:nvPr/>
          </p:nvSpPr>
          <p:spPr>
            <a:xfrm>
              <a:off x="2225425" y="4076475"/>
              <a:ext cx="245925" cy="268550"/>
            </a:xfrm>
            <a:custGeom>
              <a:avLst/>
              <a:gdLst/>
              <a:ahLst/>
              <a:cxnLst/>
              <a:rect l="l" t="t" r="r" b="b"/>
              <a:pathLst>
                <a:path w="9837" h="10742" extrusionOk="0">
                  <a:moveTo>
                    <a:pt x="1668" y="1525"/>
                  </a:moveTo>
                  <a:lnTo>
                    <a:pt x="1668" y="3716"/>
                  </a:lnTo>
                  <a:cubicBezTo>
                    <a:pt x="1668" y="4145"/>
                    <a:pt x="1763" y="4549"/>
                    <a:pt x="1906" y="4954"/>
                  </a:cubicBezTo>
                  <a:cubicBezTo>
                    <a:pt x="1144" y="4669"/>
                    <a:pt x="620" y="3906"/>
                    <a:pt x="620" y="3073"/>
                  </a:cubicBezTo>
                  <a:lnTo>
                    <a:pt x="620" y="2049"/>
                  </a:lnTo>
                  <a:cubicBezTo>
                    <a:pt x="620" y="1763"/>
                    <a:pt x="858" y="1525"/>
                    <a:pt x="1144" y="1525"/>
                  </a:cubicBezTo>
                  <a:close/>
                  <a:moveTo>
                    <a:pt x="8693" y="1525"/>
                  </a:moveTo>
                  <a:cubicBezTo>
                    <a:pt x="8979" y="1525"/>
                    <a:pt x="9217" y="1763"/>
                    <a:pt x="9217" y="2049"/>
                  </a:cubicBezTo>
                  <a:lnTo>
                    <a:pt x="9217" y="3097"/>
                  </a:lnTo>
                  <a:cubicBezTo>
                    <a:pt x="9217" y="3930"/>
                    <a:pt x="8693" y="4669"/>
                    <a:pt x="7931" y="4954"/>
                  </a:cubicBezTo>
                  <a:cubicBezTo>
                    <a:pt x="8074" y="4549"/>
                    <a:pt x="8169" y="4145"/>
                    <a:pt x="8169" y="3716"/>
                  </a:cubicBezTo>
                  <a:lnTo>
                    <a:pt x="8169" y="1525"/>
                  </a:lnTo>
                  <a:close/>
                  <a:moveTo>
                    <a:pt x="4907" y="1323"/>
                  </a:moveTo>
                  <a:cubicBezTo>
                    <a:pt x="5020" y="1323"/>
                    <a:pt x="5133" y="1382"/>
                    <a:pt x="5192" y="1501"/>
                  </a:cubicBezTo>
                  <a:lnTo>
                    <a:pt x="5621" y="2382"/>
                  </a:lnTo>
                  <a:lnTo>
                    <a:pt x="6621" y="2525"/>
                  </a:lnTo>
                  <a:cubicBezTo>
                    <a:pt x="6740" y="2549"/>
                    <a:pt x="6836" y="2620"/>
                    <a:pt x="6883" y="2740"/>
                  </a:cubicBezTo>
                  <a:cubicBezTo>
                    <a:pt x="6907" y="2859"/>
                    <a:pt x="6883" y="2978"/>
                    <a:pt x="6812" y="3073"/>
                  </a:cubicBezTo>
                  <a:lnTo>
                    <a:pt x="6097" y="3764"/>
                  </a:lnTo>
                  <a:lnTo>
                    <a:pt x="6264" y="4764"/>
                  </a:lnTo>
                  <a:cubicBezTo>
                    <a:pt x="6288" y="4883"/>
                    <a:pt x="6240" y="5002"/>
                    <a:pt x="6145" y="5050"/>
                  </a:cubicBezTo>
                  <a:cubicBezTo>
                    <a:pt x="6090" y="5091"/>
                    <a:pt x="6018" y="5117"/>
                    <a:pt x="5949" y="5117"/>
                  </a:cubicBezTo>
                  <a:cubicBezTo>
                    <a:pt x="5900" y="5117"/>
                    <a:pt x="5851" y="5103"/>
                    <a:pt x="5811" y="5073"/>
                  </a:cubicBezTo>
                  <a:lnTo>
                    <a:pt x="4907" y="4621"/>
                  </a:lnTo>
                  <a:lnTo>
                    <a:pt x="4025" y="5073"/>
                  </a:lnTo>
                  <a:cubicBezTo>
                    <a:pt x="3978" y="5097"/>
                    <a:pt x="3930" y="5121"/>
                    <a:pt x="3883" y="5121"/>
                  </a:cubicBezTo>
                  <a:cubicBezTo>
                    <a:pt x="3811" y="5121"/>
                    <a:pt x="3740" y="5097"/>
                    <a:pt x="3692" y="5050"/>
                  </a:cubicBezTo>
                  <a:cubicBezTo>
                    <a:pt x="3597" y="5002"/>
                    <a:pt x="3549" y="4883"/>
                    <a:pt x="3573" y="4764"/>
                  </a:cubicBezTo>
                  <a:lnTo>
                    <a:pt x="3740" y="3764"/>
                  </a:lnTo>
                  <a:lnTo>
                    <a:pt x="3001" y="3073"/>
                  </a:lnTo>
                  <a:cubicBezTo>
                    <a:pt x="2930" y="2978"/>
                    <a:pt x="2906" y="2859"/>
                    <a:pt x="2930" y="2740"/>
                  </a:cubicBezTo>
                  <a:cubicBezTo>
                    <a:pt x="2978" y="2620"/>
                    <a:pt x="3073" y="2549"/>
                    <a:pt x="3192" y="2525"/>
                  </a:cubicBezTo>
                  <a:lnTo>
                    <a:pt x="4192" y="2382"/>
                  </a:lnTo>
                  <a:lnTo>
                    <a:pt x="4621" y="1501"/>
                  </a:lnTo>
                  <a:cubicBezTo>
                    <a:pt x="4680" y="1382"/>
                    <a:pt x="4793" y="1323"/>
                    <a:pt x="4907" y="1323"/>
                  </a:cubicBezTo>
                  <a:close/>
                  <a:moveTo>
                    <a:pt x="1977" y="1"/>
                  </a:moveTo>
                  <a:cubicBezTo>
                    <a:pt x="1811" y="1"/>
                    <a:pt x="1692" y="144"/>
                    <a:pt x="1692" y="310"/>
                  </a:cubicBezTo>
                  <a:lnTo>
                    <a:pt x="1692" y="906"/>
                  </a:lnTo>
                  <a:lnTo>
                    <a:pt x="1144" y="906"/>
                  </a:lnTo>
                  <a:cubicBezTo>
                    <a:pt x="525" y="906"/>
                    <a:pt x="1" y="1406"/>
                    <a:pt x="1" y="2049"/>
                  </a:cubicBezTo>
                  <a:lnTo>
                    <a:pt x="1" y="3097"/>
                  </a:lnTo>
                  <a:cubicBezTo>
                    <a:pt x="1" y="4430"/>
                    <a:pt x="1001" y="5550"/>
                    <a:pt x="2335" y="5693"/>
                  </a:cubicBezTo>
                  <a:cubicBezTo>
                    <a:pt x="2787" y="6264"/>
                    <a:pt x="3382" y="6669"/>
                    <a:pt x="4073" y="6859"/>
                  </a:cubicBezTo>
                  <a:lnTo>
                    <a:pt x="4073" y="8860"/>
                  </a:lnTo>
                  <a:lnTo>
                    <a:pt x="3430" y="8860"/>
                  </a:lnTo>
                  <a:cubicBezTo>
                    <a:pt x="3413" y="8859"/>
                    <a:pt x="3396" y="8859"/>
                    <a:pt x="3380" y="8859"/>
                  </a:cubicBezTo>
                  <a:cubicBezTo>
                    <a:pt x="2901" y="8859"/>
                    <a:pt x="2496" y="9185"/>
                    <a:pt x="2335" y="9646"/>
                  </a:cubicBezTo>
                  <a:lnTo>
                    <a:pt x="2096" y="10313"/>
                  </a:lnTo>
                  <a:cubicBezTo>
                    <a:pt x="2073" y="10408"/>
                    <a:pt x="2096" y="10527"/>
                    <a:pt x="2144" y="10598"/>
                  </a:cubicBezTo>
                  <a:cubicBezTo>
                    <a:pt x="2216" y="10694"/>
                    <a:pt x="2311" y="10741"/>
                    <a:pt x="2406" y="10741"/>
                  </a:cubicBezTo>
                  <a:lnTo>
                    <a:pt x="7431" y="10741"/>
                  </a:lnTo>
                  <a:cubicBezTo>
                    <a:pt x="7526" y="10741"/>
                    <a:pt x="7621" y="10694"/>
                    <a:pt x="7693" y="10598"/>
                  </a:cubicBezTo>
                  <a:cubicBezTo>
                    <a:pt x="7740" y="10527"/>
                    <a:pt x="7764" y="10408"/>
                    <a:pt x="7740" y="10313"/>
                  </a:cubicBezTo>
                  <a:lnTo>
                    <a:pt x="7502" y="9646"/>
                  </a:lnTo>
                  <a:cubicBezTo>
                    <a:pt x="7341" y="9185"/>
                    <a:pt x="6936" y="8859"/>
                    <a:pt x="6457" y="8859"/>
                  </a:cubicBezTo>
                  <a:cubicBezTo>
                    <a:pt x="6440" y="8859"/>
                    <a:pt x="6424" y="8859"/>
                    <a:pt x="6407" y="8860"/>
                  </a:cubicBezTo>
                  <a:lnTo>
                    <a:pt x="5764" y="8860"/>
                  </a:lnTo>
                  <a:lnTo>
                    <a:pt x="5764" y="6859"/>
                  </a:lnTo>
                  <a:cubicBezTo>
                    <a:pt x="6454" y="6669"/>
                    <a:pt x="7050" y="6264"/>
                    <a:pt x="7502" y="5693"/>
                  </a:cubicBezTo>
                  <a:cubicBezTo>
                    <a:pt x="8836" y="5550"/>
                    <a:pt x="9836" y="4430"/>
                    <a:pt x="9836" y="3073"/>
                  </a:cubicBezTo>
                  <a:lnTo>
                    <a:pt x="9836" y="2049"/>
                  </a:lnTo>
                  <a:cubicBezTo>
                    <a:pt x="9836" y="1420"/>
                    <a:pt x="9335" y="905"/>
                    <a:pt x="8734" y="905"/>
                  </a:cubicBezTo>
                  <a:cubicBezTo>
                    <a:pt x="8720" y="905"/>
                    <a:pt x="8707" y="905"/>
                    <a:pt x="8693" y="906"/>
                  </a:cubicBezTo>
                  <a:lnTo>
                    <a:pt x="8169" y="906"/>
                  </a:lnTo>
                  <a:lnTo>
                    <a:pt x="8169" y="334"/>
                  </a:lnTo>
                  <a:cubicBezTo>
                    <a:pt x="8169" y="144"/>
                    <a:pt x="8026" y="1"/>
                    <a:pt x="7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88" name="Google Shape;8388;p26"/>
          <p:cNvGrpSpPr/>
          <p:nvPr/>
        </p:nvGrpSpPr>
        <p:grpSpPr>
          <a:xfrm>
            <a:off x="3300816" y="4001637"/>
            <a:ext cx="308502" cy="350523"/>
            <a:chOff x="2808875" y="4075825"/>
            <a:chExt cx="236400" cy="268600"/>
          </a:xfrm>
        </p:grpSpPr>
        <p:sp>
          <p:nvSpPr>
            <p:cNvPr id="8389" name="Google Shape;8389;p26"/>
            <p:cNvSpPr/>
            <p:nvPr/>
          </p:nvSpPr>
          <p:spPr>
            <a:xfrm>
              <a:off x="2904150" y="4152100"/>
              <a:ext cx="63125" cy="63125"/>
            </a:xfrm>
            <a:custGeom>
              <a:avLst/>
              <a:gdLst/>
              <a:ahLst/>
              <a:cxnLst/>
              <a:rect l="l" t="t" r="r" b="b"/>
              <a:pathLst>
                <a:path w="2525" h="2525" extrusionOk="0">
                  <a:moveTo>
                    <a:pt x="1262" y="0"/>
                  </a:moveTo>
                  <a:cubicBezTo>
                    <a:pt x="572" y="0"/>
                    <a:pt x="0" y="572"/>
                    <a:pt x="0" y="1262"/>
                  </a:cubicBezTo>
                  <a:cubicBezTo>
                    <a:pt x="0" y="1953"/>
                    <a:pt x="572" y="2525"/>
                    <a:pt x="1262" y="2525"/>
                  </a:cubicBezTo>
                  <a:cubicBezTo>
                    <a:pt x="1953" y="2525"/>
                    <a:pt x="2525" y="1953"/>
                    <a:pt x="2525" y="1262"/>
                  </a:cubicBezTo>
                  <a:cubicBezTo>
                    <a:pt x="2525" y="572"/>
                    <a:pt x="1953" y="0"/>
                    <a:pt x="12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0" name="Google Shape;8390;p26"/>
            <p:cNvSpPr/>
            <p:nvPr/>
          </p:nvSpPr>
          <p:spPr>
            <a:xfrm>
              <a:off x="2808875" y="4075825"/>
              <a:ext cx="236400" cy="268600"/>
            </a:xfrm>
            <a:custGeom>
              <a:avLst/>
              <a:gdLst/>
              <a:ahLst/>
              <a:cxnLst/>
              <a:rect l="l" t="t" r="r" b="b"/>
              <a:pathLst>
                <a:path w="9456" h="10744" extrusionOk="0">
                  <a:moveTo>
                    <a:pt x="5085" y="1605"/>
                  </a:moveTo>
                  <a:cubicBezTo>
                    <a:pt x="5246" y="1605"/>
                    <a:pt x="5407" y="1706"/>
                    <a:pt x="5407" y="1908"/>
                  </a:cubicBezTo>
                  <a:lnTo>
                    <a:pt x="5407" y="2456"/>
                  </a:lnTo>
                  <a:cubicBezTo>
                    <a:pt x="5835" y="2527"/>
                    <a:pt x="6240" y="2766"/>
                    <a:pt x="6526" y="3123"/>
                  </a:cubicBezTo>
                  <a:lnTo>
                    <a:pt x="7026" y="2837"/>
                  </a:lnTo>
                  <a:cubicBezTo>
                    <a:pt x="7063" y="2807"/>
                    <a:pt x="7102" y="2794"/>
                    <a:pt x="7141" y="2794"/>
                  </a:cubicBezTo>
                  <a:cubicBezTo>
                    <a:pt x="7375" y="2794"/>
                    <a:pt x="7598" y="3282"/>
                    <a:pt x="7312" y="3385"/>
                  </a:cubicBezTo>
                  <a:lnTo>
                    <a:pt x="6836" y="3671"/>
                  </a:lnTo>
                  <a:cubicBezTo>
                    <a:pt x="6907" y="3861"/>
                    <a:pt x="6955" y="4099"/>
                    <a:pt x="6955" y="4313"/>
                  </a:cubicBezTo>
                  <a:lnTo>
                    <a:pt x="6979" y="4313"/>
                  </a:lnTo>
                  <a:cubicBezTo>
                    <a:pt x="6979" y="4552"/>
                    <a:pt x="6931" y="4766"/>
                    <a:pt x="6860" y="4980"/>
                  </a:cubicBezTo>
                  <a:lnTo>
                    <a:pt x="7336" y="5242"/>
                  </a:lnTo>
                  <a:cubicBezTo>
                    <a:pt x="7631" y="5379"/>
                    <a:pt x="7536" y="5841"/>
                    <a:pt x="7216" y="5841"/>
                  </a:cubicBezTo>
                  <a:cubicBezTo>
                    <a:pt x="7201" y="5841"/>
                    <a:pt x="7185" y="5840"/>
                    <a:pt x="7169" y="5838"/>
                  </a:cubicBezTo>
                  <a:cubicBezTo>
                    <a:pt x="7121" y="5838"/>
                    <a:pt x="7050" y="5838"/>
                    <a:pt x="7026" y="5814"/>
                  </a:cubicBezTo>
                  <a:lnTo>
                    <a:pt x="6526" y="5528"/>
                  </a:lnTo>
                  <a:cubicBezTo>
                    <a:pt x="6240" y="5885"/>
                    <a:pt x="5835" y="6100"/>
                    <a:pt x="5407" y="6171"/>
                  </a:cubicBezTo>
                  <a:lnTo>
                    <a:pt x="5407" y="6743"/>
                  </a:lnTo>
                  <a:cubicBezTo>
                    <a:pt x="5407" y="6945"/>
                    <a:pt x="5246" y="7046"/>
                    <a:pt x="5085" y="7046"/>
                  </a:cubicBezTo>
                  <a:cubicBezTo>
                    <a:pt x="4925" y="7046"/>
                    <a:pt x="4764" y="6945"/>
                    <a:pt x="4764" y="6743"/>
                  </a:cubicBezTo>
                  <a:lnTo>
                    <a:pt x="4764" y="6171"/>
                  </a:lnTo>
                  <a:cubicBezTo>
                    <a:pt x="4335" y="6100"/>
                    <a:pt x="3930" y="5885"/>
                    <a:pt x="3645" y="5528"/>
                  </a:cubicBezTo>
                  <a:lnTo>
                    <a:pt x="3168" y="5814"/>
                  </a:lnTo>
                  <a:cubicBezTo>
                    <a:pt x="3121" y="5838"/>
                    <a:pt x="3049" y="5838"/>
                    <a:pt x="3002" y="5838"/>
                  </a:cubicBezTo>
                  <a:cubicBezTo>
                    <a:pt x="2985" y="5840"/>
                    <a:pt x="2970" y="5841"/>
                    <a:pt x="2955" y="5841"/>
                  </a:cubicBezTo>
                  <a:cubicBezTo>
                    <a:pt x="2634" y="5841"/>
                    <a:pt x="2539" y="5379"/>
                    <a:pt x="2835" y="5242"/>
                  </a:cubicBezTo>
                  <a:lnTo>
                    <a:pt x="3311" y="4980"/>
                  </a:lnTo>
                  <a:cubicBezTo>
                    <a:pt x="3168" y="4552"/>
                    <a:pt x="3168" y="4075"/>
                    <a:pt x="3311" y="3671"/>
                  </a:cubicBezTo>
                  <a:lnTo>
                    <a:pt x="2835" y="3385"/>
                  </a:lnTo>
                  <a:cubicBezTo>
                    <a:pt x="2531" y="3202"/>
                    <a:pt x="2710" y="2796"/>
                    <a:pt x="3004" y="2796"/>
                  </a:cubicBezTo>
                  <a:cubicBezTo>
                    <a:pt x="3056" y="2796"/>
                    <a:pt x="3111" y="2809"/>
                    <a:pt x="3168" y="2837"/>
                  </a:cubicBezTo>
                  <a:lnTo>
                    <a:pt x="3645" y="3123"/>
                  </a:lnTo>
                  <a:cubicBezTo>
                    <a:pt x="3930" y="2766"/>
                    <a:pt x="4335" y="2527"/>
                    <a:pt x="4764" y="2456"/>
                  </a:cubicBezTo>
                  <a:lnTo>
                    <a:pt x="4764" y="1908"/>
                  </a:lnTo>
                  <a:cubicBezTo>
                    <a:pt x="4764" y="1706"/>
                    <a:pt x="4925" y="1605"/>
                    <a:pt x="5085" y="1605"/>
                  </a:cubicBezTo>
                  <a:close/>
                  <a:moveTo>
                    <a:pt x="5046" y="1"/>
                  </a:moveTo>
                  <a:cubicBezTo>
                    <a:pt x="5000" y="1"/>
                    <a:pt x="4953" y="2"/>
                    <a:pt x="4907" y="3"/>
                  </a:cubicBezTo>
                  <a:cubicBezTo>
                    <a:pt x="2621" y="98"/>
                    <a:pt x="811"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1" y="10743"/>
                  </a:cubicBezTo>
                  <a:lnTo>
                    <a:pt x="7788" y="10743"/>
                  </a:lnTo>
                  <a:cubicBezTo>
                    <a:pt x="7979" y="10743"/>
                    <a:pt x="8122" y="10600"/>
                    <a:pt x="8122" y="10434"/>
                  </a:cubicBezTo>
                  <a:lnTo>
                    <a:pt x="8122" y="7338"/>
                  </a:lnTo>
                  <a:cubicBezTo>
                    <a:pt x="9003" y="6457"/>
                    <a:pt x="9455" y="5195"/>
                    <a:pt x="9360" y="3932"/>
                  </a:cubicBezTo>
                  <a:cubicBezTo>
                    <a:pt x="9173" y="1692"/>
                    <a:pt x="7295" y="1"/>
                    <a:pt x="504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91" name="Google Shape;8391;p26"/>
          <p:cNvGrpSpPr/>
          <p:nvPr/>
        </p:nvGrpSpPr>
        <p:grpSpPr>
          <a:xfrm>
            <a:off x="4056019" y="4001637"/>
            <a:ext cx="308469" cy="350523"/>
            <a:chOff x="3387575" y="4075825"/>
            <a:chExt cx="236375" cy="268600"/>
          </a:xfrm>
        </p:grpSpPr>
        <p:sp>
          <p:nvSpPr>
            <p:cNvPr id="8392" name="Google Shape;8392;p26"/>
            <p:cNvSpPr/>
            <p:nvPr/>
          </p:nvSpPr>
          <p:spPr>
            <a:xfrm>
              <a:off x="3491175" y="4249150"/>
              <a:ext cx="47050" cy="16100"/>
            </a:xfrm>
            <a:custGeom>
              <a:avLst/>
              <a:gdLst/>
              <a:ahLst/>
              <a:cxnLst/>
              <a:rect l="l" t="t" r="r" b="b"/>
              <a:pathLst>
                <a:path w="1882" h="644" extrusionOk="0">
                  <a:moveTo>
                    <a:pt x="0" y="0"/>
                  </a:moveTo>
                  <a:lnTo>
                    <a:pt x="0" y="548"/>
                  </a:lnTo>
                  <a:cubicBezTo>
                    <a:pt x="0" y="595"/>
                    <a:pt x="24" y="643"/>
                    <a:pt x="96" y="643"/>
                  </a:cubicBezTo>
                  <a:lnTo>
                    <a:pt x="1763" y="643"/>
                  </a:lnTo>
                  <a:cubicBezTo>
                    <a:pt x="1834" y="643"/>
                    <a:pt x="1882" y="595"/>
                    <a:pt x="1882" y="548"/>
                  </a:cubicBezTo>
                  <a:lnTo>
                    <a:pt x="18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3" name="Google Shape;8393;p26"/>
            <p:cNvSpPr/>
            <p:nvPr/>
          </p:nvSpPr>
          <p:spPr>
            <a:xfrm>
              <a:off x="3447975" y="4123750"/>
              <a:ext cx="130150" cy="109925"/>
            </a:xfrm>
            <a:custGeom>
              <a:avLst/>
              <a:gdLst/>
              <a:ahLst/>
              <a:cxnLst/>
              <a:rect l="l" t="t" r="r" b="b"/>
              <a:pathLst>
                <a:path w="5206" h="4397" extrusionOk="0">
                  <a:moveTo>
                    <a:pt x="2642" y="0"/>
                  </a:moveTo>
                  <a:cubicBezTo>
                    <a:pt x="962" y="0"/>
                    <a:pt x="0" y="2008"/>
                    <a:pt x="1181" y="3301"/>
                  </a:cubicBezTo>
                  <a:cubicBezTo>
                    <a:pt x="1443" y="3611"/>
                    <a:pt x="1633" y="3992"/>
                    <a:pt x="1681" y="4397"/>
                  </a:cubicBezTo>
                  <a:lnTo>
                    <a:pt x="2348" y="4397"/>
                  </a:lnTo>
                  <a:lnTo>
                    <a:pt x="2348" y="2730"/>
                  </a:lnTo>
                  <a:lnTo>
                    <a:pt x="1800" y="2206"/>
                  </a:lnTo>
                  <a:cubicBezTo>
                    <a:pt x="1580" y="1968"/>
                    <a:pt x="1783" y="1660"/>
                    <a:pt x="2029" y="1660"/>
                  </a:cubicBezTo>
                  <a:cubicBezTo>
                    <a:pt x="2103" y="1660"/>
                    <a:pt x="2181" y="1687"/>
                    <a:pt x="2252" y="1754"/>
                  </a:cubicBezTo>
                  <a:lnTo>
                    <a:pt x="2657" y="2158"/>
                  </a:lnTo>
                  <a:lnTo>
                    <a:pt x="3062" y="1754"/>
                  </a:lnTo>
                  <a:cubicBezTo>
                    <a:pt x="3128" y="1687"/>
                    <a:pt x="3203" y="1660"/>
                    <a:pt x="3276" y="1660"/>
                  </a:cubicBezTo>
                  <a:cubicBezTo>
                    <a:pt x="3517" y="1660"/>
                    <a:pt x="3734" y="1968"/>
                    <a:pt x="3514" y="2206"/>
                  </a:cubicBezTo>
                  <a:lnTo>
                    <a:pt x="2967" y="2730"/>
                  </a:lnTo>
                  <a:lnTo>
                    <a:pt x="2967" y="4397"/>
                  </a:lnTo>
                  <a:lnTo>
                    <a:pt x="3634" y="4397"/>
                  </a:lnTo>
                  <a:cubicBezTo>
                    <a:pt x="3681" y="3992"/>
                    <a:pt x="3872" y="3611"/>
                    <a:pt x="4157" y="3301"/>
                  </a:cubicBezTo>
                  <a:cubicBezTo>
                    <a:pt x="5205" y="2087"/>
                    <a:pt x="4467" y="182"/>
                    <a:pt x="2895" y="15"/>
                  </a:cubicBezTo>
                  <a:cubicBezTo>
                    <a:pt x="2809" y="5"/>
                    <a:pt x="2725" y="0"/>
                    <a:pt x="26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4" name="Google Shape;8394;p26"/>
            <p:cNvSpPr/>
            <p:nvPr/>
          </p:nvSpPr>
          <p:spPr>
            <a:xfrm>
              <a:off x="3387575" y="4075825"/>
              <a:ext cx="236375" cy="268600"/>
            </a:xfrm>
            <a:custGeom>
              <a:avLst/>
              <a:gdLst/>
              <a:ahLst/>
              <a:cxnLst/>
              <a:rect l="l" t="t" r="r" b="b"/>
              <a:pathLst>
                <a:path w="9455" h="10744" extrusionOk="0">
                  <a:moveTo>
                    <a:pt x="5097" y="1313"/>
                  </a:moveTo>
                  <a:cubicBezTo>
                    <a:pt x="7335" y="1313"/>
                    <a:pt x="8526" y="3956"/>
                    <a:pt x="7050" y="5647"/>
                  </a:cubicBezTo>
                  <a:lnTo>
                    <a:pt x="7050" y="5623"/>
                  </a:lnTo>
                  <a:cubicBezTo>
                    <a:pt x="6788" y="5885"/>
                    <a:pt x="6645" y="6242"/>
                    <a:pt x="6645" y="6600"/>
                  </a:cubicBezTo>
                  <a:lnTo>
                    <a:pt x="6645" y="7481"/>
                  </a:lnTo>
                  <a:cubicBezTo>
                    <a:pt x="6645" y="7862"/>
                    <a:pt x="6311" y="8195"/>
                    <a:pt x="5907" y="8195"/>
                  </a:cubicBezTo>
                  <a:lnTo>
                    <a:pt x="4240" y="8195"/>
                  </a:lnTo>
                  <a:cubicBezTo>
                    <a:pt x="3835" y="8195"/>
                    <a:pt x="3501" y="7862"/>
                    <a:pt x="3525" y="7481"/>
                  </a:cubicBezTo>
                  <a:lnTo>
                    <a:pt x="3525" y="6623"/>
                  </a:lnTo>
                  <a:cubicBezTo>
                    <a:pt x="3501" y="6266"/>
                    <a:pt x="3382" y="5909"/>
                    <a:pt x="3120" y="5647"/>
                  </a:cubicBezTo>
                  <a:cubicBezTo>
                    <a:pt x="1644" y="3956"/>
                    <a:pt x="2835" y="1313"/>
                    <a:pt x="5097" y="1313"/>
                  </a:cubicBezTo>
                  <a:close/>
                  <a:moveTo>
                    <a:pt x="5044" y="1"/>
                  </a:moveTo>
                  <a:cubicBezTo>
                    <a:pt x="4998" y="1"/>
                    <a:pt x="4952" y="2"/>
                    <a:pt x="4906" y="3"/>
                  </a:cubicBezTo>
                  <a:cubicBezTo>
                    <a:pt x="2620" y="98"/>
                    <a:pt x="810"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0" y="10743"/>
                  </a:cubicBezTo>
                  <a:lnTo>
                    <a:pt x="7788" y="10743"/>
                  </a:lnTo>
                  <a:cubicBezTo>
                    <a:pt x="7978" y="10743"/>
                    <a:pt x="8121" y="10600"/>
                    <a:pt x="8121" y="10434"/>
                  </a:cubicBezTo>
                  <a:lnTo>
                    <a:pt x="8121" y="7338"/>
                  </a:lnTo>
                  <a:cubicBezTo>
                    <a:pt x="9003" y="6457"/>
                    <a:pt x="9455" y="5195"/>
                    <a:pt x="9360" y="3932"/>
                  </a:cubicBezTo>
                  <a:cubicBezTo>
                    <a:pt x="9173" y="1692"/>
                    <a:pt x="7271" y="1"/>
                    <a:pt x="50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95" name="Google Shape;8395;p26"/>
          <p:cNvGrpSpPr/>
          <p:nvPr/>
        </p:nvGrpSpPr>
        <p:grpSpPr>
          <a:xfrm>
            <a:off x="4813539" y="4001637"/>
            <a:ext cx="306153" cy="350523"/>
            <a:chOff x="3968050" y="4075825"/>
            <a:chExt cx="234600" cy="268600"/>
          </a:xfrm>
        </p:grpSpPr>
        <p:sp>
          <p:nvSpPr>
            <p:cNvPr id="8396" name="Google Shape;8396;p26"/>
            <p:cNvSpPr/>
            <p:nvPr/>
          </p:nvSpPr>
          <p:spPr>
            <a:xfrm>
              <a:off x="4085350" y="42128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397" name="Google Shape;8397;p26"/>
            <p:cNvSpPr/>
            <p:nvPr/>
          </p:nvSpPr>
          <p:spPr>
            <a:xfrm>
              <a:off x="3968050" y="4075825"/>
              <a:ext cx="234600" cy="268600"/>
            </a:xfrm>
            <a:custGeom>
              <a:avLst/>
              <a:gdLst/>
              <a:ahLst/>
              <a:cxnLst/>
              <a:rect l="l" t="t" r="r" b="b"/>
              <a:pathLst>
                <a:path w="9384" h="10744" extrusionOk="0">
                  <a:moveTo>
                    <a:pt x="5002" y="1384"/>
                  </a:moveTo>
                  <a:cubicBezTo>
                    <a:pt x="6645" y="1384"/>
                    <a:pt x="8002" y="2694"/>
                    <a:pt x="8050" y="4337"/>
                  </a:cubicBezTo>
                  <a:cubicBezTo>
                    <a:pt x="8050" y="4504"/>
                    <a:pt x="7907" y="4647"/>
                    <a:pt x="7740" y="4647"/>
                  </a:cubicBezTo>
                  <a:lnTo>
                    <a:pt x="7097" y="4647"/>
                  </a:lnTo>
                  <a:cubicBezTo>
                    <a:pt x="6716" y="4599"/>
                    <a:pt x="6716" y="4052"/>
                    <a:pt x="7097" y="4004"/>
                  </a:cubicBezTo>
                  <a:lnTo>
                    <a:pt x="7383" y="4004"/>
                  </a:lnTo>
                  <a:cubicBezTo>
                    <a:pt x="7336" y="3599"/>
                    <a:pt x="7169" y="3194"/>
                    <a:pt x="6907" y="2861"/>
                  </a:cubicBezTo>
                  <a:lnTo>
                    <a:pt x="6716" y="3075"/>
                  </a:lnTo>
                  <a:cubicBezTo>
                    <a:pt x="6645" y="3123"/>
                    <a:pt x="6574" y="3170"/>
                    <a:pt x="6478" y="3170"/>
                  </a:cubicBezTo>
                  <a:cubicBezTo>
                    <a:pt x="6216" y="3147"/>
                    <a:pt x="6073" y="2813"/>
                    <a:pt x="6264" y="2623"/>
                  </a:cubicBezTo>
                  <a:lnTo>
                    <a:pt x="6478" y="2408"/>
                  </a:lnTo>
                  <a:cubicBezTo>
                    <a:pt x="6145" y="2170"/>
                    <a:pt x="5740" y="2004"/>
                    <a:pt x="5311" y="1932"/>
                  </a:cubicBezTo>
                  <a:lnTo>
                    <a:pt x="5311" y="2242"/>
                  </a:lnTo>
                  <a:cubicBezTo>
                    <a:pt x="5335" y="2468"/>
                    <a:pt x="5168" y="2581"/>
                    <a:pt x="5002" y="2581"/>
                  </a:cubicBezTo>
                  <a:cubicBezTo>
                    <a:pt x="4835" y="2581"/>
                    <a:pt x="4668" y="2468"/>
                    <a:pt x="4692" y="2242"/>
                  </a:cubicBezTo>
                  <a:lnTo>
                    <a:pt x="4692" y="1932"/>
                  </a:lnTo>
                  <a:cubicBezTo>
                    <a:pt x="4264" y="2004"/>
                    <a:pt x="3883" y="2170"/>
                    <a:pt x="3549" y="2408"/>
                  </a:cubicBezTo>
                  <a:lnTo>
                    <a:pt x="3740" y="2623"/>
                  </a:lnTo>
                  <a:cubicBezTo>
                    <a:pt x="3859" y="2742"/>
                    <a:pt x="3859" y="2956"/>
                    <a:pt x="3740" y="3075"/>
                  </a:cubicBezTo>
                  <a:cubicBezTo>
                    <a:pt x="3692" y="3123"/>
                    <a:pt x="3621" y="3170"/>
                    <a:pt x="3525" y="3170"/>
                  </a:cubicBezTo>
                  <a:cubicBezTo>
                    <a:pt x="3454" y="3170"/>
                    <a:pt x="3359" y="3123"/>
                    <a:pt x="3311" y="3075"/>
                  </a:cubicBezTo>
                  <a:lnTo>
                    <a:pt x="3097" y="2861"/>
                  </a:lnTo>
                  <a:cubicBezTo>
                    <a:pt x="2835" y="3194"/>
                    <a:pt x="2668" y="3599"/>
                    <a:pt x="2620" y="4004"/>
                  </a:cubicBezTo>
                  <a:lnTo>
                    <a:pt x="2906" y="4004"/>
                  </a:lnTo>
                  <a:cubicBezTo>
                    <a:pt x="2921" y="4002"/>
                    <a:pt x="2935" y="4002"/>
                    <a:pt x="2949" y="4002"/>
                  </a:cubicBezTo>
                  <a:cubicBezTo>
                    <a:pt x="3368" y="4002"/>
                    <a:pt x="3368" y="4649"/>
                    <a:pt x="2949" y="4649"/>
                  </a:cubicBezTo>
                  <a:cubicBezTo>
                    <a:pt x="2935" y="4649"/>
                    <a:pt x="2921" y="4648"/>
                    <a:pt x="2906" y="4647"/>
                  </a:cubicBezTo>
                  <a:lnTo>
                    <a:pt x="2287" y="4647"/>
                  </a:lnTo>
                  <a:cubicBezTo>
                    <a:pt x="2120" y="4647"/>
                    <a:pt x="1977" y="4504"/>
                    <a:pt x="1977" y="4337"/>
                  </a:cubicBezTo>
                  <a:cubicBezTo>
                    <a:pt x="2025" y="2694"/>
                    <a:pt x="3382" y="1384"/>
                    <a:pt x="5002" y="1384"/>
                  </a:cubicBezTo>
                  <a:close/>
                  <a:moveTo>
                    <a:pt x="5017" y="3194"/>
                  </a:moveTo>
                  <a:cubicBezTo>
                    <a:pt x="5163" y="3194"/>
                    <a:pt x="5311" y="3289"/>
                    <a:pt x="5335" y="3480"/>
                  </a:cubicBezTo>
                  <a:lnTo>
                    <a:pt x="5335" y="4885"/>
                  </a:lnTo>
                  <a:cubicBezTo>
                    <a:pt x="6327" y="5263"/>
                    <a:pt x="6078" y="6719"/>
                    <a:pt x="5027" y="6719"/>
                  </a:cubicBezTo>
                  <a:cubicBezTo>
                    <a:pt x="5019" y="6719"/>
                    <a:pt x="5010" y="6719"/>
                    <a:pt x="5002" y="6719"/>
                  </a:cubicBezTo>
                  <a:cubicBezTo>
                    <a:pt x="3954" y="6695"/>
                    <a:pt x="3716" y="5242"/>
                    <a:pt x="4716" y="4885"/>
                  </a:cubicBezTo>
                  <a:lnTo>
                    <a:pt x="4716" y="3480"/>
                  </a:lnTo>
                  <a:cubicBezTo>
                    <a:pt x="4728" y="3289"/>
                    <a:pt x="4871" y="3194"/>
                    <a:pt x="5017" y="3194"/>
                  </a:cubicBezTo>
                  <a:close/>
                  <a:moveTo>
                    <a:pt x="4974" y="1"/>
                  </a:moveTo>
                  <a:cubicBezTo>
                    <a:pt x="4928" y="1"/>
                    <a:pt x="4882" y="2"/>
                    <a:pt x="4835" y="3"/>
                  </a:cubicBezTo>
                  <a:cubicBezTo>
                    <a:pt x="2549" y="98"/>
                    <a:pt x="739" y="1980"/>
                    <a:pt x="715" y="4266"/>
                  </a:cubicBezTo>
                  <a:lnTo>
                    <a:pt x="72" y="6171"/>
                  </a:lnTo>
                  <a:cubicBezTo>
                    <a:pt x="1" y="6409"/>
                    <a:pt x="48" y="6647"/>
                    <a:pt x="191" y="6838"/>
                  </a:cubicBezTo>
                  <a:cubicBezTo>
                    <a:pt x="300" y="7012"/>
                    <a:pt x="509" y="7127"/>
                    <a:pt x="726" y="7127"/>
                  </a:cubicBezTo>
                  <a:cubicBezTo>
                    <a:pt x="746" y="7127"/>
                    <a:pt x="766" y="7126"/>
                    <a:pt x="787" y="7124"/>
                  </a:cubicBezTo>
                  <a:lnTo>
                    <a:pt x="1358" y="7124"/>
                  </a:lnTo>
                  <a:lnTo>
                    <a:pt x="1358" y="8076"/>
                  </a:lnTo>
                  <a:cubicBezTo>
                    <a:pt x="1358" y="8719"/>
                    <a:pt x="1858" y="9219"/>
                    <a:pt x="2501" y="9219"/>
                  </a:cubicBezTo>
                  <a:lnTo>
                    <a:pt x="3240" y="9219"/>
                  </a:lnTo>
                  <a:lnTo>
                    <a:pt x="3240" y="10410"/>
                  </a:lnTo>
                  <a:cubicBezTo>
                    <a:pt x="3216" y="10600"/>
                    <a:pt x="3359" y="10743"/>
                    <a:pt x="3549" y="10743"/>
                  </a:cubicBezTo>
                  <a:lnTo>
                    <a:pt x="7740" y="10743"/>
                  </a:lnTo>
                  <a:cubicBezTo>
                    <a:pt x="7907" y="10743"/>
                    <a:pt x="8050" y="10600"/>
                    <a:pt x="8050" y="10434"/>
                  </a:cubicBezTo>
                  <a:lnTo>
                    <a:pt x="8050" y="7338"/>
                  </a:lnTo>
                  <a:cubicBezTo>
                    <a:pt x="8931" y="6457"/>
                    <a:pt x="9384" y="5195"/>
                    <a:pt x="9288" y="3932"/>
                  </a:cubicBezTo>
                  <a:cubicBezTo>
                    <a:pt x="9102" y="1692"/>
                    <a:pt x="7223" y="1"/>
                    <a:pt x="497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398" name="Google Shape;8398;p26"/>
          <p:cNvGrpSpPr/>
          <p:nvPr/>
        </p:nvGrpSpPr>
        <p:grpSpPr>
          <a:xfrm>
            <a:off x="5546982" y="4002942"/>
            <a:ext cx="369870" cy="350001"/>
            <a:chOff x="4530075" y="4076825"/>
            <a:chExt cx="283425" cy="268200"/>
          </a:xfrm>
        </p:grpSpPr>
        <p:sp>
          <p:nvSpPr>
            <p:cNvPr id="8399" name="Google Shape;8399;p26"/>
            <p:cNvSpPr/>
            <p:nvPr/>
          </p:nvSpPr>
          <p:spPr>
            <a:xfrm>
              <a:off x="4534250" y="4234475"/>
              <a:ext cx="61350" cy="52200"/>
            </a:xfrm>
            <a:custGeom>
              <a:avLst/>
              <a:gdLst/>
              <a:ahLst/>
              <a:cxnLst/>
              <a:rect l="l" t="t" r="r" b="b"/>
              <a:pathLst>
                <a:path w="2454" h="2088" extrusionOk="0">
                  <a:moveTo>
                    <a:pt x="1402" y="0"/>
                  </a:moveTo>
                  <a:cubicBezTo>
                    <a:pt x="1145" y="0"/>
                    <a:pt x="882" y="94"/>
                    <a:pt x="667" y="301"/>
                  </a:cubicBezTo>
                  <a:cubicBezTo>
                    <a:pt x="0" y="968"/>
                    <a:pt x="477" y="2087"/>
                    <a:pt x="1405" y="2087"/>
                  </a:cubicBezTo>
                  <a:cubicBezTo>
                    <a:pt x="1977" y="2087"/>
                    <a:pt x="2453" y="1635"/>
                    <a:pt x="2453" y="1040"/>
                  </a:cubicBezTo>
                  <a:cubicBezTo>
                    <a:pt x="2453" y="411"/>
                    <a:pt x="1940" y="0"/>
                    <a:pt x="14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0" name="Google Shape;8400;p26"/>
            <p:cNvSpPr/>
            <p:nvPr/>
          </p:nvSpPr>
          <p:spPr>
            <a:xfrm>
              <a:off x="4530075" y="4292600"/>
              <a:ext cx="78025" cy="52425"/>
            </a:xfrm>
            <a:custGeom>
              <a:avLst/>
              <a:gdLst/>
              <a:ahLst/>
              <a:cxnLst/>
              <a:rect l="l" t="t" r="r" b="b"/>
              <a:pathLst>
                <a:path w="3121" h="2097" extrusionOk="0">
                  <a:moveTo>
                    <a:pt x="501" y="1"/>
                  </a:moveTo>
                  <a:cubicBezTo>
                    <a:pt x="191" y="286"/>
                    <a:pt x="1" y="691"/>
                    <a:pt x="1" y="1120"/>
                  </a:cubicBezTo>
                  <a:lnTo>
                    <a:pt x="1" y="1787"/>
                  </a:lnTo>
                  <a:cubicBezTo>
                    <a:pt x="1" y="1953"/>
                    <a:pt x="144" y="2096"/>
                    <a:pt x="310" y="2096"/>
                  </a:cubicBezTo>
                  <a:lnTo>
                    <a:pt x="2811" y="2096"/>
                  </a:lnTo>
                  <a:cubicBezTo>
                    <a:pt x="2977" y="2096"/>
                    <a:pt x="3120" y="1953"/>
                    <a:pt x="3120" y="1787"/>
                  </a:cubicBezTo>
                  <a:lnTo>
                    <a:pt x="3120" y="1144"/>
                  </a:lnTo>
                  <a:cubicBezTo>
                    <a:pt x="3120" y="715"/>
                    <a:pt x="2977" y="286"/>
                    <a:pt x="2668" y="1"/>
                  </a:cubicBezTo>
                  <a:cubicBezTo>
                    <a:pt x="2346" y="262"/>
                    <a:pt x="1959" y="393"/>
                    <a:pt x="1575" y="393"/>
                  </a:cubicBezTo>
                  <a:cubicBezTo>
                    <a:pt x="1191" y="393"/>
                    <a:pt x="810" y="262"/>
                    <a:pt x="50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1" name="Google Shape;8401;p26"/>
            <p:cNvSpPr/>
            <p:nvPr/>
          </p:nvSpPr>
          <p:spPr>
            <a:xfrm>
              <a:off x="4722975" y="4234475"/>
              <a:ext cx="61350" cy="52200"/>
            </a:xfrm>
            <a:custGeom>
              <a:avLst/>
              <a:gdLst/>
              <a:ahLst/>
              <a:cxnLst/>
              <a:rect l="l" t="t" r="r" b="b"/>
              <a:pathLst>
                <a:path w="2454" h="2088" extrusionOk="0">
                  <a:moveTo>
                    <a:pt x="1384" y="0"/>
                  </a:moveTo>
                  <a:cubicBezTo>
                    <a:pt x="1124" y="0"/>
                    <a:pt x="859" y="94"/>
                    <a:pt x="644" y="301"/>
                  </a:cubicBezTo>
                  <a:cubicBezTo>
                    <a:pt x="1" y="968"/>
                    <a:pt x="453" y="2087"/>
                    <a:pt x="1406" y="2087"/>
                  </a:cubicBezTo>
                  <a:cubicBezTo>
                    <a:pt x="1977" y="2087"/>
                    <a:pt x="2453" y="1635"/>
                    <a:pt x="2453" y="1040"/>
                  </a:cubicBezTo>
                  <a:cubicBezTo>
                    <a:pt x="2453" y="411"/>
                    <a:pt x="1929" y="0"/>
                    <a:pt x="138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2" name="Google Shape;8402;p26"/>
            <p:cNvSpPr/>
            <p:nvPr/>
          </p:nvSpPr>
          <p:spPr>
            <a:xfrm>
              <a:off x="4718800" y="4292600"/>
              <a:ext cx="78625" cy="51825"/>
            </a:xfrm>
            <a:custGeom>
              <a:avLst/>
              <a:gdLst/>
              <a:ahLst/>
              <a:cxnLst/>
              <a:rect l="l" t="t" r="r" b="b"/>
              <a:pathLst>
                <a:path w="3145" h="2073" extrusionOk="0">
                  <a:moveTo>
                    <a:pt x="477" y="1"/>
                  </a:moveTo>
                  <a:cubicBezTo>
                    <a:pt x="168" y="286"/>
                    <a:pt x="1" y="691"/>
                    <a:pt x="1" y="1120"/>
                  </a:cubicBezTo>
                  <a:lnTo>
                    <a:pt x="1" y="1787"/>
                  </a:lnTo>
                  <a:cubicBezTo>
                    <a:pt x="1" y="1953"/>
                    <a:pt x="144" y="2072"/>
                    <a:pt x="310" y="2072"/>
                  </a:cubicBezTo>
                  <a:lnTo>
                    <a:pt x="2811" y="2072"/>
                  </a:lnTo>
                  <a:cubicBezTo>
                    <a:pt x="2978" y="2072"/>
                    <a:pt x="3121" y="1953"/>
                    <a:pt x="3144" y="1787"/>
                  </a:cubicBezTo>
                  <a:lnTo>
                    <a:pt x="3144" y="1144"/>
                  </a:lnTo>
                  <a:cubicBezTo>
                    <a:pt x="3144" y="715"/>
                    <a:pt x="2978" y="286"/>
                    <a:pt x="2668" y="1"/>
                  </a:cubicBezTo>
                  <a:cubicBezTo>
                    <a:pt x="2347" y="262"/>
                    <a:pt x="1960" y="393"/>
                    <a:pt x="1573" y="393"/>
                  </a:cubicBezTo>
                  <a:cubicBezTo>
                    <a:pt x="1186" y="393"/>
                    <a:pt x="799" y="262"/>
                    <a:pt x="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3" name="Google Shape;8403;p26"/>
            <p:cNvSpPr/>
            <p:nvPr/>
          </p:nvSpPr>
          <p:spPr>
            <a:xfrm>
              <a:off x="4628325" y="4234475"/>
              <a:ext cx="61325" cy="52200"/>
            </a:xfrm>
            <a:custGeom>
              <a:avLst/>
              <a:gdLst/>
              <a:ahLst/>
              <a:cxnLst/>
              <a:rect l="l" t="t" r="r" b="b"/>
              <a:pathLst>
                <a:path w="2453" h="2088" extrusionOk="0">
                  <a:moveTo>
                    <a:pt x="1402" y="0"/>
                  </a:moveTo>
                  <a:cubicBezTo>
                    <a:pt x="1145" y="0"/>
                    <a:pt x="882" y="94"/>
                    <a:pt x="667" y="301"/>
                  </a:cubicBezTo>
                  <a:cubicBezTo>
                    <a:pt x="0" y="968"/>
                    <a:pt x="476" y="2087"/>
                    <a:pt x="1405" y="2087"/>
                  </a:cubicBezTo>
                  <a:cubicBezTo>
                    <a:pt x="2000" y="2087"/>
                    <a:pt x="2453" y="1635"/>
                    <a:pt x="2453" y="1040"/>
                  </a:cubicBezTo>
                  <a:cubicBezTo>
                    <a:pt x="2453" y="411"/>
                    <a:pt x="1940" y="0"/>
                    <a:pt x="140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4" name="Google Shape;8404;p26"/>
            <p:cNvSpPr/>
            <p:nvPr/>
          </p:nvSpPr>
          <p:spPr>
            <a:xfrm>
              <a:off x="4624150" y="4292600"/>
              <a:ext cx="79200" cy="52425"/>
            </a:xfrm>
            <a:custGeom>
              <a:avLst/>
              <a:gdLst/>
              <a:ahLst/>
              <a:cxnLst/>
              <a:rect l="l" t="t" r="r" b="b"/>
              <a:pathLst>
                <a:path w="3168" h="2097" extrusionOk="0">
                  <a:moveTo>
                    <a:pt x="500" y="1"/>
                  </a:moveTo>
                  <a:cubicBezTo>
                    <a:pt x="191" y="286"/>
                    <a:pt x="0" y="691"/>
                    <a:pt x="0" y="1120"/>
                  </a:cubicBezTo>
                  <a:lnTo>
                    <a:pt x="0" y="1787"/>
                  </a:lnTo>
                  <a:cubicBezTo>
                    <a:pt x="0" y="1953"/>
                    <a:pt x="143" y="2096"/>
                    <a:pt x="334" y="2096"/>
                  </a:cubicBezTo>
                  <a:lnTo>
                    <a:pt x="2834" y="2096"/>
                  </a:lnTo>
                  <a:cubicBezTo>
                    <a:pt x="3025" y="2096"/>
                    <a:pt x="3168" y="1953"/>
                    <a:pt x="3144" y="1787"/>
                  </a:cubicBezTo>
                  <a:lnTo>
                    <a:pt x="3144" y="1144"/>
                  </a:lnTo>
                  <a:cubicBezTo>
                    <a:pt x="3168" y="715"/>
                    <a:pt x="2977" y="286"/>
                    <a:pt x="2668" y="1"/>
                  </a:cubicBezTo>
                  <a:cubicBezTo>
                    <a:pt x="2358" y="262"/>
                    <a:pt x="1971" y="393"/>
                    <a:pt x="1584" y="393"/>
                  </a:cubicBezTo>
                  <a:cubicBezTo>
                    <a:pt x="1197" y="393"/>
                    <a:pt x="810" y="262"/>
                    <a:pt x="5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5" name="Google Shape;8405;p26"/>
            <p:cNvSpPr/>
            <p:nvPr/>
          </p:nvSpPr>
          <p:spPr>
            <a:xfrm>
              <a:off x="4530075" y="4076825"/>
              <a:ext cx="283425" cy="141375"/>
            </a:xfrm>
            <a:custGeom>
              <a:avLst/>
              <a:gdLst/>
              <a:ahLst/>
              <a:cxnLst/>
              <a:rect l="l" t="t" r="r" b="b"/>
              <a:pathLst>
                <a:path w="11337" h="5655" extrusionOk="0">
                  <a:moveTo>
                    <a:pt x="5364" y="1"/>
                  </a:moveTo>
                  <a:cubicBezTo>
                    <a:pt x="4697" y="1"/>
                    <a:pt x="4037" y="368"/>
                    <a:pt x="3740" y="1059"/>
                  </a:cubicBezTo>
                  <a:cubicBezTo>
                    <a:pt x="3644" y="1035"/>
                    <a:pt x="3549" y="1035"/>
                    <a:pt x="3478" y="1035"/>
                  </a:cubicBezTo>
                  <a:cubicBezTo>
                    <a:pt x="2763" y="1035"/>
                    <a:pt x="2144" y="1440"/>
                    <a:pt x="1834" y="2083"/>
                  </a:cubicBezTo>
                  <a:lnTo>
                    <a:pt x="1787" y="2083"/>
                  </a:lnTo>
                  <a:cubicBezTo>
                    <a:pt x="787" y="2083"/>
                    <a:pt x="1" y="2892"/>
                    <a:pt x="1" y="3869"/>
                  </a:cubicBezTo>
                  <a:cubicBezTo>
                    <a:pt x="24" y="4845"/>
                    <a:pt x="810" y="5655"/>
                    <a:pt x="1811" y="5655"/>
                  </a:cubicBezTo>
                  <a:lnTo>
                    <a:pt x="4859" y="5655"/>
                  </a:lnTo>
                  <a:lnTo>
                    <a:pt x="5478" y="4393"/>
                  </a:lnTo>
                  <a:lnTo>
                    <a:pt x="4740" y="4393"/>
                  </a:lnTo>
                  <a:cubicBezTo>
                    <a:pt x="4502" y="4393"/>
                    <a:pt x="4335" y="4154"/>
                    <a:pt x="4430" y="3940"/>
                  </a:cubicBezTo>
                  <a:lnTo>
                    <a:pt x="5073" y="2678"/>
                  </a:lnTo>
                  <a:cubicBezTo>
                    <a:pt x="5123" y="2561"/>
                    <a:pt x="5231" y="2503"/>
                    <a:pt x="5341" y="2503"/>
                  </a:cubicBezTo>
                  <a:cubicBezTo>
                    <a:pt x="5388" y="2503"/>
                    <a:pt x="5435" y="2514"/>
                    <a:pt x="5478" y="2535"/>
                  </a:cubicBezTo>
                  <a:cubicBezTo>
                    <a:pt x="5645" y="2606"/>
                    <a:pt x="5716" y="2797"/>
                    <a:pt x="5621" y="2964"/>
                  </a:cubicBezTo>
                  <a:lnTo>
                    <a:pt x="5216" y="3773"/>
                  </a:lnTo>
                  <a:lnTo>
                    <a:pt x="5978" y="3773"/>
                  </a:lnTo>
                  <a:cubicBezTo>
                    <a:pt x="5991" y="3769"/>
                    <a:pt x="6004" y="3767"/>
                    <a:pt x="6017" y="3767"/>
                  </a:cubicBezTo>
                  <a:cubicBezTo>
                    <a:pt x="6076" y="3767"/>
                    <a:pt x="6134" y="3806"/>
                    <a:pt x="6192" y="3845"/>
                  </a:cubicBezTo>
                  <a:cubicBezTo>
                    <a:pt x="6288" y="3940"/>
                    <a:pt x="6311" y="4083"/>
                    <a:pt x="6264" y="4226"/>
                  </a:cubicBezTo>
                  <a:lnTo>
                    <a:pt x="5549" y="5655"/>
                  </a:lnTo>
                  <a:lnTo>
                    <a:pt x="8883" y="5655"/>
                  </a:lnTo>
                  <a:cubicBezTo>
                    <a:pt x="10884" y="5607"/>
                    <a:pt x="11336" y="2821"/>
                    <a:pt x="9431" y="2178"/>
                  </a:cubicBezTo>
                  <a:lnTo>
                    <a:pt x="9431" y="2154"/>
                  </a:lnTo>
                  <a:cubicBezTo>
                    <a:pt x="9395" y="1129"/>
                    <a:pt x="8558" y="416"/>
                    <a:pt x="7637" y="416"/>
                  </a:cubicBezTo>
                  <a:cubicBezTo>
                    <a:pt x="7338" y="416"/>
                    <a:pt x="7031" y="491"/>
                    <a:pt x="6740" y="654"/>
                  </a:cubicBezTo>
                  <a:cubicBezTo>
                    <a:pt x="6381" y="212"/>
                    <a:pt x="5870" y="1"/>
                    <a:pt x="536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06" name="Google Shape;8406;p26"/>
          <p:cNvGrpSpPr/>
          <p:nvPr/>
        </p:nvGrpSpPr>
        <p:grpSpPr>
          <a:xfrm>
            <a:off x="6302185" y="4003269"/>
            <a:ext cx="348109" cy="349675"/>
            <a:chOff x="5108775" y="4077075"/>
            <a:chExt cx="266750" cy="267950"/>
          </a:xfrm>
        </p:grpSpPr>
        <p:sp>
          <p:nvSpPr>
            <p:cNvPr id="8407" name="Google Shape;8407;p26"/>
            <p:cNvSpPr/>
            <p:nvPr/>
          </p:nvSpPr>
          <p:spPr>
            <a:xfrm>
              <a:off x="5130200" y="4077075"/>
              <a:ext cx="225075" cy="88750"/>
            </a:xfrm>
            <a:custGeom>
              <a:avLst/>
              <a:gdLst/>
              <a:ahLst/>
              <a:cxnLst/>
              <a:rect l="l" t="t" r="r" b="b"/>
              <a:pathLst>
                <a:path w="9003" h="3550" extrusionOk="0">
                  <a:moveTo>
                    <a:pt x="7431" y="1477"/>
                  </a:moveTo>
                  <a:cubicBezTo>
                    <a:pt x="7812" y="1501"/>
                    <a:pt x="7812" y="2049"/>
                    <a:pt x="7431" y="2096"/>
                  </a:cubicBezTo>
                  <a:lnTo>
                    <a:pt x="1572" y="2096"/>
                  </a:lnTo>
                  <a:cubicBezTo>
                    <a:pt x="1191" y="2049"/>
                    <a:pt x="1191" y="1501"/>
                    <a:pt x="1572" y="1477"/>
                  </a:cubicBezTo>
                  <a:close/>
                  <a:moveTo>
                    <a:pt x="1144" y="1"/>
                  </a:moveTo>
                  <a:cubicBezTo>
                    <a:pt x="501" y="1"/>
                    <a:pt x="1" y="501"/>
                    <a:pt x="1" y="1144"/>
                  </a:cubicBezTo>
                  <a:lnTo>
                    <a:pt x="1" y="2406"/>
                  </a:lnTo>
                  <a:cubicBezTo>
                    <a:pt x="1" y="3025"/>
                    <a:pt x="501" y="3549"/>
                    <a:pt x="1144" y="3549"/>
                  </a:cubicBezTo>
                  <a:lnTo>
                    <a:pt x="7836" y="3549"/>
                  </a:lnTo>
                  <a:cubicBezTo>
                    <a:pt x="8479" y="3549"/>
                    <a:pt x="9003" y="3025"/>
                    <a:pt x="9003" y="2406"/>
                  </a:cubicBezTo>
                  <a:lnTo>
                    <a:pt x="9003" y="1144"/>
                  </a:lnTo>
                  <a:cubicBezTo>
                    <a:pt x="9003" y="501"/>
                    <a:pt x="8479" y="1"/>
                    <a:pt x="783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8" name="Google Shape;8408;p26"/>
            <p:cNvSpPr/>
            <p:nvPr/>
          </p:nvSpPr>
          <p:spPr>
            <a:xfrm>
              <a:off x="5303525" y="4183150"/>
              <a:ext cx="23775" cy="35650"/>
            </a:xfrm>
            <a:custGeom>
              <a:avLst/>
              <a:gdLst/>
              <a:ahLst/>
              <a:cxnLst/>
              <a:rect l="l" t="t" r="r" b="b"/>
              <a:pathLst>
                <a:path w="951" h="1426" extrusionOk="0">
                  <a:moveTo>
                    <a:pt x="447" y="1"/>
                  </a:moveTo>
                  <a:cubicBezTo>
                    <a:pt x="238" y="1"/>
                    <a:pt x="1" y="151"/>
                    <a:pt x="117" y="354"/>
                  </a:cubicBezTo>
                  <a:lnTo>
                    <a:pt x="307" y="1187"/>
                  </a:lnTo>
                  <a:cubicBezTo>
                    <a:pt x="355" y="1330"/>
                    <a:pt x="474" y="1426"/>
                    <a:pt x="617" y="1426"/>
                  </a:cubicBezTo>
                  <a:lnTo>
                    <a:pt x="688" y="1426"/>
                  </a:lnTo>
                  <a:cubicBezTo>
                    <a:pt x="855" y="1378"/>
                    <a:pt x="950" y="1211"/>
                    <a:pt x="926" y="1045"/>
                  </a:cubicBezTo>
                  <a:lnTo>
                    <a:pt x="712" y="211"/>
                  </a:lnTo>
                  <a:cubicBezTo>
                    <a:pt x="703" y="62"/>
                    <a:pt x="581" y="1"/>
                    <a:pt x="44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09" name="Google Shape;8409;p26"/>
            <p:cNvSpPr/>
            <p:nvPr/>
          </p:nvSpPr>
          <p:spPr>
            <a:xfrm>
              <a:off x="5157000" y="4183575"/>
              <a:ext cx="22050" cy="35225"/>
            </a:xfrm>
            <a:custGeom>
              <a:avLst/>
              <a:gdLst/>
              <a:ahLst/>
              <a:cxnLst/>
              <a:rect l="l" t="t" r="r" b="b"/>
              <a:pathLst>
                <a:path w="882" h="1409" extrusionOk="0">
                  <a:moveTo>
                    <a:pt x="562" y="1"/>
                  </a:moveTo>
                  <a:cubicBezTo>
                    <a:pt x="453" y="1"/>
                    <a:pt x="344" y="54"/>
                    <a:pt x="286" y="170"/>
                  </a:cubicBezTo>
                  <a:lnTo>
                    <a:pt x="262" y="194"/>
                  </a:lnTo>
                  <a:lnTo>
                    <a:pt x="72" y="1028"/>
                  </a:lnTo>
                  <a:cubicBezTo>
                    <a:pt x="0" y="1194"/>
                    <a:pt x="119" y="1361"/>
                    <a:pt x="286" y="1409"/>
                  </a:cubicBezTo>
                  <a:lnTo>
                    <a:pt x="357" y="1409"/>
                  </a:lnTo>
                  <a:cubicBezTo>
                    <a:pt x="500" y="1409"/>
                    <a:pt x="619" y="1289"/>
                    <a:pt x="667" y="1170"/>
                  </a:cubicBezTo>
                  <a:lnTo>
                    <a:pt x="881" y="313"/>
                  </a:lnTo>
                  <a:cubicBezTo>
                    <a:pt x="881" y="115"/>
                    <a:pt x="722" y="1"/>
                    <a:pt x="56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0" name="Google Shape;8410;p26"/>
            <p:cNvSpPr/>
            <p:nvPr/>
          </p:nvSpPr>
          <p:spPr>
            <a:xfrm>
              <a:off x="5233800" y="4181275"/>
              <a:ext cx="17275" cy="36925"/>
            </a:xfrm>
            <a:custGeom>
              <a:avLst/>
              <a:gdLst/>
              <a:ahLst/>
              <a:cxnLst/>
              <a:rect l="l" t="t" r="r" b="b"/>
              <a:pathLst>
                <a:path w="691" h="1477" extrusionOk="0">
                  <a:moveTo>
                    <a:pt x="346" y="0"/>
                  </a:moveTo>
                  <a:cubicBezTo>
                    <a:pt x="173" y="0"/>
                    <a:pt x="0" y="119"/>
                    <a:pt x="24" y="357"/>
                  </a:cubicBezTo>
                  <a:lnTo>
                    <a:pt x="24" y="1191"/>
                  </a:lnTo>
                  <a:cubicBezTo>
                    <a:pt x="48" y="1381"/>
                    <a:pt x="197" y="1477"/>
                    <a:pt x="346" y="1477"/>
                  </a:cubicBezTo>
                  <a:cubicBezTo>
                    <a:pt x="494" y="1477"/>
                    <a:pt x="643" y="1381"/>
                    <a:pt x="667" y="1191"/>
                  </a:cubicBezTo>
                  <a:lnTo>
                    <a:pt x="667" y="357"/>
                  </a:lnTo>
                  <a:cubicBezTo>
                    <a:pt x="691" y="119"/>
                    <a:pt x="518" y="0"/>
                    <a:pt x="3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1" name="Google Shape;8411;p26"/>
            <p:cNvSpPr/>
            <p:nvPr/>
          </p:nvSpPr>
          <p:spPr>
            <a:xfrm>
              <a:off x="5121875" y="4234250"/>
              <a:ext cx="52400" cy="52425"/>
            </a:xfrm>
            <a:custGeom>
              <a:avLst/>
              <a:gdLst/>
              <a:ahLst/>
              <a:cxnLst/>
              <a:rect l="l" t="t" r="r" b="b"/>
              <a:pathLst>
                <a:path w="2096" h="2097" extrusionOk="0">
                  <a:moveTo>
                    <a:pt x="1048" y="1"/>
                  </a:moveTo>
                  <a:cubicBezTo>
                    <a:pt x="477" y="1"/>
                    <a:pt x="0" y="477"/>
                    <a:pt x="0" y="1049"/>
                  </a:cubicBezTo>
                  <a:cubicBezTo>
                    <a:pt x="0" y="1644"/>
                    <a:pt x="477" y="2096"/>
                    <a:pt x="1048" y="2096"/>
                  </a:cubicBezTo>
                  <a:cubicBezTo>
                    <a:pt x="1643" y="2096"/>
                    <a:pt x="2096" y="1644"/>
                    <a:pt x="2096" y="1049"/>
                  </a:cubicBezTo>
                  <a:cubicBezTo>
                    <a:pt x="2096" y="477"/>
                    <a:pt x="1643" y="1"/>
                    <a:pt x="1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2" name="Google Shape;8412;p26"/>
            <p:cNvSpPr/>
            <p:nvPr/>
          </p:nvSpPr>
          <p:spPr>
            <a:xfrm>
              <a:off x="5108775" y="4292600"/>
              <a:ext cx="78600" cy="52425"/>
            </a:xfrm>
            <a:custGeom>
              <a:avLst/>
              <a:gdLst/>
              <a:ahLst/>
              <a:cxnLst/>
              <a:rect l="l" t="t" r="r" b="b"/>
              <a:pathLst>
                <a:path w="3144" h="2097" extrusionOk="0">
                  <a:moveTo>
                    <a:pt x="500" y="1"/>
                  </a:moveTo>
                  <a:cubicBezTo>
                    <a:pt x="191" y="286"/>
                    <a:pt x="0" y="715"/>
                    <a:pt x="0" y="1144"/>
                  </a:cubicBezTo>
                  <a:lnTo>
                    <a:pt x="0" y="1787"/>
                  </a:lnTo>
                  <a:cubicBezTo>
                    <a:pt x="0" y="1953"/>
                    <a:pt x="143" y="2096"/>
                    <a:pt x="334" y="2096"/>
                  </a:cubicBezTo>
                  <a:lnTo>
                    <a:pt x="2834" y="2096"/>
                  </a:lnTo>
                  <a:cubicBezTo>
                    <a:pt x="3001" y="2096"/>
                    <a:pt x="3144" y="1953"/>
                    <a:pt x="3144" y="1787"/>
                  </a:cubicBezTo>
                  <a:lnTo>
                    <a:pt x="3144" y="1144"/>
                  </a:lnTo>
                  <a:cubicBezTo>
                    <a:pt x="3144" y="715"/>
                    <a:pt x="2953" y="310"/>
                    <a:pt x="2644" y="24"/>
                  </a:cubicBezTo>
                  <a:cubicBezTo>
                    <a:pt x="2358" y="262"/>
                    <a:pt x="1977" y="405"/>
                    <a:pt x="1572" y="405"/>
                  </a:cubicBezTo>
                  <a:cubicBezTo>
                    <a:pt x="1191" y="405"/>
                    <a:pt x="786" y="262"/>
                    <a:pt x="5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3" name="Google Shape;8413;p26"/>
            <p:cNvSpPr/>
            <p:nvPr/>
          </p:nvSpPr>
          <p:spPr>
            <a:xfrm>
              <a:off x="5310600" y="4234250"/>
              <a:ext cx="52425" cy="52425"/>
            </a:xfrm>
            <a:custGeom>
              <a:avLst/>
              <a:gdLst/>
              <a:ahLst/>
              <a:cxnLst/>
              <a:rect l="l" t="t" r="r" b="b"/>
              <a:pathLst>
                <a:path w="2097" h="2097" extrusionOk="0">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4" name="Google Shape;8414;p26"/>
            <p:cNvSpPr/>
            <p:nvPr/>
          </p:nvSpPr>
          <p:spPr>
            <a:xfrm>
              <a:off x="5297500" y="4292600"/>
              <a:ext cx="78025" cy="52425"/>
            </a:xfrm>
            <a:custGeom>
              <a:avLst/>
              <a:gdLst/>
              <a:ahLst/>
              <a:cxnLst/>
              <a:rect l="l" t="t" r="r" b="b"/>
              <a:pathLst>
                <a:path w="3121" h="2097" extrusionOk="0">
                  <a:moveTo>
                    <a:pt x="477" y="1"/>
                  </a:moveTo>
                  <a:cubicBezTo>
                    <a:pt x="167" y="286"/>
                    <a:pt x="0" y="691"/>
                    <a:pt x="0" y="1120"/>
                  </a:cubicBezTo>
                  <a:lnTo>
                    <a:pt x="0" y="1787"/>
                  </a:lnTo>
                  <a:cubicBezTo>
                    <a:pt x="0" y="1953"/>
                    <a:pt x="120" y="2096"/>
                    <a:pt x="286" y="2096"/>
                  </a:cubicBezTo>
                  <a:lnTo>
                    <a:pt x="2811" y="2096"/>
                  </a:lnTo>
                  <a:cubicBezTo>
                    <a:pt x="2977" y="2096"/>
                    <a:pt x="3120" y="1953"/>
                    <a:pt x="3096" y="1787"/>
                  </a:cubicBezTo>
                  <a:lnTo>
                    <a:pt x="3096" y="1144"/>
                  </a:lnTo>
                  <a:cubicBezTo>
                    <a:pt x="3120" y="715"/>
                    <a:pt x="2953" y="286"/>
                    <a:pt x="2644" y="1"/>
                  </a:cubicBezTo>
                  <a:cubicBezTo>
                    <a:pt x="2334" y="262"/>
                    <a:pt x="1947" y="393"/>
                    <a:pt x="1560" y="393"/>
                  </a:cubicBezTo>
                  <a:cubicBezTo>
                    <a:pt x="1173" y="393"/>
                    <a:pt x="786" y="262"/>
                    <a:pt x="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5" name="Google Shape;8415;p26"/>
            <p:cNvSpPr/>
            <p:nvPr/>
          </p:nvSpPr>
          <p:spPr>
            <a:xfrm>
              <a:off x="5216525" y="4234250"/>
              <a:ext cx="52425" cy="52425"/>
            </a:xfrm>
            <a:custGeom>
              <a:avLst/>
              <a:gdLst/>
              <a:ahLst/>
              <a:cxnLst/>
              <a:rect l="l" t="t" r="r" b="b"/>
              <a:pathLst>
                <a:path w="2097" h="2097" extrusionOk="0">
                  <a:moveTo>
                    <a:pt x="1049" y="1"/>
                  </a:moveTo>
                  <a:cubicBezTo>
                    <a:pt x="453" y="1"/>
                    <a:pt x="1" y="477"/>
                    <a:pt x="1" y="1049"/>
                  </a:cubicBezTo>
                  <a:cubicBezTo>
                    <a:pt x="1" y="1644"/>
                    <a:pt x="453" y="2096"/>
                    <a:pt x="1049" y="2096"/>
                  </a:cubicBezTo>
                  <a:cubicBezTo>
                    <a:pt x="1620" y="2096"/>
                    <a:pt x="2096" y="1644"/>
                    <a:pt x="2096" y="1049"/>
                  </a:cubicBezTo>
                  <a:cubicBezTo>
                    <a:pt x="2096" y="477"/>
                    <a:pt x="1620" y="1"/>
                    <a:pt x="1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6" name="Google Shape;8416;p26"/>
            <p:cNvSpPr/>
            <p:nvPr/>
          </p:nvSpPr>
          <p:spPr>
            <a:xfrm>
              <a:off x="5203425" y="4292600"/>
              <a:ext cx="78625" cy="52425"/>
            </a:xfrm>
            <a:custGeom>
              <a:avLst/>
              <a:gdLst/>
              <a:ahLst/>
              <a:cxnLst/>
              <a:rect l="l" t="t" r="r" b="b"/>
              <a:pathLst>
                <a:path w="3145" h="2097" extrusionOk="0">
                  <a:moveTo>
                    <a:pt x="477" y="1"/>
                  </a:moveTo>
                  <a:cubicBezTo>
                    <a:pt x="168" y="286"/>
                    <a:pt x="1" y="691"/>
                    <a:pt x="1" y="1120"/>
                  </a:cubicBezTo>
                  <a:lnTo>
                    <a:pt x="1" y="1787"/>
                  </a:lnTo>
                  <a:cubicBezTo>
                    <a:pt x="1" y="1953"/>
                    <a:pt x="144" y="2096"/>
                    <a:pt x="310" y="2096"/>
                  </a:cubicBezTo>
                  <a:lnTo>
                    <a:pt x="2811" y="2096"/>
                  </a:lnTo>
                  <a:cubicBezTo>
                    <a:pt x="3001" y="2096"/>
                    <a:pt x="3144" y="1953"/>
                    <a:pt x="3121" y="1787"/>
                  </a:cubicBezTo>
                  <a:lnTo>
                    <a:pt x="3121" y="1144"/>
                  </a:lnTo>
                  <a:cubicBezTo>
                    <a:pt x="3121" y="715"/>
                    <a:pt x="2954" y="310"/>
                    <a:pt x="2644" y="24"/>
                  </a:cubicBezTo>
                  <a:cubicBezTo>
                    <a:pt x="2338" y="260"/>
                    <a:pt x="1961" y="402"/>
                    <a:pt x="1561" y="405"/>
                  </a:cubicBezTo>
                  <a:lnTo>
                    <a:pt x="1561" y="405"/>
                  </a:lnTo>
                  <a:cubicBezTo>
                    <a:pt x="1161" y="402"/>
                    <a:pt x="784" y="236"/>
                    <a:pt x="47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17" name="Google Shape;8417;p26"/>
          <p:cNvGrpSpPr/>
          <p:nvPr/>
        </p:nvGrpSpPr>
        <p:grpSpPr>
          <a:xfrm>
            <a:off x="7057356" y="4002486"/>
            <a:ext cx="349675" cy="349675"/>
            <a:chOff x="5687450" y="4076475"/>
            <a:chExt cx="267950" cy="267950"/>
          </a:xfrm>
        </p:grpSpPr>
        <p:sp>
          <p:nvSpPr>
            <p:cNvPr id="8418" name="Google Shape;8418;p26"/>
            <p:cNvSpPr/>
            <p:nvPr/>
          </p:nvSpPr>
          <p:spPr>
            <a:xfrm>
              <a:off x="5795225" y="4234250"/>
              <a:ext cx="52425" cy="52425"/>
            </a:xfrm>
            <a:custGeom>
              <a:avLst/>
              <a:gdLst/>
              <a:ahLst/>
              <a:cxnLst/>
              <a:rect l="l" t="t" r="r" b="b"/>
              <a:pathLst>
                <a:path w="2097" h="2097" extrusionOk="0">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19" name="Google Shape;8419;p26"/>
            <p:cNvSpPr/>
            <p:nvPr/>
          </p:nvSpPr>
          <p:spPr>
            <a:xfrm>
              <a:off x="5771400" y="4290825"/>
              <a:ext cx="99450" cy="53600"/>
            </a:xfrm>
            <a:custGeom>
              <a:avLst/>
              <a:gdLst/>
              <a:ahLst/>
              <a:cxnLst/>
              <a:rect l="l" t="t" r="r" b="b"/>
              <a:pathLst>
                <a:path w="3978" h="2144" extrusionOk="0">
                  <a:moveTo>
                    <a:pt x="834" y="0"/>
                  </a:moveTo>
                  <a:cubicBezTo>
                    <a:pt x="310" y="381"/>
                    <a:pt x="1" y="976"/>
                    <a:pt x="1" y="1619"/>
                  </a:cubicBezTo>
                  <a:lnTo>
                    <a:pt x="1" y="1858"/>
                  </a:lnTo>
                  <a:cubicBezTo>
                    <a:pt x="25" y="2024"/>
                    <a:pt x="144" y="2143"/>
                    <a:pt x="334" y="2143"/>
                  </a:cubicBezTo>
                  <a:lnTo>
                    <a:pt x="3668" y="2143"/>
                  </a:lnTo>
                  <a:cubicBezTo>
                    <a:pt x="3835" y="2143"/>
                    <a:pt x="3978" y="2000"/>
                    <a:pt x="3978" y="1834"/>
                  </a:cubicBezTo>
                  <a:lnTo>
                    <a:pt x="3978" y="1619"/>
                  </a:lnTo>
                  <a:cubicBezTo>
                    <a:pt x="3978" y="976"/>
                    <a:pt x="3668" y="381"/>
                    <a:pt x="3144" y="0"/>
                  </a:cubicBezTo>
                  <a:cubicBezTo>
                    <a:pt x="2823" y="310"/>
                    <a:pt x="2406" y="464"/>
                    <a:pt x="1989" y="464"/>
                  </a:cubicBezTo>
                  <a:cubicBezTo>
                    <a:pt x="1573" y="464"/>
                    <a:pt x="1156" y="310"/>
                    <a:pt x="8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0" name="Google Shape;8420;p26"/>
            <p:cNvSpPr/>
            <p:nvPr/>
          </p:nvSpPr>
          <p:spPr>
            <a:xfrm>
              <a:off x="5879175" y="4076475"/>
              <a:ext cx="52400" cy="52425"/>
            </a:xfrm>
            <a:custGeom>
              <a:avLst/>
              <a:gdLst/>
              <a:ahLst/>
              <a:cxnLst/>
              <a:rect l="l" t="t" r="r" b="b"/>
              <a:pathLst>
                <a:path w="2096" h="2097" extrusionOk="0">
                  <a:moveTo>
                    <a:pt x="1048" y="1"/>
                  </a:moveTo>
                  <a:cubicBezTo>
                    <a:pt x="477" y="1"/>
                    <a:pt x="0" y="477"/>
                    <a:pt x="0" y="1049"/>
                  </a:cubicBezTo>
                  <a:cubicBezTo>
                    <a:pt x="0" y="1620"/>
                    <a:pt x="477" y="2097"/>
                    <a:pt x="1048" y="2097"/>
                  </a:cubicBezTo>
                  <a:cubicBezTo>
                    <a:pt x="1643" y="2097"/>
                    <a:pt x="2096" y="1620"/>
                    <a:pt x="2096" y="1049"/>
                  </a:cubicBezTo>
                  <a:cubicBezTo>
                    <a:pt x="2096" y="477"/>
                    <a:pt x="1643" y="1"/>
                    <a:pt x="1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1" name="Google Shape;8421;p26"/>
            <p:cNvSpPr/>
            <p:nvPr/>
          </p:nvSpPr>
          <p:spPr>
            <a:xfrm>
              <a:off x="5855950" y="4133050"/>
              <a:ext cx="99450" cy="53600"/>
            </a:xfrm>
            <a:custGeom>
              <a:avLst/>
              <a:gdLst/>
              <a:ahLst/>
              <a:cxnLst/>
              <a:rect l="l" t="t" r="r" b="b"/>
              <a:pathLst>
                <a:path w="3978" h="2144" extrusionOk="0">
                  <a:moveTo>
                    <a:pt x="834" y="0"/>
                  </a:moveTo>
                  <a:cubicBezTo>
                    <a:pt x="310" y="357"/>
                    <a:pt x="0" y="977"/>
                    <a:pt x="0" y="1620"/>
                  </a:cubicBezTo>
                  <a:lnTo>
                    <a:pt x="0" y="1810"/>
                  </a:lnTo>
                  <a:cubicBezTo>
                    <a:pt x="0" y="2001"/>
                    <a:pt x="143" y="2144"/>
                    <a:pt x="310" y="2144"/>
                  </a:cubicBezTo>
                  <a:lnTo>
                    <a:pt x="3668" y="2144"/>
                  </a:lnTo>
                  <a:cubicBezTo>
                    <a:pt x="3835" y="2144"/>
                    <a:pt x="3978" y="2001"/>
                    <a:pt x="3978" y="1810"/>
                  </a:cubicBezTo>
                  <a:lnTo>
                    <a:pt x="3978" y="1620"/>
                  </a:lnTo>
                  <a:cubicBezTo>
                    <a:pt x="3978" y="977"/>
                    <a:pt x="3668" y="357"/>
                    <a:pt x="3144" y="0"/>
                  </a:cubicBezTo>
                  <a:cubicBezTo>
                    <a:pt x="2823" y="310"/>
                    <a:pt x="2406" y="465"/>
                    <a:pt x="1989" y="465"/>
                  </a:cubicBezTo>
                  <a:cubicBezTo>
                    <a:pt x="1572" y="465"/>
                    <a:pt x="1155" y="310"/>
                    <a:pt x="8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2" name="Google Shape;8422;p26"/>
            <p:cNvSpPr/>
            <p:nvPr/>
          </p:nvSpPr>
          <p:spPr>
            <a:xfrm>
              <a:off x="5710675" y="4076475"/>
              <a:ext cx="52425" cy="52425"/>
            </a:xfrm>
            <a:custGeom>
              <a:avLst/>
              <a:gdLst/>
              <a:ahLst/>
              <a:cxnLst/>
              <a:rect l="l" t="t" r="r" b="b"/>
              <a:pathLst>
                <a:path w="2097" h="2097" extrusionOk="0">
                  <a:moveTo>
                    <a:pt x="1049" y="1"/>
                  </a:moveTo>
                  <a:cubicBezTo>
                    <a:pt x="477" y="1"/>
                    <a:pt x="1" y="477"/>
                    <a:pt x="1" y="1049"/>
                  </a:cubicBezTo>
                  <a:cubicBezTo>
                    <a:pt x="1" y="1620"/>
                    <a:pt x="477" y="2097"/>
                    <a:pt x="1049" y="2097"/>
                  </a:cubicBezTo>
                  <a:cubicBezTo>
                    <a:pt x="1644" y="2097"/>
                    <a:pt x="2096" y="1620"/>
                    <a:pt x="2096" y="1049"/>
                  </a:cubicBezTo>
                  <a:cubicBezTo>
                    <a:pt x="2096" y="477"/>
                    <a:pt x="1644" y="1"/>
                    <a:pt x="10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3" name="Google Shape;8423;p26"/>
            <p:cNvSpPr/>
            <p:nvPr/>
          </p:nvSpPr>
          <p:spPr>
            <a:xfrm>
              <a:off x="5687450" y="4133050"/>
              <a:ext cx="99450" cy="53600"/>
            </a:xfrm>
            <a:custGeom>
              <a:avLst/>
              <a:gdLst/>
              <a:ahLst/>
              <a:cxnLst/>
              <a:rect l="l" t="t" r="r" b="b"/>
              <a:pathLst>
                <a:path w="3978" h="2144" extrusionOk="0">
                  <a:moveTo>
                    <a:pt x="834" y="0"/>
                  </a:moveTo>
                  <a:cubicBezTo>
                    <a:pt x="311" y="357"/>
                    <a:pt x="1" y="977"/>
                    <a:pt x="1" y="1620"/>
                  </a:cubicBezTo>
                  <a:lnTo>
                    <a:pt x="1" y="1810"/>
                  </a:lnTo>
                  <a:cubicBezTo>
                    <a:pt x="1" y="2001"/>
                    <a:pt x="144" y="2144"/>
                    <a:pt x="311" y="2144"/>
                  </a:cubicBezTo>
                  <a:lnTo>
                    <a:pt x="3668" y="2144"/>
                  </a:lnTo>
                  <a:cubicBezTo>
                    <a:pt x="3835" y="2120"/>
                    <a:pt x="3978" y="2001"/>
                    <a:pt x="3978" y="1810"/>
                  </a:cubicBezTo>
                  <a:lnTo>
                    <a:pt x="3978" y="1620"/>
                  </a:lnTo>
                  <a:cubicBezTo>
                    <a:pt x="3978" y="977"/>
                    <a:pt x="3668" y="357"/>
                    <a:pt x="3144" y="0"/>
                  </a:cubicBezTo>
                  <a:cubicBezTo>
                    <a:pt x="2823" y="310"/>
                    <a:pt x="2406" y="465"/>
                    <a:pt x="1989" y="465"/>
                  </a:cubicBezTo>
                  <a:cubicBezTo>
                    <a:pt x="1573" y="465"/>
                    <a:pt x="1156" y="310"/>
                    <a:pt x="8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4" name="Google Shape;8424;p26"/>
            <p:cNvSpPr/>
            <p:nvPr/>
          </p:nvSpPr>
          <p:spPr>
            <a:xfrm>
              <a:off x="5782725" y="4078900"/>
              <a:ext cx="76225" cy="57750"/>
            </a:xfrm>
            <a:custGeom>
              <a:avLst/>
              <a:gdLst/>
              <a:ahLst/>
              <a:cxnLst/>
              <a:rect l="l" t="t" r="r" b="b"/>
              <a:pathLst>
                <a:path w="3049" h="2310" extrusionOk="0">
                  <a:moveTo>
                    <a:pt x="1858" y="0"/>
                  </a:moveTo>
                  <a:cubicBezTo>
                    <a:pt x="1617" y="0"/>
                    <a:pt x="1400" y="309"/>
                    <a:pt x="1620" y="547"/>
                  </a:cubicBezTo>
                  <a:lnTo>
                    <a:pt x="1929" y="833"/>
                  </a:lnTo>
                  <a:lnTo>
                    <a:pt x="381" y="833"/>
                  </a:lnTo>
                  <a:cubicBezTo>
                    <a:pt x="0" y="880"/>
                    <a:pt x="0" y="1428"/>
                    <a:pt x="381" y="1476"/>
                  </a:cubicBezTo>
                  <a:lnTo>
                    <a:pt x="1929" y="1476"/>
                  </a:lnTo>
                  <a:lnTo>
                    <a:pt x="1644" y="1761"/>
                  </a:lnTo>
                  <a:cubicBezTo>
                    <a:pt x="1524" y="1904"/>
                    <a:pt x="1524" y="2095"/>
                    <a:pt x="1644" y="2214"/>
                  </a:cubicBezTo>
                  <a:cubicBezTo>
                    <a:pt x="1691" y="2262"/>
                    <a:pt x="1786" y="2309"/>
                    <a:pt x="1858" y="2309"/>
                  </a:cubicBezTo>
                  <a:cubicBezTo>
                    <a:pt x="1953" y="2309"/>
                    <a:pt x="2025" y="2262"/>
                    <a:pt x="2072" y="2214"/>
                  </a:cubicBezTo>
                  <a:lnTo>
                    <a:pt x="2929" y="1380"/>
                  </a:lnTo>
                  <a:cubicBezTo>
                    <a:pt x="3049" y="1261"/>
                    <a:pt x="3049" y="1047"/>
                    <a:pt x="2929" y="928"/>
                  </a:cubicBezTo>
                  <a:lnTo>
                    <a:pt x="2072" y="94"/>
                  </a:lnTo>
                  <a:cubicBezTo>
                    <a:pt x="2006" y="28"/>
                    <a:pt x="1931" y="0"/>
                    <a:pt x="18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5" name="Google Shape;8425;p26"/>
            <p:cNvSpPr/>
            <p:nvPr/>
          </p:nvSpPr>
          <p:spPr>
            <a:xfrm>
              <a:off x="5713650" y="4205675"/>
              <a:ext cx="59875" cy="56325"/>
            </a:xfrm>
            <a:custGeom>
              <a:avLst/>
              <a:gdLst/>
              <a:ahLst/>
              <a:cxnLst/>
              <a:rect l="l" t="t" r="r" b="b"/>
              <a:pathLst>
                <a:path w="2395" h="2253" extrusionOk="0">
                  <a:moveTo>
                    <a:pt x="358" y="1"/>
                  </a:moveTo>
                  <a:cubicBezTo>
                    <a:pt x="168" y="1"/>
                    <a:pt x="25" y="144"/>
                    <a:pt x="25" y="334"/>
                  </a:cubicBezTo>
                  <a:lnTo>
                    <a:pt x="25" y="1525"/>
                  </a:lnTo>
                  <a:cubicBezTo>
                    <a:pt x="1" y="1751"/>
                    <a:pt x="173" y="1864"/>
                    <a:pt x="346" y="1864"/>
                  </a:cubicBezTo>
                  <a:cubicBezTo>
                    <a:pt x="519" y="1864"/>
                    <a:pt x="691" y="1751"/>
                    <a:pt x="668" y="1525"/>
                  </a:cubicBezTo>
                  <a:lnTo>
                    <a:pt x="668" y="1096"/>
                  </a:lnTo>
                  <a:lnTo>
                    <a:pt x="1763" y="2168"/>
                  </a:lnTo>
                  <a:cubicBezTo>
                    <a:pt x="1828" y="2227"/>
                    <a:pt x="1899" y="2252"/>
                    <a:pt x="1967" y="2252"/>
                  </a:cubicBezTo>
                  <a:cubicBezTo>
                    <a:pt x="2198" y="2252"/>
                    <a:pt x="2394" y="1960"/>
                    <a:pt x="2192" y="1739"/>
                  </a:cubicBezTo>
                  <a:lnTo>
                    <a:pt x="1120" y="644"/>
                  </a:lnTo>
                  <a:lnTo>
                    <a:pt x="1549" y="644"/>
                  </a:lnTo>
                  <a:cubicBezTo>
                    <a:pt x="1906" y="596"/>
                    <a:pt x="1906" y="48"/>
                    <a:pt x="154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6" name="Google Shape;8426;p26"/>
            <p:cNvSpPr/>
            <p:nvPr/>
          </p:nvSpPr>
          <p:spPr>
            <a:xfrm>
              <a:off x="5870825" y="4205450"/>
              <a:ext cx="60250" cy="56875"/>
            </a:xfrm>
            <a:custGeom>
              <a:avLst/>
              <a:gdLst/>
              <a:ahLst/>
              <a:cxnLst/>
              <a:rect l="l" t="t" r="r" b="b"/>
              <a:pathLst>
                <a:path w="2410" h="2275" extrusionOk="0">
                  <a:moveTo>
                    <a:pt x="1969" y="1"/>
                  </a:moveTo>
                  <a:cubicBezTo>
                    <a:pt x="1893" y="1"/>
                    <a:pt x="1813" y="31"/>
                    <a:pt x="1739" y="105"/>
                  </a:cubicBezTo>
                  <a:lnTo>
                    <a:pt x="1763" y="105"/>
                  </a:lnTo>
                  <a:lnTo>
                    <a:pt x="668" y="1200"/>
                  </a:lnTo>
                  <a:lnTo>
                    <a:pt x="668" y="772"/>
                  </a:lnTo>
                  <a:cubicBezTo>
                    <a:pt x="691" y="545"/>
                    <a:pt x="519" y="432"/>
                    <a:pt x="346" y="432"/>
                  </a:cubicBezTo>
                  <a:cubicBezTo>
                    <a:pt x="174" y="432"/>
                    <a:pt x="1" y="545"/>
                    <a:pt x="25" y="772"/>
                  </a:cubicBezTo>
                  <a:lnTo>
                    <a:pt x="25" y="1962"/>
                  </a:lnTo>
                  <a:cubicBezTo>
                    <a:pt x="25" y="2129"/>
                    <a:pt x="168" y="2272"/>
                    <a:pt x="334" y="2272"/>
                  </a:cubicBezTo>
                  <a:lnTo>
                    <a:pt x="1525" y="2272"/>
                  </a:lnTo>
                  <a:cubicBezTo>
                    <a:pt x="1539" y="2273"/>
                    <a:pt x="1553" y="2274"/>
                    <a:pt x="1566" y="2274"/>
                  </a:cubicBezTo>
                  <a:cubicBezTo>
                    <a:pt x="1964" y="2274"/>
                    <a:pt x="1964" y="1627"/>
                    <a:pt x="1566" y="1627"/>
                  </a:cubicBezTo>
                  <a:cubicBezTo>
                    <a:pt x="1553" y="1627"/>
                    <a:pt x="1539" y="1628"/>
                    <a:pt x="1525" y="1629"/>
                  </a:cubicBezTo>
                  <a:lnTo>
                    <a:pt x="1096" y="1629"/>
                  </a:lnTo>
                  <a:lnTo>
                    <a:pt x="2192" y="534"/>
                  </a:lnTo>
                  <a:cubicBezTo>
                    <a:pt x="2410" y="316"/>
                    <a:pt x="2212" y="1"/>
                    <a:pt x="196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27" name="Google Shape;8427;p26"/>
          <p:cNvGrpSpPr/>
          <p:nvPr/>
        </p:nvGrpSpPr>
        <p:grpSpPr>
          <a:xfrm>
            <a:off x="7812560" y="4002486"/>
            <a:ext cx="349675" cy="350458"/>
            <a:chOff x="6266150" y="4076475"/>
            <a:chExt cx="267950" cy="268550"/>
          </a:xfrm>
        </p:grpSpPr>
        <p:sp>
          <p:nvSpPr>
            <p:cNvPr id="8428" name="Google Shape;8428;p26"/>
            <p:cNvSpPr/>
            <p:nvPr/>
          </p:nvSpPr>
          <p:spPr>
            <a:xfrm>
              <a:off x="6373925" y="4076475"/>
              <a:ext cx="52400" cy="52425"/>
            </a:xfrm>
            <a:custGeom>
              <a:avLst/>
              <a:gdLst/>
              <a:ahLst/>
              <a:cxnLst/>
              <a:rect l="l" t="t" r="r" b="b"/>
              <a:pathLst>
                <a:path w="2096" h="2097" extrusionOk="0">
                  <a:moveTo>
                    <a:pt x="1048" y="1"/>
                  </a:moveTo>
                  <a:cubicBezTo>
                    <a:pt x="476" y="1"/>
                    <a:pt x="0" y="477"/>
                    <a:pt x="0" y="1049"/>
                  </a:cubicBezTo>
                  <a:cubicBezTo>
                    <a:pt x="0" y="1620"/>
                    <a:pt x="476" y="2097"/>
                    <a:pt x="1048" y="2097"/>
                  </a:cubicBezTo>
                  <a:cubicBezTo>
                    <a:pt x="1619" y="2097"/>
                    <a:pt x="2096" y="1620"/>
                    <a:pt x="2096" y="1049"/>
                  </a:cubicBezTo>
                  <a:cubicBezTo>
                    <a:pt x="2096" y="477"/>
                    <a:pt x="1619" y="1"/>
                    <a:pt x="10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29" name="Google Shape;8429;p26"/>
            <p:cNvSpPr/>
            <p:nvPr/>
          </p:nvSpPr>
          <p:spPr>
            <a:xfrm>
              <a:off x="6266150" y="4290825"/>
              <a:ext cx="99450" cy="54200"/>
            </a:xfrm>
            <a:custGeom>
              <a:avLst/>
              <a:gdLst/>
              <a:ahLst/>
              <a:cxnLst/>
              <a:rect l="l" t="t" r="r" b="b"/>
              <a:pathLst>
                <a:path w="3978" h="2168" extrusionOk="0">
                  <a:moveTo>
                    <a:pt x="834" y="0"/>
                  </a:moveTo>
                  <a:cubicBezTo>
                    <a:pt x="310" y="381"/>
                    <a:pt x="1" y="976"/>
                    <a:pt x="1" y="1619"/>
                  </a:cubicBezTo>
                  <a:lnTo>
                    <a:pt x="1" y="1858"/>
                  </a:lnTo>
                  <a:cubicBezTo>
                    <a:pt x="1" y="2024"/>
                    <a:pt x="120" y="2167"/>
                    <a:pt x="310" y="2167"/>
                  </a:cubicBezTo>
                  <a:lnTo>
                    <a:pt x="3668" y="2167"/>
                  </a:lnTo>
                  <a:cubicBezTo>
                    <a:pt x="3835" y="2167"/>
                    <a:pt x="3978" y="2024"/>
                    <a:pt x="3978" y="1858"/>
                  </a:cubicBezTo>
                  <a:lnTo>
                    <a:pt x="3978" y="1643"/>
                  </a:lnTo>
                  <a:cubicBezTo>
                    <a:pt x="3978" y="976"/>
                    <a:pt x="3668" y="381"/>
                    <a:pt x="3144" y="0"/>
                  </a:cubicBezTo>
                  <a:cubicBezTo>
                    <a:pt x="2823" y="310"/>
                    <a:pt x="2406" y="464"/>
                    <a:pt x="1989" y="464"/>
                  </a:cubicBezTo>
                  <a:cubicBezTo>
                    <a:pt x="1572" y="464"/>
                    <a:pt x="1156" y="310"/>
                    <a:pt x="8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0" name="Google Shape;8430;p26"/>
            <p:cNvSpPr/>
            <p:nvPr/>
          </p:nvSpPr>
          <p:spPr>
            <a:xfrm>
              <a:off x="6434650" y="4290825"/>
              <a:ext cx="99450" cy="53600"/>
            </a:xfrm>
            <a:custGeom>
              <a:avLst/>
              <a:gdLst/>
              <a:ahLst/>
              <a:cxnLst/>
              <a:rect l="l" t="t" r="r" b="b"/>
              <a:pathLst>
                <a:path w="3978" h="2144" extrusionOk="0">
                  <a:moveTo>
                    <a:pt x="834" y="0"/>
                  </a:moveTo>
                  <a:cubicBezTo>
                    <a:pt x="310" y="381"/>
                    <a:pt x="0" y="976"/>
                    <a:pt x="0" y="1619"/>
                  </a:cubicBezTo>
                  <a:lnTo>
                    <a:pt x="0" y="1858"/>
                  </a:lnTo>
                  <a:cubicBezTo>
                    <a:pt x="0" y="2024"/>
                    <a:pt x="143" y="2143"/>
                    <a:pt x="310" y="2143"/>
                  </a:cubicBezTo>
                  <a:lnTo>
                    <a:pt x="3691" y="2143"/>
                  </a:lnTo>
                  <a:cubicBezTo>
                    <a:pt x="3858" y="2143"/>
                    <a:pt x="3977" y="2000"/>
                    <a:pt x="3977" y="1834"/>
                  </a:cubicBezTo>
                  <a:lnTo>
                    <a:pt x="3977" y="1619"/>
                  </a:lnTo>
                  <a:cubicBezTo>
                    <a:pt x="3977" y="976"/>
                    <a:pt x="3668" y="381"/>
                    <a:pt x="3144" y="0"/>
                  </a:cubicBezTo>
                  <a:cubicBezTo>
                    <a:pt x="2822" y="310"/>
                    <a:pt x="2405" y="464"/>
                    <a:pt x="1989" y="464"/>
                  </a:cubicBezTo>
                  <a:cubicBezTo>
                    <a:pt x="1572" y="464"/>
                    <a:pt x="1155" y="310"/>
                    <a:pt x="83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1" name="Google Shape;8431;p26"/>
            <p:cNvSpPr/>
            <p:nvPr/>
          </p:nvSpPr>
          <p:spPr>
            <a:xfrm>
              <a:off x="6279250" y="4133050"/>
              <a:ext cx="241750" cy="153625"/>
            </a:xfrm>
            <a:custGeom>
              <a:avLst/>
              <a:gdLst/>
              <a:ahLst/>
              <a:cxnLst/>
              <a:rect l="l" t="t" r="r" b="b"/>
              <a:pathLst>
                <a:path w="9670" h="6145" extrusionOk="0">
                  <a:moveTo>
                    <a:pt x="3668" y="0"/>
                  </a:moveTo>
                  <a:cubicBezTo>
                    <a:pt x="3144" y="357"/>
                    <a:pt x="2835" y="977"/>
                    <a:pt x="2858" y="1620"/>
                  </a:cubicBezTo>
                  <a:lnTo>
                    <a:pt x="2858" y="1810"/>
                  </a:lnTo>
                  <a:cubicBezTo>
                    <a:pt x="2835" y="1977"/>
                    <a:pt x="2977" y="2120"/>
                    <a:pt x="3144" y="2144"/>
                  </a:cubicBezTo>
                  <a:lnTo>
                    <a:pt x="4549" y="2144"/>
                  </a:lnTo>
                  <a:lnTo>
                    <a:pt x="4549" y="2810"/>
                  </a:lnTo>
                  <a:lnTo>
                    <a:pt x="1477" y="2810"/>
                  </a:lnTo>
                  <a:cubicBezTo>
                    <a:pt x="1463" y="2809"/>
                    <a:pt x="1449" y="2808"/>
                    <a:pt x="1436" y="2808"/>
                  </a:cubicBezTo>
                  <a:cubicBezTo>
                    <a:pt x="1266" y="2808"/>
                    <a:pt x="1144" y="2943"/>
                    <a:pt x="1144" y="3120"/>
                  </a:cubicBezTo>
                  <a:lnTo>
                    <a:pt x="1144" y="4096"/>
                  </a:lnTo>
                  <a:cubicBezTo>
                    <a:pt x="1" y="4454"/>
                    <a:pt x="263" y="6144"/>
                    <a:pt x="1453" y="6144"/>
                  </a:cubicBezTo>
                  <a:cubicBezTo>
                    <a:pt x="2668" y="6144"/>
                    <a:pt x="2930" y="4454"/>
                    <a:pt x="1787" y="4096"/>
                  </a:cubicBezTo>
                  <a:lnTo>
                    <a:pt x="1787" y="3430"/>
                  </a:lnTo>
                  <a:lnTo>
                    <a:pt x="7883" y="3430"/>
                  </a:lnTo>
                  <a:lnTo>
                    <a:pt x="7883" y="4120"/>
                  </a:lnTo>
                  <a:cubicBezTo>
                    <a:pt x="6740" y="4477"/>
                    <a:pt x="7002" y="6144"/>
                    <a:pt x="8193" y="6144"/>
                  </a:cubicBezTo>
                  <a:cubicBezTo>
                    <a:pt x="9407" y="6144"/>
                    <a:pt x="9669" y="4477"/>
                    <a:pt x="8526" y="4120"/>
                  </a:cubicBezTo>
                  <a:lnTo>
                    <a:pt x="8526" y="3120"/>
                  </a:lnTo>
                  <a:cubicBezTo>
                    <a:pt x="8526" y="2953"/>
                    <a:pt x="8383" y="2810"/>
                    <a:pt x="8217" y="2810"/>
                  </a:cubicBezTo>
                  <a:lnTo>
                    <a:pt x="5145" y="2810"/>
                  </a:lnTo>
                  <a:lnTo>
                    <a:pt x="5145" y="2144"/>
                  </a:lnTo>
                  <a:lnTo>
                    <a:pt x="6502" y="2144"/>
                  </a:lnTo>
                  <a:cubicBezTo>
                    <a:pt x="6692" y="2144"/>
                    <a:pt x="6835" y="2001"/>
                    <a:pt x="6835" y="1810"/>
                  </a:cubicBezTo>
                  <a:lnTo>
                    <a:pt x="6835" y="1620"/>
                  </a:lnTo>
                  <a:cubicBezTo>
                    <a:pt x="6835" y="977"/>
                    <a:pt x="6526" y="357"/>
                    <a:pt x="6002" y="0"/>
                  </a:cubicBezTo>
                  <a:cubicBezTo>
                    <a:pt x="5668" y="310"/>
                    <a:pt x="5252" y="465"/>
                    <a:pt x="4835" y="465"/>
                  </a:cubicBezTo>
                  <a:cubicBezTo>
                    <a:pt x="4418" y="465"/>
                    <a:pt x="4001" y="310"/>
                    <a:pt x="366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32" name="Google Shape;8432;p26"/>
          <p:cNvGrpSpPr/>
          <p:nvPr/>
        </p:nvGrpSpPr>
        <p:grpSpPr>
          <a:xfrm>
            <a:off x="3279088" y="2899239"/>
            <a:ext cx="351991" cy="324206"/>
            <a:chOff x="2792225" y="3231075"/>
            <a:chExt cx="269725" cy="248434"/>
          </a:xfrm>
        </p:grpSpPr>
        <p:sp>
          <p:nvSpPr>
            <p:cNvPr id="8433" name="Google Shape;8433;p26"/>
            <p:cNvSpPr/>
            <p:nvPr/>
          </p:nvSpPr>
          <p:spPr>
            <a:xfrm>
              <a:off x="2939726" y="3448400"/>
              <a:ext cx="26205" cy="30813"/>
            </a:xfrm>
            <a:custGeom>
              <a:avLst/>
              <a:gdLst/>
              <a:ahLst/>
              <a:cxnLst/>
              <a:rect l="l" t="t" r="r" b="b"/>
              <a:pathLst>
                <a:path w="21747" h="25571" extrusionOk="0">
                  <a:moveTo>
                    <a:pt x="16310" y="0"/>
                  </a:moveTo>
                  <a:lnTo>
                    <a:pt x="16310" y="0"/>
                  </a:lnTo>
                  <a:cubicBezTo>
                    <a:pt x="15321" y="5931"/>
                    <a:pt x="12850" y="11861"/>
                    <a:pt x="8402" y="15815"/>
                  </a:cubicBezTo>
                  <a:lnTo>
                    <a:pt x="0" y="24711"/>
                  </a:lnTo>
                  <a:cubicBezTo>
                    <a:pt x="1587" y="25288"/>
                    <a:pt x="3215" y="25570"/>
                    <a:pt x="4836" y="25570"/>
                  </a:cubicBezTo>
                  <a:cubicBezTo>
                    <a:pt x="8772" y="25570"/>
                    <a:pt x="12665" y="23908"/>
                    <a:pt x="15815" y="20757"/>
                  </a:cubicBezTo>
                  <a:cubicBezTo>
                    <a:pt x="21252" y="15321"/>
                    <a:pt x="21746" y="5931"/>
                    <a:pt x="1631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4" name="Google Shape;8434;p26"/>
            <p:cNvSpPr/>
            <p:nvPr/>
          </p:nvSpPr>
          <p:spPr>
            <a:xfrm>
              <a:off x="2809253" y="3338031"/>
              <a:ext cx="136429" cy="141478"/>
            </a:xfrm>
            <a:custGeom>
              <a:avLst/>
              <a:gdLst/>
              <a:ahLst/>
              <a:cxnLst/>
              <a:rect l="l" t="t" r="r" b="b"/>
              <a:pathLst>
                <a:path w="113219" h="117409" extrusionOk="0">
                  <a:moveTo>
                    <a:pt x="46109" y="0"/>
                  </a:moveTo>
                  <a:cubicBezTo>
                    <a:pt x="42989" y="0"/>
                    <a:pt x="39703" y="1085"/>
                    <a:pt x="36614" y="3622"/>
                  </a:cubicBezTo>
                  <a:lnTo>
                    <a:pt x="9926" y="29815"/>
                  </a:lnTo>
                  <a:cubicBezTo>
                    <a:pt x="1" y="40504"/>
                    <a:pt x="9537" y="54732"/>
                    <a:pt x="20769" y="54732"/>
                  </a:cubicBezTo>
                  <a:cubicBezTo>
                    <a:pt x="24078" y="54732"/>
                    <a:pt x="27534" y="53497"/>
                    <a:pt x="30684" y="50573"/>
                  </a:cubicBezTo>
                  <a:lnTo>
                    <a:pt x="30684" y="50573"/>
                  </a:lnTo>
                  <a:cubicBezTo>
                    <a:pt x="21810" y="61376"/>
                    <a:pt x="31008" y="74890"/>
                    <a:pt x="42054" y="74890"/>
                  </a:cubicBezTo>
                  <a:cubicBezTo>
                    <a:pt x="45157" y="74890"/>
                    <a:pt x="48406" y="73823"/>
                    <a:pt x="51441" y="71330"/>
                  </a:cubicBezTo>
                  <a:lnTo>
                    <a:pt x="51441" y="71330"/>
                  </a:lnTo>
                  <a:cubicBezTo>
                    <a:pt x="40819" y="81952"/>
                    <a:pt x="50580" y="96651"/>
                    <a:pt x="61950" y="96651"/>
                  </a:cubicBezTo>
                  <a:cubicBezTo>
                    <a:pt x="65392" y="96651"/>
                    <a:pt x="68982" y="95304"/>
                    <a:pt x="72198" y="92088"/>
                  </a:cubicBezTo>
                  <a:lnTo>
                    <a:pt x="72198" y="92088"/>
                  </a:lnTo>
                  <a:cubicBezTo>
                    <a:pt x="61576" y="102710"/>
                    <a:pt x="71338" y="117408"/>
                    <a:pt x="82707" y="117408"/>
                  </a:cubicBezTo>
                  <a:cubicBezTo>
                    <a:pt x="86150" y="117408"/>
                    <a:pt x="89739" y="116061"/>
                    <a:pt x="92955" y="112845"/>
                  </a:cubicBezTo>
                  <a:lnTo>
                    <a:pt x="107288" y="98018"/>
                  </a:lnTo>
                  <a:cubicBezTo>
                    <a:pt x="113219" y="92582"/>
                    <a:pt x="113219" y="83191"/>
                    <a:pt x="107288" y="77261"/>
                  </a:cubicBezTo>
                  <a:lnTo>
                    <a:pt x="107288" y="77755"/>
                  </a:lnTo>
                  <a:cubicBezTo>
                    <a:pt x="104570" y="74790"/>
                    <a:pt x="100863" y="73307"/>
                    <a:pt x="97156" y="73307"/>
                  </a:cubicBezTo>
                  <a:cubicBezTo>
                    <a:pt x="93591" y="73307"/>
                    <a:pt x="90027" y="74678"/>
                    <a:pt x="87341" y="77421"/>
                  </a:cubicBezTo>
                  <a:lnTo>
                    <a:pt x="87341" y="77421"/>
                  </a:lnTo>
                  <a:lnTo>
                    <a:pt x="95921" y="68365"/>
                  </a:lnTo>
                  <a:cubicBezTo>
                    <a:pt x="107927" y="57859"/>
                    <a:pt x="97716" y="42226"/>
                    <a:pt x="86046" y="42226"/>
                  </a:cubicBezTo>
                  <a:cubicBezTo>
                    <a:pt x="83004" y="42226"/>
                    <a:pt x="79862" y="43288"/>
                    <a:pt x="76990" y="45781"/>
                  </a:cubicBezTo>
                  <a:lnTo>
                    <a:pt x="76990" y="45781"/>
                  </a:lnTo>
                  <a:lnTo>
                    <a:pt x="84554" y="38217"/>
                  </a:lnTo>
                  <a:cubicBezTo>
                    <a:pt x="94479" y="27528"/>
                    <a:pt x="84943" y="13301"/>
                    <a:pt x="73711" y="13301"/>
                  </a:cubicBezTo>
                  <a:cubicBezTo>
                    <a:pt x="70402" y="13301"/>
                    <a:pt x="66946" y="14536"/>
                    <a:pt x="63796" y="17460"/>
                  </a:cubicBezTo>
                  <a:lnTo>
                    <a:pt x="57372" y="23885"/>
                  </a:lnTo>
                  <a:cubicBezTo>
                    <a:pt x="65818" y="13135"/>
                    <a:pt x="56967" y="0"/>
                    <a:pt x="4610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5" name="Google Shape;8435;p26"/>
            <p:cNvSpPr/>
            <p:nvPr/>
          </p:nvSpPr>
          <p:spPr>
            <a:xfrm>
              <a:off x="2958925" y="3448375"/>
              <a:ext cx="625" cy="625"/>
            </a:xfrm>
            <a:custGeom>
              <a:avLst/>
              <a:gdLst/>
              <a:ahLst/>
              <a:cxnLst/>
              <a:rect l="l" t="t" r="r" b="b"/>
              <a:pathLst>
                <a:path w="25" h="25" extrusionOk="0">
                  <a:moveTo>
                    <a:pt x="24" y="25"/>
                  </a:moveTo>
                  <a:lnTo>
                    <a:pt x="24" y="25"/>
                  </a:lnTo>
                  <a:lnTo>
                    <a:pt x="0" y="1"/>
                  </a:lnTo>
                  <a:lnTo>
                    <a:pt x="24" y="25"/>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6" name="Google Shape;8436;p26"/>
            <p:cNvSpPr/>
            <p:nvPr/>
          </p:nvSpPr>
          <p:spPr>
            <a:xfrm>
              <a:off x="2792225" y="3231075"/>
              <a:ext cx="257400" cy="222775"/>
            </a:xfrm>
            <a:custGeom>
              <a:avLst/>
              <a:gdLst/>
              <a:ahLst/>
              <a:cxnLst/>
              <a:rect l="l" t="t" r="r" b="b"/>
              <a:pathLst>
                <a:path w="10296" h="8911" extrusionOk="0">
                  <a:moveTo>
                    <a:pt x="2882" y="1"/>
                  </a:moveTo>
                  <a:cubicBezTo>
                    <a:pt x="2786" y="1"/>
                    <a:pt x="2715" y="24"/>
                    <a:pt x="2667" y="96"/>
                  </a:cubicBezTo>
                  <a:lnTo>
                    <a:pt x="143" y="2620"/>
                  </a:lnTo>
                  <a:cubicBezTo>
                    <a:pt x="0" y="2739"/>
                    <a:pt x="0" y="2930"/>
                    <a:pt x="143" y="3049"/>
                  </a:cubicBezTo>
                  <a:lnTo>
                    <a:pt x="238" y="3144"/>
                  </a:lnTo>
                  <a:cubicBezTo>
                    <a:pt x="381" y="3311"/>
                    <a:pt x="476" y="3525"/>
                    <a:pt x="429" y="3763"/>
                  </a:cubicBezTo>
                  <a:cubicBezTo>
                    <a:pt x="381" y="4192"/>
                    <a:pt x="524" y="4621"/>
                    <a:pt x="810" y="4906"/>
                  </a:cubicBezTo>
                  <a:lnTo>
                    <a:pt x="977" y="5073"/>
                  </a:lnTo>
                  <a:lnTo>
                    <a:pt x="2024" y="4001"/>
                  </a:lnTo>
                  <a:cubicBezTo>
                    <a:pt x="2286" y="3751"/>
                    <a:pt x="2626" y="3626"/>
                    <a:pt x="2965" y="3626"/>
                  </a:cubicBezTo>
                  <a:cubicBezTo>
                    <a:pt x="3304" y="3626"/>
                    <a:pt x="3644" y="3751"/>
                    <a:pt x="3906" y="4001"/>
                  </a:cubicBezTo>
                  <a:cubicBezTo>
                    <a:pt x="4001" y="4097"/>
                    <a:pt x="4072" y="4216"/>
                    <a:pt x="4144" y="4335"/>
                  </a:cubicBezTo>
                  <a:cubicBezTo>
                    <a:pt x="4191" y="4330"/>
                    <a:pt x="4239" y="4327"/>
                    <a:pt x="4285" y="4327"/>
                  </a:cubicBezTo>
                  <a:cubicBezTo>
                    <a:pt x="5143" y="4327"/>
                    <a:pt x="5775" y="5142"/>
                    <a:pt x="5549" y="5978"/>
                  </a:cubicBezTo>
                  <a:cubicBezTo>
                    <a:pt x="5620" y="6049"/>
                    <a:pt x="5692" y="6097"/>
                    <a:pt x="5763" y="6145"/>
                  </a:cubicBezTo>
                  <a:cubicBezTo>
                    <a:pt x="6097" y="6478"/>
                    <a:pt x="6216" y="6978"/>
                    <a:pt x="6120" y="7431"/>
                  </a:cubicBezTo>
                  <a:cubicBezTo>
                    <a:pt x="6192" y="7478"/>
                    <a:pt x="6240" y="7526"/>
                    <a:pt x="6311" y="7597"/>
                  </a:cubicBezTo>
                  <a:cubicBezTo>
                    <a:pt x="6597" y="7883"/>
                    <a:pt x="6740" y="8312"/>
                    <a:pt x="6692" y="8717"/>
                  </a:cubicBezTo>
                  <a:cubicBezTo>
                    <a:pt x="6849" y="8853"/>
                    <a:pt x="7018" y="8911"/>
                    <a:pt x="7178" y="8911"/>
                  </a:cubicBezTo>
                  <a:cubicBezTo>
                    <a:pt x="7747" y="8911"/>
                    <a:pt x="8212" y="8184"/>
                    <a:pt x="7692" y="7645"/>
                  </a:cubicBezTo>
                  <a:lnTo>
                    <a:pt x="7692" y="7645"/>
                  </a:lnTo>
                  <a:cubicBezTo>
                    <a:pt x="7854" y="7807"/>
                    <a:pt x="8035" y="7874"/>
                    <a:pt x="8209" y="7874"/>
                  </a:cubicBezTo>
                  <a:cubicBezTo>
                    <a:pt x="8778" y="7874"/>
                    <a:pt x="9269" y="7150"/>
                    <a:pt x="8740" y="6621"/>
                  </a:cubicBezTo>
                  <a:lnTo>
                    <a:pt x="8740" y="6621"/>
                  </a:lnTo>
                  <a:cubicBezTo>
                    <a:pt x="8899" y="6780"/>
                    <a:pt x="9076" y="6847"/>
                    <a:pt x="9246" y="6847"/>
                  </a:cubicBezTo>
                  <a:cubicBezTo>
                    <a:pt x="9812" y="6847"/>
                    <a:pt x="10295" y="6104"/>
                    <a:pt x="9764" y="5573"/>
                  </a:cubicBezTo>
                  <a:lnTo>
                    <a:pt x="8288" y="4097"/>
                  </a:lnTo>
                  <a:lnTo>
                    <a:pt x="7502" y="3311"/>
                  </a:lnTo>
                  <a:cubicBezTo>
                    <a:pt x="7462" y="3314"/>
                    <a:pt x="7422" y="3315"/>
                    <a:pt x="7382" y="3315"/>
                  </a:cubicBezTo>
                  <a:cubicBezTo>
                    <a:pt x="7113" y="3315"/>
                    <a:pt x="6846" y="3248"/>
                    <a:pt x="6597" y="3144"/>
                  </a:cubicBezTo>
                  <a:lnTo>
                    <a:pt x="5978" y="3763"/>
                  </a:lnTo>
                  <a:cubicBezTo>
                    <a:pt x="5692" y="4049"/>
                    <a:pt x="5329" y="4192"/>
                    <a:pt x="4968" y="4192"/>
                  </a:cubicBezTo>
                  <a:cubicBezTo>
                    <a:pt x="4608" y="4192"/>
                    <a:pt x="4251" y="4049"/>
                    <a:pt x="3977" y="3763"/>
                  </a:cubicBezTo>
                  <a:lnTo>
                    <a:pt x="3953" y="3763"/>
                  </a:lnTo>
                  <a:cubicBezTo>
                    <a:pt x="3406" y="3192"/>
                    <a:pt x="3429" y="2311"/>
                    <a:pt x="3977" y="1763"/>
                  </a:cubicBezTo>
                  <a:lnTo>
                    <a:pt x="4954" y="786"/>
                  </a:lnTo>
                  <a:cubicBezTo>
                    <a:pt x="4704" y="516"/>
                    <a:pt x="4345" y="373"/>
                    <a:pt x="3972" y="373"/>
                  </a:cubicBezTo>
                  <a:cubicBezTo>
                    <a:pt x="3918" y="373"/>
                    <a:pt x="3864" y="376"/>
                    <a:pt x="3810" y="382"/>
                  </a:cubicBezTo>
                  <a:cubicBezTo>
                    <a:pt x="3768" y="390"/>
                    <a:pt x="3727" y="394"/>
                    <a:pt x="3686" y="394"/>
                  </a:cubicBezTo>
                  <a:cubicBezTo>
                    <a:pt x="3498" y="394"/>
                    <a:pt x="3328" y="309"/>
                    <a:pt x="3191" y="191"/>
                  </a:cubicBezTo>
                  <a:lnTo>
                    <a:pt x="3096" y="96"/>
                  </a:lnTo>
                  <a:cubicBezTo>
                    <a:pt x="3048" y="48"/>
                    <a:pt x="2953" y="1"/>
                    <a:pt x="28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7" name="Google Shape;8437;p26"/>
            <p:cNvSpPr/>
            <p:nvPr/>
          </p:nvSpPr>
          <p:spPr>
            <a:xfrm>
              <a:off x="2894625" y="3231225"/>
              <a:ext cx="167325" cy="122525"/>
            </a:xfrm>
            <a:custGeom>
              <a:avLst/>
              <a:gdLst/>
              <a:ahLst/>
              <a:cxnLst/>
              <a:rect l="l" t="t" r="r" b="b"/>
              <a:pathLst>
                <a:path w="6693" h="4901" extrusionOk="0">
                  <a:moveTo>
                    <a:pt x="3837" y="0"/>
                  </a:moveTo>
                  <a:cubicBezTo>
                    <a:pt x="3757" y="0"/>
                    <a:pt x="3680" y="30"/>
                    <a:pt x="3620" y="90"/>
                  </a:cubicBezTo>
                  <a:lnTo>
                    <a:pt x="3525" y="185"/>
                  </a:lnTo>
                  <a:cubicBezTo>
                    <a:pt x="3388" y="303"/>
                    <a:pt x="3218" y="388"/>
                    <a:pt x="3030" y="388"/>
                  </a:cubicBezTo>
                  <a:cubicBezTo>
                    <a:pt x="2989" y="388"/>
                    <a:pt x="2948" y="384"/>
                    <a:pt x="2906" y="376"/>
                  </a:cubicBezTo>
                  <a:cubicBezTo>
                    <a:pt x="2851" y="369"/>
                    <a:pt x="2797" y="367"/>
                    <a:pt x="2743" y="367"/>
                  </a:cubicBezTo>
                  <a:cubicBezTo>
                    <a:pt x="2370" y="367"/>
                    <a:pt x="2012" y="507"/>
                    <a:pt x="1763" y="757"/>
                  </a:cubicBezTo>
                  <a:lnTo>
                    <a:pt x="310" y="2209"/>
                  </a:lnTo>
                  <a:cubicBezTo>
                    <a:pt x="0" y="2495"/>
                    <a:pt x="0" y="2995"/>
                    <a:pt x="286" y="3305"/>
                  </a:cubicBezTo>
                  <a:cubicBezTo>
                    <a:pt x="441" y="3460"/>
                    <a:pt x="643" y="3537"/>
                    <a:pt x="846" y="3537"/>
                  </a:cubicBezTo>
                  <a:cubicBezTo>
                    <a:pt x="1048" y="3537"/>
                    <a:pt x="1250" y="3460"/>
                    <a:pt x="1405" y="3305"/>
                  </a:cubicBezTo>
                  <a:lnTo>
                    <a:pt x="2405" y="2305"/>
                  </a:lnTo>
                  <a:cubicBezTo>
                    <a:pt x="2642" y="2541"/>
                    <a:pt x="2975" y="2680"/>
                    <a:pt x="3309" y="2680"/>
                  </a:cubicBezTo>
                  <a:cubicBezTo>
                    <a:pt x="3414" y="2680"/>
                    <a:pt x="3518" y="2666"/>
                    <a:pt x="3620" y="2638"/>
                  </a:cubicBezTo>
                  <a:lnTo>
                    <a:pt x="5882" y="4900"/>
                  </a:lnTo>
                  <a:cubicBezTo>
                    <a:pt x="6192" y="4591"/>
                    <a:pt x="6335" y="4162"/>
                    <a:pt x="6263" y="3733"/>
                  </a:cubicBezTo>
                  <a:cubicBezTo>
                    <a:pt x="6240" y="3519"/>
                    <a:pt x="6311" y="3281"/>
                    <a:pt x="6478" y="3138"/>
                  </a:cubicBezTo>
                  <a:lnTo>
                    <a:pt x="6573" y="3043"/>
                  </a:lnTo>
                  <a:cubicBezTo>
                    <a:pt x="6692" y="2924"/>
                    <a:pt x="6692" y="2709"/>
                    <a:pt x="6573" y="2590"/>
                  </a:cubicBezTo>
                  <a:lnTo>
                    <a:pt x="6573" y="2614"/>
                  </a:lnTo>
                  <a:lnTo>
                    <a:pt x="4073" y="90"/>
                  </a:lnTo>
                  <a:cubicBezTo>
                    <a:pt x="4001" y="30"/>
                    <a:pt x="3918" y="0"/>
                    <a:pt x="383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38" name="Google Shape;8438;p26"/>
            <p:cNvSpPr/>
            <p:nvPr/>
          </p:nvSpPr>
          <p:spPr>
            <a:xfrm>
              <a:off x="2958783" y="3447804"/>
              <a:ext cx="596" cy="598"/>
            </a:xfrm>
            <a:custGeom>
              <a:avLst/>
              <a:gdLst/>
              <a:ahLst/>
              <a:cxnLst/>
              <a:rect l="l" t="t" r="r" b="b"/>
              <a:pathLst>
                <a:path w="495" h="496" extrusionOk="0">
                  <a:moveTo>
                    <a:pt x="495" y="495"/>
                  </a:moveTo>
                  <a:lnTo>
                    <a:pt x="495" y="495"/>
                  </a:lnTo>
                  <a:lnTo>
                    <a:pt x="0" y="1"/>
                  </a:lnTo>
                  <a:lnTo>
                    <a:pt x="495" y="495"/>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39" name="Google Shape;8439;p26"/>
          <p:cNvSpPr txBox="1"/>
          <p:nvPr/>
        </p:nvSpPr>
        <p:spPr>
          <a:xfrm>
            <a:off x="2986500" y="1187975"/>
            <a:ext cx="31710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Goals &amp; Results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8440" name="Google Shape;8440;p2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444"/>
        <p:cNvGrpSpPr/>
        <p:nvPr/>
      </p:nvGrpSpPr>
      <p:grpSpPr>
        <a:xfrm>
          <a:off x="0" y="0"/>
          <a:ext cx="0" cy="0"/>
          <a:chOff x="0" y="0"/>
          <a:chExt cx="0" cy="0"/>
        </a:xfrm>
      </p:grpSpPr>
      <p:grpSp>
        <p:nvGrpSpPr>
          <p:cNvPr id="8445" name="Google Shape;8445;p27"/>
          <p:cNvGrpSpPr/>
          <p:nvPr/>
        </p:nvGrpSpPr>
        <p:grpSpPr>
          <a:xfrm>
            <a:off x="1090526" y="1805904"/>
            <a:ext cx="341804" cy="341957"/>
            <a:chOff x="1757188" y="1943950"/>
            <a:chExt cx="341804" cy="341957"/>
          </a:xfrm>
        </p:grpSpPr>
        <p:sp>
          <p:nvSpPr>
            <p:cNvPr id="8446" name="Google Shape;8446;p27"/>
            <p:cNvSpPr/>
            <p:nvPr/>
          </p:nvSpPr>
          <p:spPr>
            <a:xfrm>
              <a:off x="1757188" y="2060545"/>
              <a:ext cx="341804" cy="107372"/>
            </a:xfrm>
            <a:custGeom>
              <a:avLst/>
              <a:gdLst/>
              <a:ahLst/>
              <a:cxnLst/>
              <a:rect l="l" t="t" r="r" b="b"/>
              <a:pathLst>
                <a:path w="11527" h="3621" extrusionOk="0">
                  <a:moveTo>
                    <a:pt x="2501" y="0"/>
                  </a:moveTo>
                  <a:lnTo>
                    <a:pt x="2501" y="858"/>
                  </a:lnTo>
                  <a:cubicBezTo>
                    <a:pt x="2215" y="953"/>
                    <a:pt x="2001" y="1191"/>
                    <a:pt x="1882" y="1501"/>
                  </a:cubicBezTo>
                  <a:lnTo>
                    <a:pt x="0" y="1501"/>
                  </a:lnTo>
                  <a:lnTo>
                    <a:pt x="0" y="2167"/>
                  </a:lnTo>
                  <a:lnTo>
                    <a:pt x="1882" y="2167"/>
                  </a:lnTo>
                  <a:cubicBezTo>
                    <a:pt x="2025" y="2548"/>
                    <a:pt x="2382" y="2858"/>
                    <a:pt x="2834" y="2858"/>
                  </a:cubicBezTo>
                  <a:cubicBezTo>
                    <a:pt x="3287" y="2858"/>
                    <a:pt x="3644" y="2596"/>
                    <a:pt x="3787" y="2167"/>
                  </a:cubicBezTo>
                  <a:lnTo>
                    <a:pt x="4811" y="2167"/>
                  </a:lnTo>
                  <a:cubicBezTo>
                    <a:pt x="4882" y="2477"/>
                    <a:pt x="5121" y="2691"/>
                    <a:pt x="5430" y="2787"/>
                  </a:cubicBezTo>
                  <a:lnTo>
                    <a:pt x="5430" y="3620"/>
                  </a:lnTo>
                  <a:lnTo>
                    <a:pt x="6121" y="3620"/>
                  </a:lnTo>
                  <a:lnTo>
                    <a:pt x="6121" y="2787"/>
                  </a:lnTo>
                  <a:cubicBezTo>
                    <a:pt x="6407" y="2715"/>
                    <a:pt x="6621" y="2477"/>
                    <a:pt x="6740" y="2167"/>
                  </a:cubicBezTo>
                  <a:lnTo>
                    <a:pt x="7740" y="2167"/>
                  </a:lnTo>
                  <a:cubicBezTo>
                    <a:pt x="7907" y="2548"/>
                    <a:pt x="8264" y="2858"/>
                    <a:pt x="8693" y="2858"/>
                  </a:cubicBezTo>
                  <a:cubicBezTo>
                    <a:pt x="9145" y="2858"/>
                    <a:pt x="9502" y="2596"/>
                    <a:pt x="9645" y="2167"/>
                  </a:cubicBezTo>
                  <a:lnTo>
                    <a:pt x="11527" y="2167"/>
                  </a:lnTo>
                  <a:lnTo>
                    <a:pt x="11527" y="1501"/>
                  </a:lnTo>
                  <a:lnTo>
                    <a:pt x="9693" y="1501"/>
                  </a:lnTo>
                  <a:cubicBezTo>
                    <a:pt x="9598" y="1191"/>
                    <a:pt x="9360" y="977"/>
                    <a:pt x="9050" y="858"/>
                  </a:cubicBezTo>
                  <a:lnTo>
                    <a:pt x="9050" y="0"/>
                  </a:lnTo>
                  <a:lnTo>
                    <a:pt x="8383" y="0"/>
                  </a:lnTo>
                  <a:lnTo>
                    <a:pt x="8383" y="858"/>
                  </a:lnTo>
                  <a:cubicBezTo>
                    <a:pt x="8074" y="953"/>
                    <a:pt x="7859" y="1191"/>
                    <a:pt x="7740" y="1501"/>
                  </a:cubicBezTo>
                  <a:lnTo>
                    <a:pt x="6740" y="1501"/>
                  </a:lnTo>
                  <a:cubicBezTo>
                    <a:pt x="6597" y="1096"/>
                    <a:pt x="6240" y="810"/>
                    <a:pt x="5787" y="810"/>
                  </a:cubicBezTo>
                  <a:cubicBezTo>
                    <a:pt x="5335" y="810"/>
                    <a:pt x="4978" y="1096"/>
                    <a:pt x="4835" y="1501"/>
                  </a:cubicBezTo>
                  <a:lnTo>
                    <a:pt x="3811" y="1501"/>
                  </a:lnTo>
                  <a:cubicBezTo>
                    <a:pt x="3739" y="1191"/>
                    <a:pt x="3501" y="977"/>
                    <a:pt x="3192" y="858"/>
                  </a:cubicBezTo>
                  <a:lnTo>
                    <a:pt x="3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7" name="Google Shape;8447;p27"/>
            <p:cNvSpPr/>
            <p:nvPr/>
          </p:nvSpPr>
          <p:spPr>
            <a:xfrm>
              <a:off x="1793898" y="1943950"/>
              <a:ext cx="98891" cy="97557"/>
            </a:xfrm>
            <a:custGeom>
              <a:avLst/>
              <a:gdLst/>
              <a:ahLst/>
              <a:cxnLst/>
              <a:rect l="l" t="t" r="r" b="b"/>
              <a:pathLst>
                <a:path w="3335" h="3290" extrusionOk="0">
                  <a:moveTo>
                    <a:pt x="1655" y="1"/>
                  </a:moveTo>
                  <a:cubicBezTo>
                    <a:pt x="742" y="1"/>
                    <a:pt x="25" y="745"/>
                    <a:pt x="25" y="1646"/>
                  </a:cubicBezTo>
                  <a:cubicBezTo>
                    <a:pt x="1" y="2456"/>
                    <a:pt x="549" y="3099"/>
                    <a:pt x="1311" y="3289"/>
                  </a:cubicBezTo>
                  <a:lnTo>
                    <a:pt x="1977" y="3289"/>
                  </a:lnTo>
                  <a:cubicBezTo>
                    <a:pt x="2763" y="3123"/>
                    <a:pt x="3335" y="2408"/>
                    <a:pt x="3287" y="1575"/>
                  </a:cubicBezTo>
                  <a:cubicBezTo>
                    <a:pt x="3263" y="741"/>
                    <a:pt x="2573" y="74"/>
                    <a:pt x="1739" y="3"/>
                  </a:cubicBezTo>
                  <a:cubicBezTo>
                    <a:pt x="1711" y="2"/>
                    <a:pt x="1683" y="1"/>
                    <a:pt x="16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8" name="Google Shape;8448;p27"/>
            <p:cNvSpPr/>
            <p:nvPr/>
          </p:nvSpPr>
          <p:spPr>
            <a:xfrm>
              <a:off x="1966923" y="1943950"/>
              <a:ext cx="98891" cy="97557"/>
            </a:xfrm>
            <a:custGeom>
              <a:avLst/>
              <a:gdLst/>
              <a:ahLst/>
              <a:cxnLst/>
              <a:rect l="l" t="t" r="r" b="b"/>
              <a:pathLst>
                <a:path w="3335" h="3290" extrusionOk="0">
                  <a:moveTo>
                    <a:pt x="1654" y="1"/>
                  </a:moveTo>
                  <a:cubicBezTo>
                    <a:pt x="742" y="1"/>
                    <a:pt x="24" y="745"/>
                    <a:pt x="24" y="1646"/>
                  </a:cubicBezTo>
                  <a:cubicBezTo>
                    <a:pt x="0" y="2456"/>
                    <a:pt x="548" y="3099"/>
                    <a:pt x="1310" y="3289"/>
                  </a:cubicBezTo>
                  <a:lnTo>
                    <a:pt x="1977" y="3289"/>
                  </a:lnTo>
                  <a:cubicBezTo>
                    <a:pt x="2763" y="3123"/>
                    <a:pt x="3334" y="2408"/>
                    <a:pt x="3287" y="1575"/>
                  </a:cubicBezTo>
                  <a:cubicBezTo>
                    <a:pt x="3263" y="741"/>
                    <a:pt x="2572" y="74"/>
                    <a:pt x="1739" y="3"/>
                  </a:cubicBezTo>
                  <a:cubicBezTo>
                    <a:pt x="1711" y="2"/>
                    <a:pt x="1682" y="1"/>
                    <a:pt x="165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49" name="Google Shape;8449;p27"/>
            <p:cNvSpPr/>
            <p:nvPr/>
          </p:nvSpPr>
          <p:spPr>
            <a:xfrm>
              <a:off x="1879358" y="2188350"/>
              <a:ext cx="98891" cy="97557"/>
            </a:xfrm>
            <a:custGeom>
              <a:avLst/>
              <a:gdLst/>
              <a:ahLst/>
              <a:cxnLst/>
              <a:rect l="l" t="t" r="r" b="b"/>
              <a:pathLst>
                <a:path w="3335" h="3290" extrusionOk="0">
                  <a:moveTo>
                    <a:pt x="1334" y="1"/>
                  </a:moveTo>
                  <a:cubicBezTo>
                    <a:pt x="572" y="167"/>
                    <a:pt x="0" y="858"/>
                    <a:pt x="24" y="1715"/>
                  </a:cubicBezTo>
                  <a:cubicBezTo>
                    <a:pt x="48" y="2549"/>
                    <a:pt x="739" y="3216"/>
                    <a:pt x="1572" y="3287"/>
                  </a:cubicBezTo>
                  <a:cubicBezTo>
                    <a:pt x="1601" y="3289"/>
                    <a:pt x="1629" y="3289"/>
                    <a:pt x="1657" y="3289"/>
                  </a:cubicBezTo>
                  <a:cubicBezTo>
                    <a:pt x="2569" y="3289"/>
                    <a:pt x="3287" y="2545"/>
                    <a:pt x="3287" y="1644"/>
                  </a:cubicBezTo>
                  <a:cubicBezTo>
                    <a:pt x="3334" y="834"/>
                    <a:pt x="2763" y="167"/>
                    <a:pt x="20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0" name="Google Shape;8450;p27"/>
          <p:cNvGrpSpPr/>
          <p:nvPr/>
        </p:nvGrpSpPr>
        <p:grpSpPr>
          <a:xfrm>
            <a:off x="1830609" y="1780311"/>
            <a:ext cx="341836" cy="310762"/>
            <a:chOff x="2349655" y="1932711"/>
            <a:chExt cx="341836" cy="310762"/>
          </a:xfrm>
        </p:grpSpPr>
        <p:sp>
          <p:nvSpPr>
            <p:cNvPr id="8451" name="Google Shape;8451;p27"/>
            <p:cNvSpPr/>
            <p:nvPr/>
          </p:nvSpPr>
          <p:spPr>
            <a:xfrm>
              <a:off x="2349655" y="1949673"/>
              <a:ext cx="90440" cy="63634"/>
            </a:xfrm>
            <a:custGeom>
              <a:avLst/>
              <a:gdLst/>
              <a:ahLst/>
              <a:cxnLst/>
              <a:rect l="l" t="t" r="r" b="b"/>
              <a:pathLst>
                <a:path w="3050" h="2146" extrusionOk="0">
                  <a:moveTo>
                    <a:pt x="1096" y="0"/>
                  </a:moveTo>
                  <a:cubicBezTo>
                    <a:pt x="477" y="0"/>
                    <a:pt x="1" y="524"/>
                    <a:pt x="25" y="1144"/>
                  </a:cubicBezTo>
                  <a:cubicBezTo>
                    <a:pt x="72" y="1667"/>
                    <a:pt x="477" y="2072"/>
                    <a:pt x="1025" y="2144"/>
                  </a:cubicBezTo>
                  <a:cubicBezTo>
                    <a:pt x="1043" y="2145"/>
                    <a:pt x="1061" y="2145"/>
                    <a:pt x="1079" y="2145"/>
                  </a:cubicBezTo>
                  <a:cubicBezTo>
                    <a:pt x="1557" y="2145"/>
                    <a:pt x="1983" y="1843"/>
                    <a:pt x="2120" y="1429"/>
                  </a:cubicBezTo>
                  <a:lnTo>
                    <a:pt x="3049" y="1429"/>
                  </a:lnTo>
                  <a:lnTo>
                    <a:pt x="3049" y="739"/>
                  </a:lnTo>
                  <a:lnTo>
                    <a:pt x="2120" y="739"/>
                  </a:lnTo>
                  <a:cubicBezTo>
                    <a:pt x="1977" y="286"/>
                    <a:pt x="1573" y="0"/>
                    <a:pt x="1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2" name="Google Shape;8452;p27"/>
            <p:cNvSpPr/>
            <p:nvPr/>
          </p:nvSpPr>
          <p:spPr>
            <a:xfrm>
              <a:off x="2459134" y="1932711"/>
              <a:ext cx="129255" cy="95362"/>
            </a:xfrm>
            <a:custGeom>
              <a:avLst/>
              <a:gdLst/>
              <a:ahLst/>
              <a:cxnLst/>
              <a:rect l="l" t="t" r="r" b="b"/>
              <a:pathLst>
                <a:path w="4359" h="3216" extrusionOk="0">
                  <a:moveTo>
                    <a:pt x="2048" y="1"/>
                  </a:moveTo>
                  <a:lnTo>
                    <a:pt x="2048" y="811"/>
                  </a:lnTo>
                  <a:lnTo>
                    <a:pt x="0" y="811"/>
                  </a:lnTo>
                  <a:lnTo>
                    <a:pt x="0" y="2406"/>
                  </a:lnTo>
                  <a:lnTo>
                    <a:pt x="2048" y="2406"/>
                  </a:lnTo>
                  <a:lnTo>
                    <a:pt x="2048" y="3216"/>
                  </a:lnTo>
                  <a:lnTo>
                    <a:pt x="4358" y="1597"/>
                  </a:lnTo>
                  <a:lnTo>
                    <a:pt x="204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3" name="Google Shape;8453;p27"/>
            <p:cNvSpPr/>
            <p:nvPr/>
          </p:nvSpPr>
          <p:spPr>
            <a:xfrm>
              <a:off x="2349655" y="2057728"/>
              <a:ext cx="90440" cy="63723"/>
            </a:xfrm>
            <a:custGeom>
              <a:avLst/>
              <a:gdLst/>
              <a:ahLst/>
              <a:cxnLst/>
              <a:rect l="l" t="t" r="r" b="b"/>
              <a:pathLst>
                <a:path w="3050" h="2149" extrusionOk="0">
                  <a:moveTo>
                    <a:pt x="1096" y="0"/>
                  </a:moveTo>
                  <a:cubicBezTo>
                    <a:pt x="477" y="0"/>
                    <a:pt x="1" y="548"/>
                    <a:pt x="25" y="1167"/>
                  </a:cubicBezTo>
                  <a:cubicBezTo>
                    <a:pt x="72" y="1667"/>
                    <a:pt x="477" y="2096"/>
                    <a:pt x="1025" y="2143"/>
                  </a:cubicBezTo>
                  <a:cubicBezTo>
                    <a:pt x="1059" y="2147"/>
                    <a:pt x="1093" y="2148"/>
                    <a:pt x="1126" y="2148"/>
                  </a:cubicBezTo>
                  <a:cubicBezTo>
                    <a:pt x="1585" y="2148"/>
                    <a:pt x="1987" y="1851"/>
                    <a:pt x="2120" y="1429"/>
                  </a:cubicBezTo>
                  <a:lnTo>
                    <a:pt x="3049" y="1429"/>
                  </a:lnTo>
                  <a:lnTo>
                    <a:pt x="3049" y="762"/>
                  </a:lnTo>
                  <a:lnTo>
                    <a:pt x="2120" y="762"/>
                  </a:lnTo>
                  <a:cubicBezTo>
                    <a:pt x="1977" y="310"/>
                    <a:pt x="1573" y="0"/>
                    <a:pt x="10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4" name="Google Shape;8454;p27"/>
            <p:cNvSpPr/>
            <p:nvPr/>
          </p:nvSpPr>
          <p:spPr>
            <a:xfrm>
              <a:off x="2459134" y="2043584"/>
              <a:ext cx="180080" cy="91834"/>
            </a:xfrm>
            <a:custGeom>
              <a:avLst/>
              <a:gdLst/>
              <a:ahLst/>
              <a:cxnLst/>
              <a:rect l="l" t="t" r="r" b="b"/>
              <a:pathLst>
                <a:path w="6073" h="3097" extrusionOk="0">
                  <a:moveTo>
                    <a:pt x="3858" y="1"/>
                  </a:moveTo>
                  <a:lnTo>
                    <a:pt x="3858" y="787"/>
                  </a:lnTo>
                  <a:lnTo>
                    <a:pt x="0" y="787"/>
                  </a:lnTo>
                  <a:lnTo>
                    <a:pt x="0" y="2358"/>
                  </a:lnTo>
                  <a:lnTo>
                    <a:pt x="3858" y="2358"/>
                  </a:lnTo>
                  <a:lnTo>
                    <a:pt x="3858" y="3097"/>
                  </a:lnTo>
                  <a:lnTo>
                    <a:pt x="3882" y="3097"/>
                  </a:lnTo>
                  <a:lnTo>
                    <a:pt x="6073" y="1549"/>
                  </a:lnTo>
                  <a:lnTo>
                    <a:pt x="38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5" name="Google Shape;8455;p27"/>
            <p:cNvSpPr/>
            <p:nvPr/>
          </p:nvSpPr>
          <p:spPr>
            <a:xfrm>
              <a:off x="2349655" y="2165754"/>
              <a:ext cx="90440" cy="63634"/>
            </a:xfrm>
            <a:custGeom>
              <a:avLst/>
              <a:gdLst/>
              <a:ahLst/>
              <a:cxnLst/>
              <a:rect l="l" t="t" r="r" b="b"/>
              <a:pathLst>
                <a:path w="3050" h="2146" extrusionOk="0">
                  <a:moveTo>
                    <a:pt x="1096" y="1"/>
                  </a:moveTo>
                  <a:cubicBezTo>
                    <a:pt x="477" y="1"/>
                    <a:pt x="1" y="525"/>
                    <a:pt x="25" y="1144"/>
                  </a:cubicBezTo>
                  <a:cubicBezTo>
                    <a:pt x="72" y="1668"/>
                    <a:pt x="477" y="2073"/>
                    <a:pt x="1025" y="2144"/>
                  </a:cubicBezTo>
                  <a:cubicBezTo>
                    <a:pt x="1043" y="2145"/>
                    <a:pt x="1061" y="2145"/>
                    <a:pt x="1079" y="2145"/>
                  </a:cubicBezTo>
                  <a:cubicBezTo>
                    <a:pt x="1557" y="2145"/>
                    <a:pt x="1983" y="1843"/>
                    <a:pt x="2120" y="1430"/>
                  </a:cubicBezTo>
                  <a:lnTo>
                    <a:pt x="3049" y="1430"/>
                  </a:lnTo>
                  <a:lnTo>
                    <a:pt x="3049" y="739"/>
                  </a:lnTo>
                  <a:lnTo>
                    <a:pt x="2120" y="739"/>
                  </a:lnTo>
                  <a:cubicBezTo>
                    <a:pt x="1977" y="286"/>
                    <a:pt x="1573" y="1"/>
                    <a:pt x="109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6" name="Google Shape;8456;p27"/>
            <p:cNvSpPr/>
            <p:nvPr/>
          </p:nvSpPr>
          <p:spPr>
            <a:xfrm>
              <a:off x="2459134" y="2151639"/>
              <a:ext cx="232357" cy="91834"/>
            </a:xfrm>
            <a:custGeom>
              <a:avLst/>
              <a:gdLst/>
              <a:ahLst/>
              <a:cxnLst/>
              <a:rect l="l" t="t" r="r" b="b"/>
              <a:pathLst>
                <a:path w="7836" h="3097" extrusionOk="0">
                  <a:moveTo>
                    <a:pt x="5668" y="0"/>
                  </a:moveTo>
                  <a:lnTo>
                    <a:pt x="5668" y="762"/>
                  </a:lnTo>
                  <a:lnTo>
                    <a:pt x="0" y="762"/>
                  </a:lnTo>
                  <a:lnTo>
                    <a:pt x="0" y="2310"/>
                  </a:lnTo>
                  <a:lnTo>
                    <a:pt x="5668" y="2310"/>
                  </a:lnTo>
                  <a:lnTo>
                    <a:pt x="5668" y="3096"/>
                  </a:lnTo>
                  <a:lnTo>
                    <a:pt x="7835" y="1548"/>
                  </a:lnTo>
                  <a:lnTo>
                    <a:pt x="56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57" name="Google Shape;8457;p27"/>
          <p:cNvGrpSpPr/>
          <p:nvPr/>
        </p:nvGrpSpPr>
        <p:grpSpPr>
          <a:xfrm>
            <a:off x="2596134" y="1790927"/>
            <a:ext cx="307200" cy="340386"/>
            <a:chOff x="2967565" y="1943327"/>
            <a:chExt cx="307200" cy="340386"/>
          </a:xfrm>
        </p:grpSpPr>
        <p:sp>
          <p:nvSpPr>
            <p:cNvPr id="8458" name="Google Shape;8458;p27"/>
            <p:cNvSpPr/>
            <p:nvPr/>
          </p:nvSpPr>
          <p:spPr>
            <a:xfrm>
              <a:off x="3030429" y="2095862"/>
              <a:ext cx="182215" cy="49460"/>
            </a:xfrm>
            <a:custGeom>
              <a:avLst/>
              <a:gdLst/>
              <a:ahLst/>
              <a:cxnLst/>
              <a:rect l="l" t="t" r="r" b="b"/>
              <a:pathLst>
                <a:path w="6145" h="1668" extrusionOk="0">
                  <a:moveTo>
                    <a:pt x="738" y="0"/>
                  </a:moveTo>
                  <a:lnTo>
                    <a:pt x="0" y="1667"/>
                  </a:lnTo>
                  <a:lnTo>
                    <a:pt x="6144" y="1667"/>
                  </a:lnTo>
                  <a:lnTo>
                    <a:pt x="5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59" name="Google Shape;8459;p27"/>
            <p:cNvSpPr/>
            <p:nvPr/>
          </p:nvSpPr>
          <p:spPr>
            <a:xfrm>
              <a:off x="3061476" y="2027364"/>
              <a:ext cx="120804" cy="49460"/>
            </a:xfrm>
            <a:custGeom>
              <a:avLst/>
              <a:gdLst/>
              <a:ahLst/>
              <a:cxnLst/>
              <a:rect l="l" t="t" r="r" b="b"/>
              <a:pathLst>
                <a:path w="4074" h="1668" extrusionOk="0">
                  <a:moveTo>
                    <a:pt x="763" y="0"/>
                  </a:moveTo>
                  <a:lnTo>
                    <a:pt x="1" y="1667"/>
                  </a:lnTo>
                  <a:lnTo>
                    <a:pt x="4073" y="1667"/>
                  </a:lnTo>
                  <a:lnTo>
                    <a:pt x="33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0" name="Google Shape;8460;p27"/>
            <p:cNvSpPr/>
            <p:nvPr/>
          </p:nvSpPr>
          <p:spPr>
            <a:xfrm>
              <a:off x="2998641" y="2165754"/>
              <a:ext cx="245048" cy="49460"/>
            </a:xfrm>
            <a:custGeom>
              <a:avLst/>
              <a:gdLst/>
              <a:ahLst/>
              <a:cxnLst/>
              <a:rect l="l" t="t" r="r" b="b"/>
              <a:pathLst>
                <a:path w="8264" h="1668" extrusionOk="0">
                  <a:moveTo>
                    <a:pt x="739" y="1"/>
                  </a:moveTo>
                  <a:lnTo>
                    <a:pt x="0" y="1668"/>
                  </a:lnTo>
                  <a:lnTo>
                    <a:pt x="8264" y="1668"/>
                  </a:lnTo>
                  <a:lnTo>
                    <a:pt x="752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1" name="Google Shape;8461;p27"/>
            <p:cNvSpPr/>
            <p:nvPr/>
          </p:nvSpPr>
          <p:spPr>
            <a:xfrm>
              <a:off x="3091841" y="1943327"/>
              <a:ext cx="58653" cy="64287"/>
            </a:xfrm>
            <a:custGeom>
              <a:avLst/>
              <a:gdLst/>
              <a:ahLst/>
              <a:cxnLst/>
              <a:rect l="l" t="t" r="r" b="b"/>
              <a:pathLst>
                <a:path w="1978" h="2168" extrusionOk="0">
                  <a:moveTo>
                    <a:pt x="1001" y="0"/>
                  </a:moveTo>
                  <a:lnTo>
                    <a:pt x="1" y="2167"/>
                  </a:lnTo>
                  <a:lnTo>
                    <a:pt x="1977" y="2167"/>
                  </a:lnTo>
                  <a:lnTo>
                    <a:pt x="100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2" name="Google Shape;8462;p27"/>
            <p:cNvSpPr/>
            <p:nvPr/>
          </p:nvSpPr>
          <p:spPr>
            <a:xfrm>
              <a:off x="2967565" y="2234253"/>
              <a:ext cx="307200" cy="49460"/>
            </a:xfrm>
            <a:custGeom>
              <a:avLst/>
              <a:gdLst/>
              <a:ahLst/>
              <a:cxnLst/>
              <a:rect l="l" t="t" r="r" b="b"/>
              <a:pathLst>
                <a:path w="10360" h="1668" extrusionOk="0">
                  <a:moveTo>
                    <a:pt x="739" y="1"/>
                  </a:moveTo>
                  <a:lnTo>
                    <a:pt x="1" y="1668"/>
                  </a:lnTo>
                  <a:lnTo>
                    <a:pt x="10360" y="1668"/>
                  </a:lnTo>
                  <a:lnTo>
                    <a:pt x="962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3" name="Google Shape;8463;p27"/>
          <p:cNvGrpSpPr/>
          <p:nvPr/>
        </p:nvGrpSpPr>
        <p:grpSpPr>
          <a:xfrm>
            <a:off x="3274231" y="1796256"/>
            <a:ext cx="340411" cy="339675"/>
            <a:chOff x="3502831" y="1939087"/>
            <a:chExt cx="340411" cy="339675"/>
          </a:xfrm>
        </p:grpSpPr>
        <p:sp>
          <p:nvSpPr>
            <p:cNvPr id="8464" name="Google Shape;8464;p27"/>
            <p:cNvSpPr/>
            <p:nvPr/>
          </p:nvSpPr>
          <p:spPr>
            <a:xfrm>
              <a:off x="3578417" y="2091622"/>
              <a:ext cx="187137" cy="31787"/>
            </a:xfrm>
            <a:custGeom>
              <a:avLst/>
              <a:gdLst/>
              <a:ahLst/>
              <a:cxnLst/>
              <a:rect l="l" t="t" r="r" b="b"/>
              <a:pathLst>
                <a:path w="6311" h="1072" extrusionOk="0">
                  <a:moveTo>
                    <a:pt x="0" y="0"/>
                  </a:moveTo>
                  <a:lnTo>
                    <a:pt x="0" y="1072"/>
                  </a:lnTo>
                  <a:lnTo>
                    <a:pt x="6311" y="1072"/>
                  </a:lnTo>
                  <a:lnTo>
                    <a:pt x="63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5" name="Google Shape;8465;p27"/>
            <p:cNvSpPr/>
            <p:nvPr/>
          </p:nvSpPr>
          <p:spPr>
            <a:xfrm>
              <a:off x="3552975" y="2142447"/>
              <a:ext cx="239414" cy="31817"/>
            </a:xfrm>
            <a:custGeom>
              <a:avLst/>
              <a:gdLst/>
              <a:ahLst/>
              <a:cxnLst/>
              <a:rect l="l" t="t" r="r" b="b"/>
              <a:pathLst>
                <a:path w="8074" h="1073" extrusionOk="0">
                  <a:moveTo>
                    <a:pt x="1" y="1"/>
                  </a:moveTo>
                  <a:lnTo>
                    <a:pt x="1" y="1072"/>
                  </a:lnTo>
                  <a:lnTo>
                    <a:pt x="8074" y="1072"/>
                  </a:lnTo>
                  <a:lnTo>
                    <a:pt x="807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6" name="Google Shape;8466;p27"/>
            <p:cNvSpPr/>
            <p:nvPr/>
          </p:nvSpPr>
          <p:spPr>
            <a:xfrm>
              <a:off x="3528985" y="2194725"/>
              <a:ext cx="286710" cy="31787"/>
            </a:xfrm>
            <a:custGeom>
              <a:avLst/>
              <a:gdLst/>
              <a:ahLst/>
              <a:cxnLst/>
              <a:rect l="l" t="t" r="r" b="b"/>
              <a:pathLst>
                <a:path w="9669" h="1072" extrusionOk="0">
                  <a:moveTo>
                    <a:pt x="0" y="0"/>
                  </a:moveTo>
                  <a:lnTo>
                    <a:pt x="0" y="1072"/>
                  </a:lnTo>
                  <a:lnTo>
                    <a:pt x="9669" y="1072"/>
                  </a:lnTo>
                  <a:lnTo>
                    <a:pt x="966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7" name="Google Shape;8467;p27"/>
            <p:cNvSpPr/>
            <p:nvPr/>
          </p:nvSpPr>
          <p:spPr>
            <a:xfrm>
              <a:off x="3606647" y="1939087"/>
              <a:ext cx="161043" cy="132072"/>
            </a:xfrm>
            <a:custGeom>
              <a:avLst/>
              <a:gdLst/>
              <a:ahLst/>
              <a:cxnLst/>
              <a:rect l="l" t="t" r="r" b="b"/>
              <a:pathLst>
                <a:path w="5431" h="4454" extrusionOk="0">
                  <a:moveTo>
                    <a:pt x="1906" y="0"/>
                  </a:moveTo>
                  <a:lnTo>
                    <a:pt x="1906" y="3382"/>
                  </a:lnTo>
                  <a:lnTo>
                    <a:pt x="1" y="3382"/>
                  </a:lnTo>
                  <a:lnTo>
                    <a:pt x="1" y="4454"/>
                  </a:lnTo>
                  <a:lnTo>
                    <a:pt x="4478" y="4454"/>
                  </a:lnTo>
                  <a:lnTo>
                    <a:pt x="4478" y="3382"/>
                  </a:lnTo>
                  <a:lnTo>
                    <a:pt x="2573" y="3382"/>
                  </a:lnTo>
                  <a:lnTo>
                    <a:pt x="2573" y="2072"/>
                  </a:lnTo>
                  <a:lnTo>
                    <a:pt x="5430" y="2072"/>
                  </a:lnTo>
                  <a:lnTo>
                    <a:pt x="54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68" name="Google Shape;8468;p27"/>
            <p:cNvSpPr/>
            <p:nvPr/>
          </p:nvSpPr>
          <p:spPr>
            <a:xfrm>
              <a:off x="3502831" y="2246974"/>
              <a:ext cx="340411" cy="31787"/>
            </a:xfrm>
            <a:custGeom>
              <a:avLst/>
              <a:gdLst/>
              <a:ahLst/>
              <a:cxnLst/>
              <a:rect l="l" t="t" r="r" b="b"/>
              <a:pathLst>
                <a:path w="11480" h="1072" extrusionOk="0">
                  <a:moveTo>
                    <a:pt x="1" y="0"/>
                  </a:moveTo>
                  <a:lnTo>
                    <a:pt x="1" y="1072"/>
                  </a:lnTo>
                  <a:lnTo>
                    <a:pt x="11479" y="1072"/>
                  </a:lnTo>
                  <a:lnTo>
                    <a:pt x="114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69" name="Google Shape;8469;p27"/>
          <p:cNvGrpSpPr/>
          <p:nvPr/>
        </p:nvGrpSpPr>
        <p:grpSpPr>
          <a:xfrm>
            <a:off x="4042436" y="1799240"/>
            <a:ext cx="341808" cy="341808"/>
            <a:chOff x="4118636" y="1946856"/>
            <a:chExt cx="341808" cy="341808"/>
          </a:xfrm>
        </p:grpSpPr>
        <p:sp>
          <p:nvSpPr>
            <p:cNvPr id="8470" name="Google Shape;8470;p27"/>
            <p:cNvSpPr/>
            <p:nvPr/>
          </p:nvSpPr>
          <p:spPr>
            <a:xfrm>
              <a:off x="4159587" y="2127620"/>
              <a:ext cx="120063" cy="120093"/>
            </a:xfrm>
            <a:custGeom>
              <a:avLst/>
              <a:gdLst/>
              <a:ahLst/>
              <a:cxnLst/>
              <a:rect l="l" t="t" r="r" b="b"/>
              <a:pathLst>
                <a:path w="4049" h="4050" extrusionOk="0">
                  <a:moveTo>
                    <a:pt x="2739" y="1"/>
                  </a:moveTo>
                  <a:cubicBezTo>
                    <a:pt x="1215" y="1"/>
                    <a:pt x="0" y="1215"/>
                    <a:pt x="0" y="2739"/>
                  </a:cubicBezTo>
                  <a:lnTo>
                    <a:pt x="0" y="4049"/>
                  </a:lnTo>
                  <a:lnTo>
                    <a:pt x="1310" y="4049"/>
                  </a:lnTo>
                  <a:cubicBezTo>
                    <a:pt x="2810" y="4049"/>
                    <a:pt x="4049" y="2835"/>
                    <a:pt x="4049" y="1310"/>
                  </a:cubicBezTo>
                  <a:lnTo>
                    <a:pt x="4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1" name="Google Shape;8471;p27"/>
            <p:cNvSpPr/>
            <p:nvPr/>
          </p:nvSpPr>
          <p:spPr>
            <a:xfrm>
              <a:off x="4299401" y="2127620"/>
              <a:ext cx="161043" cy="161043"/>
            </a:xfrm>
            <a:custGeom>
              <a:avLst/>
              <a:gdLst/>
              <a:ahLst/>
              <a:cxnLst/>
              <a:rect l="l" t="t" r="r" b="b"/>
              <a:pathLst>
                <a:path w="5431" h="5431" extrusionOk="0">
                  <a:moveTo>
                    <a:pt x="3525" y="1525"/>
                  </a:moveTo>
                  <a:lnTo>
                    <a:pt x="3525" y="2215"/>
                  </a:lnTo>
                  <a:lnTo>
                    <a:pt x="1644" y="2215"/>
                  </a:lnTo>
                  <a:lnTo>
                    <a:pt x="1644" y="1525"/>
                  </a:lnTo>
                  <a:close/>
                  <a:moveTo>
                    <a:pt x="3525" y="3073"/>
                  </a:moveTo>
                  <a:lnTo>
                    <a:pt x="3525" y="3740"/>
                  </a:lnTo>
                  <a:lnTo>
                    <a:pt x="1644" y="3740"/>
                  </a:lnTo>
                  <a:lnTo>
                    <a:pt x="1644" y="3073"/>
                  </a:lnTo>
                  <a:close/>
                  <a:moveTo>
                    <a:pt x="1" y="1"/>
                  </a:moveTo>
                  <a:lnTo>
                    <a:pt x="1" y="1882"/>
                  </a:lnTo>
                  <a:cubicBezTo>
                    <a:pt x="1" y="3811"/>
                    <a:pt x="1596" y="5430"/>
                    <a:pt x="3549" y="5430"/>
                  </a:cubicBezTo>
                  <a:lnTo>
                    <a:pt x="5430" y="5430"/>
                  </a:lnTo>
                  <a:lnTo>
                    <a:pt x="5430" y="3549"/>
                  </a:lnTo>
                  <a:cubicBezTo>
                    <a:pt x="5430" y="1572"/>
                    <a:pt x="3859" y="1"/>
                    <a:pt x="18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2" name="Google Shape;8472;p27"/>
            <p:cNvSpPr/>
            <p:nvPr/>
          </p:nvSpPr>
          <p:spPr>
            <a:xfrm>
              <a:off x="4118636" y="1946856"/>
              <a:ext cx="161725" cy="160331"/>
            </a:xfrm>
            <a:custGeom>
              <a:avLst/>
              <a:gdLst/>
              <a:ahLst/>
              <a:cxnLst/>
              <a:rect l="l" t="t" r="r" b="b"/>
              <a:pathLst>
                <a:path w="5454" h="5407" extrusionOk="0">
                  <a:moveTo>
                    <a:pt x="3810" y="1667"/>
                  </a:moveTo>
                  <a:lnTo>
                    <a:pt x="3810" y="2358"/>
                  </a:lnTo>
                  <a:lnTo>
                    <a:pt x="1929" y="2358"/>
                  </a:lnTo>
                  <a:lnTo>
                    <a:pt x="1929" y="1667"/>
                  </a:lnTo>
                  <a:close/>
                  <a:moveTo>
                    <a:pt x="3810" y="3191"/>
                  </a:moveTo>
                  <a:lnTo>
                    <a:pt x="3810" y="3858"/>
                  </a:lnTo>
                  <a:lnTo>
                    <a:pt x="1929" y="3858"/>
                  </a:lnTo>
                  <a:lnTo>
                    <a:pt x="1929" y="3191"/>
                  </a:lnTo>
                  <a:close/>
                  <a:moveTo>
                    <a:pt x="0" y="0"/>
                  </a:moveTo>
                  <a:lnTo>
                    <a:pt x="0" y="1882"/>
                  </a:lnTo>
                  <a:cubicBezTo>
                    <a:pt x="0" y="3834"/>
                    <a:pt x="1620" y="5406"/>
                    <a:pt x="3572" y="5406"/>
                  </a:cubicBezTo>
                  <a:lnTo>
                    <a:pt x="5454" y="5406"/>
                  </a:lnTo>
                  <a:lnTo>
                    <a:pt x="5454" y="3549"/>
                  </a:lnTo>
                  <a:cubicBezTo>
                    <a:pt x="5454" y="1572"/>
                    <a:pt x="3882" y="0"/>
                    <a:pt x="190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3" name="Google Shape;8473;p27"/>
            <p:cNvSpPr/>
            <p:nvPr/>
          </p:nvSpPr>
          <p:spPr>
            <a:xfrm>
              <a:off x="4300824" y="1987095"/>
              <a:ext cx="120063" cy="120093"/>
            </a:xfrm>
            <a:custGeom>
              <a:avLst/>
              <a:gdLst/>
              <a:ahLst/>
              <a:cxnLst/>
              <a:rect l="l" t="t" r="r" b="b"/>
              <a:pathLst>
                <a:path w="4049" h="4050" extrusionOk="0">
                  <a:moveTo>
                    <a:pt x="2739" y="1"/>
                  </a:moveTo>
                  <a:cubicBezTo>
                    <a:pt x="1215" y="1"/>
                    <a:pt x="0" y="1239"/>
                    <a:pt x="0" y="2739"/>
                  </a:cubicBezTo>
                  <a:lnTo>
                    <a:pt x="0" y="4049"/>
                  </a:lnTo>
                  <a:lnTo>
                    <a:pt x="1310" y="4049"/>
                  </a:lnTo>
                  <a:cubicBezTo>
                    <a:pt x="2787" y="4049"/>
                    <a:pt x="4049" y="2835"/>
                    <a:pt x="4049" y="1310"/>
                  </a:cubicBezTo>
                  <a:lnTo>
                    <a:pt x="40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74" name="Google Shape;8474;p27"/>
          <p:cNvGrpSpPr/>
          <p:nvPr/>
        </p:nvGrpSpPr>
        <p:grpSpPr>
          <a:xfrm>
            <a:off x="4781640" y="1783158"/>
            <a:ext cx="341839" cy="343910"/>
            <a:chOff x="4705440" y="1935558"/>
            <a:chExt cx="341839" cy="343910"/>
          </a:xfrm>
        </p:grpSpPr>
        <p:sp>
          <p:nvSpPr>
            <p:cNvPr id="8475" name="Google Shape;8475;p27"/>
            <p:cNvSpPr/>
            <p:nvPr/>
          </p:nvSpPr>
          <p:spPr>
            <a:xfrm>
              <a:off x="4788083" y="1996287"/>
              <a:ext cx="177974" cy="221741"/>
            </a:xfrm>
            <a:custGeom>
              <a:avLst/>
              <a:gdLst/>
              <a:ahLst/>
              <a:cxnLst/>
              <a:rect l="l" t="t" r="r" b="b"/>
              <a:pathLst>
                <a:path w="6002" h="7478" extrusionOk="0">
                  <a:moveTo>
                    <a:pt x="0" y="0"/>
                  </a:moveTo>
                  <a:lnTo>
                    <a:pt x="0" y="691"/>
                  </a:lnTo>
                  <a:lnTo>
                    <a:pt x="500" y="691"/>
                  </a:lnTo>
                  <a:cubicBezTo>
                    <a:pt x="858" y="691"/>
                    <a:pt x="1215" y="834"/>
                    <a:pt x="1477" y="1072"/>
                  </a:cubicBezTo>
                  <a:lnTo>
                    <a:pt x="3168" y="2667"/>
                  </a:lnTo>
                  <a:lnTo>
                    <a:pt x="2334" y="4263"/>
                  </a:lnTo>
                  <a:lnTo>
                    <a:pt x="1929" y="3858"/>
                  </a:lnTo>
                  <a:cubicBezTo>
                    <a:pt x="1548" y="3501"/>
                    <a:pt x="1024" y="3310"/>
                    <a:pt x="500" y="3310"/>
                  </a:cubicBezTo>
                  <a:lnTo>
                    <a:pt x="0" y="3310"/>
                  </a:lnTo>
                  <a:lnTo>
                    <a:pt x="0" y="3977"/>
                  </a:lnTo>
                  <a:lnTo>
                    <a:pt x="500" y="3977"/>
                  </a:lnTo>
                  <a:cubicBezTo>
                    <a:pt x="858" y="3977"/>
                    <a:pt x="1215" y="4144"/>
                    <a:pt x="1453" y="4382"/>
                  </a:cubicBezTo>
                  <a:lnTo>
                    <a:pt x="1977" y="4882"/>
                  </a:lnTo>
                  <a:lnTo>
                    <a:pt x="1310" y="6168"/>
                  </a:lnTo>
                  <a:cubicBezTo>
                    <a:pt x="1096" y="6549"/>
                    <a:pt x="715" y="6787"/>
                    <a:pt x="262" y="6787"/>
                  </a:cubicBezTo>
                  <a:lnTo>
                    <a:pt x="0" y="6787"/>
                  </a:lnTo>
                  <a:lnTo>
                    <a:pt x="0" y="7478"/>
                  </a:lnTo>
                  <a:lnTo>
                    <a:pt x="286" y="7478"/>
                  </a:lnTo>
                  <a:cubicBezTo>
                    <a:pt x="977" y="7478"/>
                    <a:pt x="1596" y="7073"/>
                    <a:pt x="1929" y="6478"/>
                  </a:cubicBezTo>
                  <a:lnTo>
                    <a:pt x="2525" y="5382"/>
                  </a:lnTo>
                  <a:lnTo>
                    <a:pt x="4073" y="6811"/>
                  </a:lnTo>
                  <a:cubicBezTo>
                    <a:pt x="4454" y="7168"/>
                    <a:pt x="4954" y="7383"/>
                    <a:pt x="5501" y="7383"/>
                  </a:cubicBezTo>
                  <a:lnTo>
                    <a:pt x="6002" y="7383"/>
                  </a:lnTo>
                  <a:lnTo>
                    <a:pt x="6002" y="6692"/>
                  </a:lnTo>
                  <a:lnTo>
                    <a:pt x="5454" y="6692"/>
                  </a:lnTo>
                  <a:cubicBezTo>
                    <a:pt x="5097" y="6692"/>
                    <a:pt x="4739" y="6549"/>
                    <a:pt x="4477" y="6311"/>
                  </a:cubicBezTo>
                  <a:lnTo>
                    <a:pt x="2810" y="4739"/>
                  </a:lnTo>
                  <a:lnTo>
                    <a:pt x="3644" y="3144"/>
                  </a:lnTo>
                  <a:lnTo>
                    <a:pt x="4025" y="3501"/>
                  </a:lnTo>
                  <a:cubicBezTo>
                    <a:pt x="4430" y="3858"/>
                    <a:pt x="4930" y="4072"/>
                    <a:pt x="5454" y="4072"/>
                  </a:cubicBezTo>
                  <a:lnTo>
                    <a:pt x="5978" y="4072"/>
                  </a:lnTo>
                  <a:lnTo>
                    <a:pt x="5978" y="3382"/>
                  </a:lnTo>
                  <a:lnTo>
                    <a:pt x="5454" y="3382"/>
                  </a:lnTo>
                  <a:cubicBezTo>
                    <a:pt x="5097" y="3382"/>
                    <a:pt x="4739" y="3239"/>
                    <a:pt x="4501" y="3001"/>
                  </a:cubicBezTo>
                  <a:lnTo>
                    <a:pt x="4001" y="2525"/>
                  </a:lnTo>
                  <a:lnTo>
                    <a:pt x="4668" y="1310"/>
                  </a:lnTo>
                  <a:cubicBezTo>
                    <a:pt x="4858" y="929"/>
                    <a:pt x="5287" y="691"/>
                    <a:pt x="5692" y="691"/>
                  </a:cubicBezTo>
                  <a:lnTo>
                    <a:pt x="5978" y="691"/>
                  </a:lnTo>
                  <a:lnTo>
                    <a:pt x="5978" y="0"/>
                  </a:lnTo>
                  <a:lnTo>
                    <a:pt x="5716" y="0"/>
                  </a:lnTo>
                  <a:cubicBezTo>
                    <a:pt x="5025" y="0"/>
                    <a:pt x="4406" y="381"/>
                    <a:pt x="4073" y="977"/>
                  </a:cubicBezTo>
                  <a:lnTo>
                    <a:pt x="3501" y="2024"/>
                  </a:lnTo>
                  <a:lnTo>
                    <a:pt x="1929" y="572"/>
                  </a:lnTo>
                  <a:cubicBezTo>
                    <a:pt x="1548" y="215"/>
                    <a:pt x="1024" y="0"/>
                    <a:pt x="50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6" name="Google Shape;8476;p27"/>
            <p:cNvSpPr/>
            <p:nvPr/>
          </p:nvSpPr>
          <p:spPr>
            <a:xfrm>
              <a:off x="4705440" y="1935558"/>
              <a:ext cx="62893" cy="340381"/>
            </a:xfrm>
            <a:custGeom>
              <a:avLst/>
              <a:gdLst/>
              <a:ahLst/>
              <a:cxnLst/>
              <a:rect l="l" t="t" r="r" b="b"/>
              <a:pathLst>
                <a:path w="2121" h="11479" extrusionOk="0">
                  <a:moveTo>
                    <a:pt x="763" y="0"/>
                  </a:moveTo>
                  <a:lnTo>
                    <a:pt x="763" y="1358"/>
                  </a:lnTo>
                  <a:cubicBezTo>
                    <a:pt x="334" y="1501"/>
                    <a:pt x="1" y="1905"/>
                    <a:pt x="1" y="2382"/>
                  </a:cubicBezTo>
                  <a:cubicBezTo>
                    <a:pt x="1" y="2858"/>
                    <a:pt x="311" y="3239"/>
                    <a:pt x="763" y="3382"/>
                  </a:cubicBezTo>
                  <a:lnTo>
                    <a:pt x="763" y="4715"/>
                  </a:lnTo>
                  <a:cubicBezTo>
                    <a:pt x="334" y="4882"/>
                    <a:pt x="1" y="5263"/>
                    <a:pt x="1" y="5739"/>
                  </a:cubicBezTo>
                  <a:cubicBezTo>
                    <a:pt x="1" y="6216"/>
                    <a:pt x="311" y="6597"/>
                    <a:pt x="763" y="6740"/>
                  </a:cubicBezTo>
                  <a:lnTo>
                    <a:pt x="763" y="8097"/>
                  </a:lnTo>
                  <a:cubicBezTo>
                    <a:pt x="334" y="8240"/>
                    <a:pt x="1" y="8621"/>
                    <a:pt x="1" y="9097"/>
                  </a:cubicBezTo>
                  <a:cubicBezTo>
                    <a:pt x="1" y="9574"/>
                    <a:pt x="311" y="9955"/>
                    <a:pt x="763" y="10121"/>
                  </a:cubicBezTo>
                  <a:lnTo>
                    <a:pt x="763" y="11479"/>
                  </a:lnTo>
                  <a:lnTo>
                    <a:pt x="1430" y="11479"/>
                  </a:lnTo>
                  <a:lnTo>
                    <a:pt x="1430" y="10121"/>
                  </a:lnTo>
                  <a:cubicBezTo>
                    <a:pt x="1763" y="10002"/>
                    <a:pt x="2001" y="9764"/>
                    <a:pt x="2120" y="9431"/>
                  </a:cubicBezTo>
                  <a:lnTo>
                    <a:pt x="2120" y="8835"/>
                  </a:lnTo>
                  <a:lnTo>
                    <a:pt x="2097" y="8835"/>
                  </a:lnTo>
                  <a:cubicBezTo>
                    <a:pt x="1978" y="8502"/>
                    <a:pt x="1739" y="8264"/>
                    <a:pt x="1406" y="8145"/>
                  </a:cubicBezTo>
                  <a:lnTo>
                    <a:pt x="1406" y="6811"/>
                  </a:lnTo>
                  <a:cubicBezTo>
                    <a:pt x="1739" y="6692"/>
                    <a:pt x="1978" y="6454"/>
                    <a:pt x="2097" y="6120"/>
                  </a:cubicBezTo>
                  <a:lnTo>
                    <a:pt x="2097" y="5430"/>
                  </a:lnTo>
                  <a:cubicBezTo>
                    <a:pt x="1978" y="5120"/>
                    <a:pt x="1739" y="4882"/>
                    <a:pt x="1406" y="4763"/>
                  </a:cubicBezTo>
                  <a:lnTo>
                    <a:pt x="1406" y="3406"/>
                  </a:lnTo>
                  <a:cubicBezTo>
                    <a:pt x="1739" y="3287"/>
                    <a:pt x="1978" y="3048"/>
                    <a:pt x="2097" y="2739"/>
                  </a:cubicBezTo>
                  <a:lnTo>
                    <a:pt x="2097" y="2048"/>
                  </a:lnTo>
                  <a:cubicBezTo>
                    <a:pt x="1978" y="1715"/>
                    <a:pt x="1739" y="1477"/>
                    <a:pt x="1406" y="1358"/>
                  </a:cubicBezTo>
                  <a:lnTo>
                    <a:pt x="1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77" name="Google Shape;8477;p27"/>
            <p:cNvSpPr/>
            <p:nvPr/>
          </p:nvSpPr>
          <p:spPr>
            <a:xfrm>
              <a:off x="4984386" y="1936952"/>
              <a:ext cx="62893" cy="342516"/>
            </a:xfrm>
            <a:custGeom>
              <a:avLst/>
              <a:gdLst/>
              <a:ahLst/>
              <a:cxnLst/>
              <a:rect l="l" t="t" r="r" b="b"/>
              <a:pathLst>
                <a:path w="2121" h="11551" extrusionOk="0">
                  <a:moveTo>
                    <a:pt x="691" y="1"/>
                  </a:moveTo>
                  <a:lnTo>
                    <a:pt x="691" y="1382"/>
                  </a:lnTo>
                  <a:cubicBezTo>
                    <a:pt x="358" y="1501"/>
                    <a:pt x="120" y="1739"/>
                    <a:pt x="1" y="2049"/>
                  </a:cubicBezTo>
                  <a:lnTo>
                    <a:pt x="1" y="2739"/>
                  </a:lnTo>
                  <a:cubicBezTo>
                    <a:pt x="120" y="3073"/>
                    <a:pt x="358" y="3311"/>
                    <a:pt x="691" y="3430"/>
                  </a:cubicBezTo>
                  <a:lnTo>
                    <a:pt x="691" y="4764"/>
                  </a:lnTo>
                  <a:cubicBezTo>
                    <a:pt x="358" y="4883"/>
                    <a:pt x="120" y="5121"/>
                    <a:pt x="1" y="5454"/>
                  </a:cubicBezTo>
                  <a:lnTo>
                    <a:pt x="1" y="6145"/>
                  </a:lnTo>
                  <a:cubicBezTo>
                    <a:pt x="120" y="6455"/>
                    <a:pt x="358" y="6693"/>
                    <a:pt x="691" y="6812"/>
                  </a:cubicBezTo>
                  <a:lnTo>
                    <a:pt x="691" y="8145"/>
                  </a:lnTo>
                  <a:cubicBezTo>
                    <a:pt x="358" y="8264"/>
                    <a:pt x="120" y="8526"/>
                    <a:pt x="1" y="8836"/>
                  </a:cubicBezTo>
                  <a:lnTo>
                    <a:pt x="1" y="9503"/>
                  </a:lnTo>
                  <a:cubicBezTo>
                    <a:pt x="96" y="9836"/>
                    <a:pt x="358" y="10050"/>
                    <a:pt x="691" y="10170"/>
                  </a:cubicBezTo>
                  <a:lnTo>
                    <a:pt x="691" y="11551"/>
                  </a:lnTo>
                  <a:lnTo>
                    <a:pt x="1382" y="11551"/>
                  </a:lnTo>
                  <a:lnTo>
                    <a:pt x="1382" y="10170"/>
                  </a:lnTo>
                  <a:cubicBezTo>
                    <a:pt x="1787" y="10027"/>
                    <a:pt x="2120" y="9646"/>
                    <a:pt x="2120" y="9169"/>
                  </a:cubicBezTo>
                  <a:cubicBezTo>
                    <a:pt x="2120" y="8693"/>
                    <a:pt x="1834" y="8312"/>
                    <a:pt x="1382" y="8145"/>
                  </a:cubicBezTo>
                  <a:lnTo>
                    <a:pt x="1382" y="6812"/>
                  </a:lnTo>
                  <a:cubicBezTo>
                    <a:pt x="1787" y="6621"/>
                    <a:pt x="2120" y="6216"/>
                    <a:pt x="2120" y="5740"/>
                  </a:cubicBezTo>
                  <a:cubicBezTo>
                    <a:pt x="2120" y="5264"/>
                    <a:pt x="1834" y="4883"/>
                    <a:pt x="1382" y="4740"/>
                  </a:cubicBezTo>
                  <a:lnTo>
                    <a:pt x="1382" y="3406"/>
                  </a:lnTo>
                  <a:cubicBezTo>
                    <a:pt x="1787" y="3240"/>
                    <a:pt x="2120" y="2859"/>
                    <a:pt x="2120" y="2382"/>
                  </a:cubicBezTo>
                  <a:cubicBezTo>
                    <a:pt x="2120" y="1906"/>
                    <a:pt x="1834" y="1525"/>
                    <a:pt x="1382" y="1382"/>
                  </a:cubicBezTo>
                  <a:lnTo>
                    <a:pt x="13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478" name="Google Shape;8478;p27"/>
          <p:cNvSpPr/>
          <p:nvPr/>
        </p:nvSpPr>
        <p:spPr>
          <a:xfrm>
            <a:off x="5513983" y="1778206"/>
            <a:ext cx="340381" cy="341804"/>
          </a:xfrm>
          <a:custGeom>
            <a:avLst/>
            <a:gdLst/>
            <a:ahLst/>
            <a:cxnLst/>
            <a:rect l="l" t="t" r="r" b="b"/>
            <a:pathLst>
              <a:path w="11479" h="11527" extrusionOk="0">
                <a:moveTo>
                  <a:pt x="7049" y="0"/>
                </a:moveTo>
                <a:lnTo>
                  <a:pt x="7049" y="10836"/>
                </a:lnTo>
                <a:lnTo>
                  <a:pt x="6359" y="10836"/>
                </a:lnTo>
                <a:lnTo>
                  <a:pt x="6359" y="3430"/>
                </a:lnTo>
                <a:lnTo>
                  <a:pt x="5120" y="3430"/>
                </a:lnTo>
                <a:lnTo>
                  <a:pt x="5120" y="10836"/>
                </a:lnTo>
                <a:lnTo>
                  <a:pt x="4454" y="10836"/>
                </a:lnTo>
                <a:lnTo>
                  <a:pt x="4454" y="1882"/>
                </a:lnTo>
                <a:lnTo>
                  <a:pt x="3215" y="1882"/>
                </a:lnTo>
                <a:lnTo>
                  <a:pt x="3215" y="10836"/>
                </a:lnTo>
                <a:lnTo>
                  <a:pt x="2525" y="10836"/>
                </a:lnTo>
                <a:lnTo>
                  <a:pt x="2525" y="5002"/>
                </a:lnTo>
                <a:lnTo>
                  <a:pt x="1286" y="5002"/>
                </a:lnTo>
                <a:lnTo>
                  <a:pt x="1286" y="10836"/>
                </a:lnTo>
                <a:lnTo>
                  <a:pt x="0" y="10836"/>
                </a:lnTo>
                <a:lnTo>
                  <a:pt x="0" y="11527"/>
                </a:lnTo>
                <a:lnTo>
                  <a:pt x="11479" y="11527"/>
                </a:lnTo>
                <a:lnTo>
                  <a:pt x="11479" y="10836"/>
                </a:lnTo>
                <a:lnTo>
                  <a:pt x="10241" y="10836"/>
                </a:lnTo>
                <a:lnTo>
                  <a:pt x="10241" y="1882"/>
                </a:lnTo>
                <a:lnTo>
                  <a:pt x="8978" y="1882"/>
                </a:lnTo>
                <a:lnTo>
                  <a:pt x="8978" y="10836"/>
                </a:lnTo>
                <a:lnTo>
                  <a:pt x="8312" y="10836"/>
                </a:lnTo>
                <a:lnTo>
                  <a:pt x="831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479" name="Google Shape;8479;p27"/>
          <p:cNvGrpSpPr/>
          <p:nvPr/>
        </p:nvGrpSpPr>
        <p:grpSpPr>
          <a:xfrm>
            <a:off x="6262241" y="1849928"/>
            <a:ext cx="341809" cy="276840"/>
            <a:chOff x="5881241" y="1992759"/>
            <a:chExt cx="341809" cy="276840"/>
          </a:xfrm>
        </p:grpSpPr>
        <p:sp>
          <p:nvSpPr>
            <p:cNvPr id="8480" name="Google Shape;8480;p27"/>
            <p:cNvSpPr/>
            <p:nvPr/>
          </p:nvSpPr>
          <p:spPr>
            <a:xfrm>
              <a:off x="5881241" y="2032998"/>
              <a:ext cx="240126" cy="63575"/>
            </a:xfrm>
            <a:custGeom>
              <a:avLst/>
              <a:gdLst/>
              <a:ahLst/>
              <a:cxnLst/>
              <a:rect l="l" t="t" r="r" b="b"/>
              <a:pathLst>
                <a:path w="8098" h="2144" extrusionOk="0">
                  <a:moveTo>
                    <a:pt x="0" y="1"/>
                  </a:moveTo>
                  <a:lnTo>
                    <a:pt x="0" y="2144"/>
                  </a:lnTo>
                  <a:lnTo>
                    <a:pt x="7025" y="2144"/>
                  </a:lnTo>
                  <a:lnTo>
                    <a:pt x="8097" y="1072"/>
                  </a:lnTo>
                  <a:lnTo>
                    <a:pt x="70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1" name="Google Shape;8481;p27"/>
            <p:cNvSpPr/>
            <p:nvPr/>
          </p:nvSpPr>
          <p:spPr>
            <a:xfrm>
              <a:off x="6117784" y="2032998"/>
              <a:ext cx="105266" cy="63575"/>
            </a:xfrm>
            <a:custGeom>
              <a:avLst/>
              <a:gdLst/>
              <a:ahLst/>
              <a:cxnLst/>
              <a:rect l="l" t="t" r="r" b="b"/>
              <a:pathLst>
                <a:path w="3550" h="2144" extrusionOk="0">
                  <a:moveTo>
                    <a:pt x="1" y="1"/>
                  </a:moveTo>
                  <a:lnTo>
                    <a:pt x="1073" y="1072"/>
                  </a:lnTo>
                  <a:lnTo>
                    <a:pt x="1" y="2144"/>
                  </a:lnTo>
                  <a:lnTo>
                    <a:pt x="3549" y="2144"/>
                  </a:lnTo>
                  <a:lnTo>
                    <a:pt x="354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2" name="Google Shape;8482;p27"/>
            <p:cNvSpPr/>
            <p:nvPr/>
          </p:nvSpPr>
          <p:spPr>
            <a:xfrm>
              <a:off x="5882635" y="2119851"/>
              <a:ext cx="188590" cy="63605"/>
            </a:xfrm>
            <a:custGeom>
              <a:avLst/>
              <a:gdLst/>
              <a:ahLst/>
              <a:cxnLst/>
              <a:rect l="l" t="t" r="r" b="b"/>
              <a:pathLst>
                <a:path w="6360" h="2145" extrusionOk="0">
                  <a:moveTo>
                    <a:pt x="1" y="1"/>
                  </a:moveTo>
                  <a:lnTo>
                    <a:pt x="1" y="2144"/>
                  </a:lnTo>
                  <a:lnTo>
                    <a:pt x="5288" y="2144"/>
                  </a:lnTo>
                  <a:lnTo>
                    <a:pt x="6359" y="1072"/>
                  </a:lnTo>
                  <a:lnTo>
                    <a:pt x="528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3" name="Google Shape;8483;p27"/>
            <p:cNvSpPr/>
            <p:nvPr/>
          </p:nvSpPr>
          <p:spPr>
            <a:xfrm>
              <a:off x="6067670" y="2119851"/>
              <a:ext cx="155379" cy="63605"/>
            </a:xfrm>
            <a:custGeom>
              <a:avLst/>
              <a:gdLst/>
              <a:ahLst/>
              <a:cxnLst/>
              <a:rect l="l" t="t" r="r" b="b"/>
              <a:pathLst>
                <a:path w="5240" h="2145" extrusionOk="0">
                  <a:moveTo>
                    <a:pt x="0" y="1"/>
                  </a:moveTo>
                  <a:lnTo>
                    <a:pt x="1072" y="1072"/>
                  </a:lnTo>
                  <a:lnTo>
                    <a:pt x="0" y="2144"/>
                  </a:lnTo>
                  <a:lnTo>
                    <a:pt x="5239" y="2144"/>
                  </a:lnTo>
                  <a:lnTo>
                    <a:pt x="523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4" name="Google Shape;8484;p27"/>
            <p:cNvSpPr/>
            <p:nvPr/>
          </p:nvSpPr>
          <p:spPr>
            <a:xfrm>
              <a:off x="5881923" y="2206023"/>
              <a:ext cx="131390" cy="63575"/>
            </a:xfrm>
            <a:custGeom>
              <a:avLst/>
              <a:gdLst/>
              <a:ahLst/>
              <a:cxnLst/>
              <a:rect l="l" t="t" r="r" b="b"/>
              <a:pathLst>
                <a:path w="4431" h="2144" extrusionOk="0">
                  <a:moveTo>
                    <a:pt x="1" y="0"/>
                  </a:moveTo>
                  <a:lnTo>
                    <a:pt x="1" y="2143"/>
                  </a:lnTo>
                  <a:lnTo>
                    <a:pt x="3359" y="2143"/>
                  </a:lnTo>
                  <a:lnTo>
                    <a:pt x="4430" y="1072"/>
                  </a:lnTo>
                  <a:lnTo>
                    <a:pt x="33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5" name="Google Shape;8485;p27"/>
            <p:cNvSpPr/>
            <p:nvPr/>
          </p:nvSpPr>
          <p:spPr>
            <a:xfrm>
              <a:off x="6009046" y="2206023"/>
              <a:ext cx="214002" cy="63575"/>
            </a:xfrm>
            <a:custGeom>
              <a:avLst/>
              <a:gdLst/>
              <a:ahLst/>
              <a:cxnLst/>
              <a:rect l="l" t="t" r="r" b="b"/>
              <a:pathLst>
                <a:path w="7217" h="2144" extrusionOk="0">
                  <a:moveTo>
                    <a:pt x="1" y="0"/>
                  </a:moveTo>
                  <a:lnTo>
                    <a:pt x="1072" y="1072"/>
                  </a:lnTo>
                  <a:lnTo>
                    <a:pt x="1" y="2143"/>
                  </a:lnTo>
                  <a:lnTo>
                    <a:pt x="7216" y="2143"/>
                  </a:lnTo>
                  <a:lnTo>
                    <a:pt x="721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6" name="Google Shape;8486;p27"/>
            <p:cNvSpPr/>
            <p:nvPr/>
          </p:nvSpPr>
          <p:spPr>
            <a:xfrm>
              <a:off x="6162293" y="1992759"/>
              <a:ext cx="60758" cy="20490"/>
            </a:xfrm>
            <a:custGeom>
              <a:avLst/>
              <a:gdLst/>
              <a:ahLst/>
              <a:cxnLst/>
              <a:rect l="l" t="t" r="r" b="b"/>
              <a:pathLst>
                <a:path w="2049" h="691" extrusionOk="0">
                  <a:moveTo>
                    <a:pt x="0" y="0"/>
                  </a:moveTo>
                  <a:lnTo>
                    <a:pt x="0" y="691"/>
                  </a:lnTo>
                  <a:lnTo>
                    <a:pt x="2048" y="691"/>
                  </a:lnTo>
                  <a:lnTo>
                    <a:pt x="204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87" name="Google Shape;8487;p27"/>
            <p:cNvSpPr/>
            <p:nvPr/>
          </p:nvSpPr>
          <p:spPr>
            <a:xfrm>
              <a:off x="6121342" y="1992759"/>
              <a:ext cx="20490" cy="20490"/>
            </a:xfrm>
            <a:custGeom>
              <a:avLst/>
              <a:gdLst/>
              <a:ahLst/>
              <a:cxnLst/>
              <a:rect l="l" t="t" r="r" b="b"/>
              <a:pathLst>
                <a:path w="691" h="691" extrusionOk="0">
                  <a:moveTo>
                    <a:pt x="0" y="0"/>
                  </a:moveTo>
                  <a:lnTo>
                    <a:pt x="0" y="691"/>
                  </a:lnTo>
                  <a:lnTo>
                    <a:pt x="691" y="691"/>
                  </a:lnTo>
                  <a:lnTo>
                    <a:pt x="6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88" name="Google Shape;8488;p27"/>
          <p:cNvGrpSpPr/>
          <p:nvPr/>
        </p:nvGrpSpPr>
        <p:grpSpPr>
          <a:xfrm>
            <a:off x="6983425" y="1760156"/>
            <a:ext cx="342521" cy="340416"/>
            <a:chOff x="6459594" y="1922125"/>
            <a:chExt cx="342521" cy="340416"/>
          </a:xfrm>
        </p:grpSpPr>
        <p:sp>
          <p:nvSpPr>
            <p:cNvPr id="8489" name="Google Shape;8489;p27"/>
            <p:cNvSpPr/>
            <p:nvPr/>
          </p:nvSpPr>
          <p:spPr>
            <a:xfrm>
              <a:off x="6730059" y="2207417"/>
              <a:ext cx="71344" cy="55124"/>
            </a:xfrm>
            <a:custGeom>
              <a:avLst/>
              <a:gdLst/>
              <a:ahLst/>
              <a:cxnLst/>
              <a:rect l="l" t="t" r="r" b="b"/>
              <a:pathLst>
                <a:path w="2406" h="1859" extrusionOk="0">
                  <a:moveTo>
                    <a:pt x="0" y="1"/>
                  </a:moveTo>
                  <a:lnTo>
                    <a:pt x="0" y="1858"/>
                  </a:lnTo>
                  <a:lnTo>
                    <a:pt x="2405" y="1858"/>
                  </a:lnTo>
                  <a:lnTo>
                    <a:pt x="24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0" name="Google Shape;8490;p27"/>
            <p:cNvSpPr/>
            <p:nvPr/>
          </p:nvSpPr>
          <p:spPr>
            <a:xfrm>
              <a:off x="6640359" y="2207417"/>
              <a:ext cx="69239" cy="55124"/>
            </a:xfrm>
            <a:custGeom>
              <a:avLst/>
              <a:gdLst/>
              <a:ahLst/>
              <a:cxnLst/>
              <a:rect l="l" t="t" r="r" b="b"/>
              <a:pathLst>
                <a:path w="2335" h="1859" extrusionOk="0">
                  <a:moveTo>
                    <a:pt x="1" y="1"/>
                  </a:moveTo>
                  <a:lnTo>
                    <a:pt x="1" y="1858"/>
                  </a:lnTo>
                  <a:lnTo>
                    <a:pt x="2334" y="1858"/>
                  </a:lnTo>
                  <a:lnTo>
                    <a:pt x="23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1" name="Google Shape;8491;p27"/>
            <p:cNvSpPr/>
            <p:nvPr/>
          </p:nvSpPr>
          <p:spPr>
            <a:xfrm>
              <a:off x="6551400" y="2207417"/>
              <a:ext cx="69209" cy="55124"/>
            </a:xfrm>
            <a:custGeom>
              <a:avLst/>
              <a:gdLst/>
              <a:ahLst/>
              <a:cxnLst/>
              <a:rect l="l" t="t" r="r" b="b"/>
              <a:pathLst>
                <a:path w="2334" h="1859" extrusionOk="0">
                  <a:moveTo>
                    <a:pt x="0" y="1"/>
                  </a:moveTo>
                  <a:lnTo>
                    <a:pt x="0" y="1858"/>
                  </a:lnTo>
                  <a:lnTo>
                    <a:pt x="2334" y="1858"/>
                  </a:lnTo>
                  <a:lnTo>
                    <a:pt x="23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2" name="Google Shape;8492;p27"/>
            <p:cNvSpPr/>
            <p:nvPr/>
          </p:nvSpPr>
          <p:spPr>
            <a:xfrm>
              <a:off x="6460276" y="2207417"/>
              <a:ext cx="72085" cy="55124"/>
            </a:xfrm>
            <a:custGeom>
              <a:avLst/>
              <a:gdLst/>
              <a:ahLst/>
              <a:cxnLst/>
              <a:rect l="l" t="t" r="r" b="b"/>
              <a:pathLst>
                <a:path w="2431" h="1859" extrusionOk="0">
                  <a:moveTo>
                    <a:pt x="1" y="1"/>
                  </a:moveTo>
                  <a:lnTo>
                    <a:pt x="1" y="1858"/>
                  </a:lnTo>
                  <a:lnTo>
                    <a:pt x="2430" y="1858"/>
                  </a:lnTo>
                  <a:lnTo>
                    <a:pt x="24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3" name="Google Shape;8493;p27"/>
            <p:cNvSpPr/>
            <p:nvPr/>
          </p:nvSpPr>
          <p:spPr>
            <a:xfrm>
              <a:off x="6635407" y="2032286"/>
              <a:ext cx="78431" cy="155379"/>
            </a:xfrm>
            <a:custGeom>
              <a:avLst/>
              <a:gdLst/>
              <a:ahLst/>
              <a:cxnLst/>
              <a:rect l="l" t="t" r="r" b="b"/>
              <a:pathLst>
                <a:path w="2645" h="5240" extrusionOk="0">
                  <a:moveTo>
                    <a:pt x="1316" y="0"/>
                  </a:moveTo>
                  <a:cubicBezTo>
                    <a:pt x="596" y="0"/>
                    <a:pt x="1" y="587"/>
                    <a:pt x="1" y="1311"/>
                  </a:cubicBezTo>
                  <a:cubicBezTo>
                    <a:pt x="25" y="1906"/>
                    <a:pt x="453" y="2406"/>
                    <a:pt x="977" y="2549"/>
                  </a:cubicBezTo>
                  <a:lnTo>
                    <a:pt x="977" y="5240"/>
                  </a:lnTo>
                  <a:lnTo>
                    <a:pt x="1668" y="5240"/>
                  </a:lnTo>
                  <a:lnTo>
                    <a:pt x="1668" y="2549"/>
                  </a:lnTo>
                  <a:cubicBezTo>
                    <a:pt x="2216" y="2406"/>
                    <a:pt x="2644" y="1882"/>
                    <a:pt x="2621" y="1263"/>
                  </a:cubicBezTo>
                  <a:cubicBezTo>
                    <a:pt x="2597" y="596"/>
                    <a:pt x="2049" y="25"/>
                    <a:pt x="1358" y="1"/>
                  </a:cubicBezTo>
                  <a:cubicBezTo>
                    <a:pt x="1344" y="0"/>
                    <a:pt x="1330" y="0"/>
                    <a:pt x="13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4" name="Google Shape;8494;p27"/>
            <p:cNvSpPr/>
            <p:nvPr/>
          </p:nvSpPr>
          <p:spPr>
            <a:xfrm>
              <a:off x="6547841" y="1922125"/>
              <a:ext cx="78431" cy="265538"/>
            </a:xfrm>
            <a:custGeom>
              <a:avLst/>
              <a:gdLst/>
              <a:ahLst/>
              <a:cxnLst/>
              <a:rect l="l" t="t" r="r" b="b"/>
              <a:pathLst>
                <a:path w="2645" h="8955" extrusionOk="0">
                  <a:moveTo>
                    <a:pt x="1338" y="0"/>
                  </a:moveTo>
                  <a:cubicBezTo>
                    <a:pt x="596" y="0"/>
                    <a:pt x="1" y="587"/>
                    <a:pt x="1" y="1311"/>
                  </a:cubicBezTo>
                  <a:cubicBezTo>
                    <a:pt x="1" y="1906"/>
                    <a:pt x="430" y="2406"/>
                    <a:pt x="977" y="2549"/>
                  </a:cubicBezTo>
                  <a:lnTo>
                    <a:pt x="977" y="8955"/>
                  </a:lnTo>
                  <a:lnTo>
                    <a:pt x="1668" y="8955"/>
                  </a:lnTo>
                  <a:lnTo>
                    <a:pt x="1668" y="2549"/>
                  </a:lnTo>
                  <a:cubicBezTo>
                    <a:pt x="2240" y="2406"/>
                    <a:pt x="2644" y="1858"/>
                    <a:pt x="2621" y="1239"/>
                  </a:cubicBezTo>
                  <a:cubicBezTo>
                    <a:pt x="2597" y="596"/>
                    <a:pt x="2049" y="25"/>
                    <a:pt x="1382" y="1"/>
                  </a:cubicBezTo>
                  <a:cubicBezTo>
                    <a:pt x="1367" y="0"/>
                    <a:pt x="1353" y="0"/>
                    <a:pt x="13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5" name="Google Shape;8495;p27"/>
            <p:cNvSpPr/>
            <p:nvPr/>
          </p:nvSpPr>
          <p:spPr>
            <a:xfrm>
              <a:off x="6459594" y="2009631"/>
              <a:ext cx="78401" cy="178034"/>
            </a:xfrm>
            <a:custGeom>
              <a:avLst/>
              <a:gdLst/>
              <a:ahLst/>
              <a:cxnLst/>
              <a:rect l="l" t="t" r="r" b="b"/>
              <a:pathLst>
                <a:path w="2644" h="6004" extrusionOk="0">
                  <a:moveTo>
                    <a:pt x="1296" y="0"/>
                  </a:moveTo>
                  <a:cubicBezTo>
                    <a:pt x="574" y="0"/>
                    <a:pt x="0" y="579"/>
                    <a:pt x="0" y="1312"/>
                  </a:cubicBezTo>
                  <a:cubicBezTo>
                    <a:pt x="24" y="1908"/>
                    <a:pt x="429" y="2408"/>
                    <a:pt x="977" y="2551"/>
                  </a:cubicBezTo>
                  <a:lnTo>
                    <a:pt x="977" y="6004"/>
                  </a:lnTo>
                  <a:lnTo>
                    <a:pt x="1667" y="6004"/>
                  </a:lnTo>
                  <a:lnTo>
                    <a:pt x="1667" y="2551"/>
                  </a:lnTo>
                  <a:cubicBezTo>
                    <a:pt x="2239" y="2408"/>
                    <a:pt x="2644" y="1860"/>
                    <a:pt x="2620" y="1241"/>
                  </a:cubicBezTo>
                  <a:cubicBezTo>
                    <a:pt x="2596" y="598"/>
                    <a:pt x="2048" y="27"/>
                    <a:pt x="1381" y="3"/>
                  </a:cubicBezTo>
                  <a:cubicBezTo>
                    <a:pt x="1353" y="1"/>
                    <a:pt x="1324" y="0"/>
                    <a:pt x="129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6" name="Google Shape;8496;p27"/>
            <p:cNvSpPr/>
            <p:nvPr/>
          </p:nvSpPr>
          <p:spPr>
            <a:xfrm>
              <a:off x="6723684" y="1951066"/>
              <a:ext cx="78431" cy="236597"/>
            </a:xfrm>
            <a:custGeom>
              <a:avLst/>
              <a:gdLst/>
              <a:ahLst/>
              <a:cxnLst/>
              <a:rect l="l" t="t" r="r" b="b"/>
              <a:pathLst>
                <a:path w="2645" h="7979" extrusionOk="0">
                  <a:moveTo>
                    <a:pt x="1315" y="0"/>
                  </a:moveTo>
                  <a:cubicBezTo>
                    <a:pt x="596" y="0"/>
                    <a:pt x="1" y="587"/>
                    <a:pt x="1" y="1311"/>
                  </a:cubicBezTo>
                  <a:cubicBezTo>
                    <a:pt x="25" y="1882"/>
                    <a:pt x="406" y="2406"/>
                    <a:pt x="977" y="2573"/>
                  </a:cubicBezTo>
                  <a:lnTo>
                    <a:pt x="977" y="7979"/>
                  </a:lnTo>
                  <a:lnTo>
                    <a:pt x="1668" y="7979"/>
                  </a:lnTo>
                  <a:lnTo>
                    <a:pt x="1668" y="2573"/>
                  </a:lnTo>
                  <a:cubicBezTo>
                    <a:pt x="2216" y="2406"/>
                    <a:pt x="2644" y="1882"/>
                    <a:pt x="2620" y="1263"/>
                  </a:cubicBezTo>
                  <a:cubicBezTo>
                    <a:pt x="2597" y="596"/>
                    <a:pt x="2049" y="25"/>
                    <a:pt x="1358" y="1"/>
                  </a:cubicBezTo>
                  <a:cubicBezTo>
                    <a:pt x="1344" y="1"/>
                    <a:pt x="1330" y="0"/>
                    <a:pt x="131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497" name="Google Shape;8497;p27"/>
          <p:cNvGrpSpPr/>
          <p:nvPr/>
        </p:nvGrpSpPr>
        <p:grpSpPr>
          <a:xfrm>
            <a:off x="7712377" y="1770060"/>
            <a:ext cx="341093" cy="340384"/>
            <a:chOff x="7045716" y="1932029"/>
            <a:chExt cx="341093" cy="340384"/>
          </a:xfrm>
        </p:grpSpPr>
        <p:sp>
          <p:nvSpPr>
            <p:cNvPr id="8498" name="Google Shape;8498;p27"/>
            <p:cNvSpPr/>
            <p:nvPr/>
          </p:nvSpPr>
          <p:spPr>
            <a:xfrm>
              <a:off x="7157982" y="2043584"/>
              <a:ext cx="116564" cy="116564"/>
            </a:xfrm>
            <a:custGeom>
              <a:avLst/>
              <a:gdLst/>
              <a:ahLst/>
              <a:cxnLst/>
              <a:rect l="l" t="t" r="r" b="b"/>
              <a:pathLst>
                <a:path w="3931" h="3931" extrusionOk="0">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499" name="Google Shape;8499;p27"/>
            <p:cNvSpPr/>
            <p:nvPr/>
          </p:nvSpPr>
          <p:spPr>
            <a:xfrm>
              <a:off x="7045716" y="1932029"/>
              <a:ext cx="341093" cy="160301"/>
            </a:xfrm>
            <a:custGeom>
              <a:avLst/>
              <a:gdLst/>
              <a:ahLst/>
              <a:cxnLst/>
              <a:rect l="l" t="t" r="r" b="b"/>
              <a:pathLst>
                <a:path w="11503" h="5406" extrusionOk="0">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0" name="Google Shape;8500;p27"/>
            <p:cNvSpPr/>
            <p:nvPr/>
          </p:nvSpPr>
          <p:spPr>
            <a:xfrm>
              <a:off x="7045716" y="2112082"/>
              <a:ext cx="341093" cy="160331"/>
            </a:xfrm>
            <a:custGeom>
              <a:avLst/>
              <a:gdLst/>
              <a:ahLst/>
              <a:cxnLst/>
              <a:rect l="l" t="t" r="r" b="b"/>
              <a:pathLst>
                <a:path w="11503" h="5407" extrusionOk="0">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1" name="Google Shape;8501;p27"/>
            <p:cNvSpPr/>
            <p:nvPr/>
          </p:nvSpPr>
          <p:spPr>
            <a:xfrm>
              <a:off x="7226481" y="1999104"/>
              <a:ext cx="93939" cy="206233"/>
            </a:xfrm>
            <a:custGeom>
              <a:avLst/>
              <a:gdLst/>
              <a:ahLst/>
              <a:cxnLst/>
              <a:rect l="l" t="t" r="r" b="b"/>
              <a:pathLst>
                <a:path w="3168" h="6955" extrusionOk="0">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2" name="Google Shape;8502;p27"/>
            <p:cNvSpPr/>
            <p:nvPr/>
          </p:nvSpPr>
          <p:spPr>
            <a:xfrm>
              <a:off x="7112079" y="1999104"/>
              <a:ext cx="93257" cy="206233"/>
            </a:xfrm>
            <a:custGeom>
              <a:avLst/>
              <a:gdLst/>
              <a:ahLst/>
              <a:cxnLst/>
              <a:rect l="l" t="t" r="r" b="b"/>
              <a:pathLst>
                <a:path w="3145" h="6955" extrusionOk="0">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03" name="Google Shape;8503;p27"/>
          <p:cNvGrpSpPr/>
          <p:nvPr/>
        </p:nvGrpSpPr>
        <p:grpSpPr>
          <a:xfrm>
            <a:off x="7711665" y="2296134"/>
            <a:ext cx="340381" cy="341128"/>
            <a:chOff x="7045004" y="2458103"/>
            <a:chExt cx="340381" cy="341128"/>
          </a:xfrm>
        </p:grpSpPr>
        <p:sp>
          <p:nvSpPr>
            <p:cNvPr id="8504" name="Google Shape;8504;p27"/>
            <p:cNvSpPr/>
            <p:nvPr/>
          </p:nvSpPr>
          <p:spPr>
            <a:xfrm>
              <a:off x="7184106" y="2501901"/>
              <a:ext cx="63605" cy="129967"/>
            </a:xfrm>
            <a:custGeom>
              <a:avLst/>
              <a:gdLst/>
              <a:ahLst/>
              <a:cxnLst/>
              <a:rect l="l" t="t" r="r" b="b"/>
              <a:pathLst>
                <a:path w="2145" h="4383" extrusionOk="0">
                  <a:moveTo>
                    <a:pt x="1" y="0"/>
                  </a:moveTo>
                  <a:lnTo>
                    <a:pt x="1" y="4382"/>
                  </a:lnTo>
                  <a:lnTo>
                    <a:pt x="2144" y="4382"/>
                  </a:lnTo>
                  <a:lnTo>
                    <a:pt x="214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5" name="Google Shape;8505;p27"/>
            <p:cNvSpPr/>
            <p:nvPr/>
          </p:nvSpPr>
          <p:spPr>
            <a:xfrm>
              <a:off x="7270960" y="2458103"/>
              <a:ext cx="63605" cy="129255"/>
            </a:xfrm>
            <a:custGeom>
              <a:avLst/>
              <a:gdLst/>
              <a:ahLst/>
              <a:cxnLst/>
              <a:rect l="l" t="t" r="r" b="b"/>
              <a:pathLst>
                <a:path w="2145" h="4359" extrusionOk="0">
                  <a:moveTo>
                    <a:pt x="1" y="1"/>
                  </a:moveTo>
                  <a:lnTo>
                    <a:pt x="1" y="4359"/>
                  </a:lnTo>
                  <a:lnTo>
                    <a:pt x="2144" y="4359"/>
                  </a:lnTo>
                  <a:lnTo>
                    <a:pt x="21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6" name="Google Shape;8506;p27"/>
            <p:cNvSpPr/>
            <p:nvPr/>
          </p:nvSpPr>
          <p:spPr>
            <a:xfrm>
              <a:off x="7097964" y="2544957"/>
              <a:ext cx="63575" cy="129967"/>
            </a:xfrm>
            <a:custGeom>
              <a:avLst/>
              <a:gdLst/>
              <a:ahLst/>
              <a:cxnLst/>
              <a:rect l="l" t="t" r="r" b="b"/>
              <a:pathLst>
                <a:path w="2144" h="4383" extrusionOk="0">
                  <a:moveTo>
                    <a:pt x="0" y="1"/>
                  </a:moveTo>
                  <a:lnTo>
                    <a:pt x="0" y="4383"/>
                  </a:lnTo>
                  <a:lnTo>
                    <a:pt x="2144" y="4383"/>
                  </a:lnTo>
                  <a:lnTo>
                    <a:pt x="21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7" name="Google Shape;8507;p27"/>
            <p:cNvSpPr/>
            <p:nvPr/>
          </p:nvSpPr>
          <p:spPr>
            <a:xfrm>
              <a:off x="7045004" y="2607822"/>
              <a:ext cx="340381" cy="139130"/>
            </a:xfrm>
            <a:custGeom>
              <a:avLst/>
              <a:gdLst/>
              <a:ahLst/>
              <a:cxnLst/>
              <a:rect l="l" t="t" r="r" b="b"/>
              <a:pathLst>
                <a:path w="11479" h="4692" extrusionOk="0">
                  <a:moveTo>
                    <a:pt x="7621" y="0"/>
                  </a:moveTo>
                  <a:lnTo>
                    <a:pt x="7621" y="4025"/>
                  </a:lnTo>
                  <a:lnTo>
                    <a:pt x="6835" y="4025"/>
                  </a:lnTo>
                  <a:lnTo>
                    <a:pt x="6835" y="1453"/>
                  </a:lnTo>
                  <a:lnTo>
                    <a:pt x="4692" y="1453"/>
                  </a:lnTo>
                  <a:lnTo>
                    <a:pt x="4692" y="4025"/>
                  </a:lnTo>
                  <a:lnTo>
                    <a:pt x="3930" y="4025"/>
                  </a:lnTo>
                  <a:lnTo>
                    <a:pt x="3930" y="2906"/>
                  </a:lnTo>
                  <a:lnTo>
                    <a:pt x="1786" y="2906"/>
                  </a:lnTo>
                  <a:lnTo>
                    <a:pt x="1786" y="4025"/>
                  </a:lnTo>
                  <a:lnTo>
                    <a:pt x="0" y="4025"/>
                  </a:lnTo>
                  <a:lnTo>
                    <a:pt x="0" y="4692"/>
                  </a:lnTo>
                  <a:lnTo>
                    <a:pt x="11479" y="4692"/>
                  </a:lnTo>
                  <a:lnTo>
                    <a:pt x="11479" y="4025"/>
                  </a:lnTo>
                  <a:lnTo>
                    <a:pt x="9764" y="4025"/>
                  </a:lnTo>
                  <a:lnTo>
                    <a:pt x="97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8" name="Google Shape;8508;p27"/>
            <p:cNvSpPr/>
            <p:nvPr/>
          </p:nvSpPr>
          <p:spPr>
            <a:xfrm>
              <a:off x="7107839" y="2778712"/>
              <a:ext cx="43115" cy="20520"/>
            </a:xfrm>
            <a:custGeom>
              <a:avLst/>
              <a:gdLst/>
              <a:ahLst/>
              <a:cxnLst/>
              <a:rect l="l" t="t" r="r" b="b"/>
              <a:pathLst>
                <a:path w="1454" h="692" extrusionOk="0">
                  <a:moveTo>
                    <a:pt x="1" y="1"/>
                  </a:moveTo>
                  <a:lnTo>
                    <a:pt x="1" y="691"/>
                  </a:lnTo>
                  <a:lnTo>
                    <a:pt x="1454" y="691"/>
                  </a:lnTo>
                  <a:lnTo>
                    <a:pt x="1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09" name="Google Shape;8509;p27"/>
            <p:cNvSpPr/>
            <p:nvPr/>
          </p:nvSpPr>
          <p:spPr>
            <a:xfrm>
              <a:off x="7194010"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0" name="Google Shape;8510;p27"/>
            <p:cNvSpPr/>
            <p:nvPr/>
          </p:nvSpPr>
          <p:spPr>
            <a:xfrm>
              <a:off x="7281576"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11" name="Google Shape;8511;p27"/>
          <p:cNvGrpSpPr/>
          <p:nvPr/>
        </p:nvGrpSpPr>
        <p:grpSpPr>
          <a:xfrm>
            <a:off x="6983425" y="2277067"/>
            <a:ext cx="342519" cy="341126"/>
            <a:chOff x="6459594" y="2439037"/>
            <a:chExt cx="342519" cy="341126"/>
          </a:xfrm>
        </p:grpSpPr>
        <p:sp>
          <p:nvSpPr>
            <p:cNvPr id="8512" name="Google Shape;8512;p27"/>
            <p:cNvSpPr/>
            <p:nvPr/>
          </p:nvSpPr>
          <p:spPr>
            <a:xfrm>
              <a:off x="6473709" y="2452469"/>
              <a:ext cx="146898" cy="146898"/>
            </a:xfrm>
            <a:custGeom>
              <a:avLst/>
              <a:gdLst/>
              <a:ahLst/>
              <a:cxnLst/>
              <a:rect l="l" t="t" r="r" b="b"/>
              <a:pathLst>
                <a:path w="4954" h="4954" extrusionOk="0">
                  <a:moveTo>
                    <a:pt x="4954" y="0"/>
                  </a:moveTo>
                  <a:cubicBezTo>
                    <a:pt x="2287" y="191"/>
                    <a:pt x="191" y="2286"/>
                    <a:pt x="0" y="4954"/>
                  </a:cubicBezTo>
                  <a:lnTo>
                    <a:pt x="4954" y="4954"/>
                  </a:lnTo>
                  <a:lnTo>
                    <a:pt x="495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3" name="Google Shape;8513;p27"/>
            <p:cNvSpPr/>
            <p:nvPr/>
          </p:nvSpPr>
          <p:spPr>
            <a:xfrm>
              <a:off x="6641782" y="2439037"/>
              <a:ext cx="160331" cy="161043"/>
            </a:xfrm>
            <a:custGeom>
              <a:avLst/>
              <a:gdLst/>
              <a:ahLst/>
              <a:cxnLst/>
              <a:rect l="l" t="t" r="r" b="b"/>
              <a:pathLst>
                <a:path w="5407" h="5431" extrusionOk="0">
                  <a:moveTo>
                    <a:pt x="2810" y="2120"/>
                  </a:moveTo>
                  <a:lnTo>
                    <a:pt x="2810" y="2811"/>
                  </a:lnTo>
                  <a:lnTo>
                    <a:pt x="977" y="2811"/>
                  </a:lnTo>
                  <a:lnTo>
                    <a:pt x="977" y="2120"/>
                  </a:lnTo>
                  <a:close/>
                  <a:moveTo>
                    <a:pt x="2810" y="3740"/>
                  </a:moveTo>
                  <a:lnTo>
                    <a:pt x="2810" y="4406"/>
                  </a:lnTo>
                  <a:lnTo>
                    <a:pt x="977" y="4406"/>
                  </a:lnTo>
                  <a:lnTo>
                    <a:pt x="977" y="3740"/>
                  </a:lnTo>
                  <a:close/>
                  <a:moveTo>
                    <a:pt x="0" y="1"/>
                  </a:moveTo>
                  <a:lnTo>
                    <a:pt x="0" y="5431"/>
                  </a:lnTo>
                  <a:lnTo>
                    <a:pt x="5406" y="5431"/>
                  </a:lnTo>
                  <a:cubicBezTo>
                    <a:pt x="5239" y="2501"/>
                    <a:pt x="2882" y="144"/>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4" name="Google Shape;8514;p27"/>
            <p:cNvSpPr/>
            <p:nvPr/>
          </p:nvSpPr>
          <p:spPr>
            <a:xfrm>
              <a:off x="6641782" y="2619119"/>
              <a:ext cx="146187" cy="146898"/>
            </a:xfrm>
            <a:custGeom>
              <a:avLst/>
              <a:gdLst/>
              <a:ahLst/>
              <a:cxnLst/>
              <a:rect l="l" t="t" r="r" b="b"/>
              <a:pathLst>
                <a:path w="4930" h="4954" extrusionOk="0">
                  <a:moveTo>
                    <a:pt x="0" y="0"/>
                  </a:moveTo>
                  <a:lnTo>
                    <a:pt x="0" y="4954"/>
                  </a:lnTo>
                  <a:cubicBezTo>
                    <a:pt x="2644" y="4763"/>
                    <a:pt x="4763" y="2668"/>
                    <a:pt x="493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5" name="Google Shape;8515;p27"/>
            <p:cNvSpPr/>
            <p:nvPr/>
          </p:nvSpPr>
          <p:spPr>
            <a:xfrm>
              <a:off x="6459594" y="2619119"/>
              <a:ext cx="161013" cy="161043"/>
            </a:xfrm>
            <a:custGeom>
              <a:avLst/>
              <a:gdLst/>
              <a:ahLst/>
              <a:cxnLst/>
              <a:rect l="l" t="t" r="r" b="b"/>
              <a:pathLst>
                <a:path w="5430" h="5431" extrusionOk="0">
                  <a:moveTo>
                    <a:pt x="4430" y="1001"/>
                  </a:moveTo>
                  <a:lnTo>
                    <a:pt x="4430" y="1668"/>
                  </a:lnTo>
                  <a:lnTo>
                    <a:pt x="2596" y="1668"/>
                  </a:lnTo>
                  <a:lnTo>
                    <a:pt x="2596" y="1001"/>
                  </a:lnTo>
                  <a:close/>
                  <a:moveTo>
                    <a:pt x="4430" y="2620"/>
                  </a:moveTo>
                  <a:lnTo>
                    <a:pt x="4430" y="3311"/>
                  </a:lnTo>
                  <a:lnTo>
                    <a:pt x="2596" y="3311"/>
                  </a:lnTo>
                  <a:lnTo>
                    <a:pt x="2596" y="2620"/>
                  </a:lnTo>
                  <a:close/>
                  <a:moveTo>
                    <a:pt x="0" y="0"/>
                  </a:moveTo>
                  <a:cubicBezTo>
                    <a:pt x="191" y="2930"/>
                    <a:pt x="2501" y="5240"/>
                    <a:pt x="5430" y="5430"/>
                  </a:cubicBezTo>
                  <a:lnTo>
                    <a:pt x="54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16" name="Google Shape;8516;p27"/>
          <p:cNvSpPr/>
          <p:nvPr/>
        </p:nvSpPr>
        <p:spPr>
          <a:xfrm>
            <a:off x="6263635" y="2335386"/>
            <a:ext cx="339699" cy="297296"/>
          </a:xfrm>
          <a:custGeom>
            <a:avLst/>
            <a:gdLst/>
            <a:ahLst/>
            <a:cxnLst/>
            <a:rect l="l" t="t" r="r" b="b"/>
            <a:pathLst>
              <a:path w="11456" h="10026" extrusionOk="0">
                <a:moveTo>
                  <a:pt x="5716" y="0"/>
                </a:moveTo>
                <a:cubicBezTo>
                  <a:pt x="5073" y="0"/>
                  <a:pt x="4573" y="500"/>
                  <a:pt x="4573" y="1143"/>
                </a:cubicBezTo>
                <a:lnTo>
                  <a:pt x="4573" y="1286"/>
                </a:lnTo>
                <a:lnTo>
                  <a:pt x="2668" y="3215"/>
                </a:lnTo>
                <a:cubicBezTo>
                  <a:pt x="2567" y="3181"/>
                  <a:pt x="2466" y="3148"/>
                  <a:pt x="2348" y="3148"/>
                </a:cubicBezTo>
                <a:cubicBezTo>
                  <a:pt x="2299" y="3148"/>
                  <a:pt x="2247" y="3153"/>
                  <a:pt x="2192" y="3167"/>
                </a:cubicBezTo>
                <a:cubicBezTo>
                  <a:pt x="1620" y="3191"/>
                  <a:pt x="1191" y="3667"/>
                  <a:pt x="1144" y="4239"/>
                </a:cubicBezTo>
                <a:cubicBezTo>
                  <a:pt x="1120" y="4787"/>
                  <a:pt x="1501" y="5311"/>
                  <a:pt x="2049" y="5430"/>
                </a:cubicBezTo>
                <a:lnTo>
                  <a:pt x="1" y="9978"/>
                </a:lnTo>
                <a:lnTo>
                  <a:pt x="2739" y="9978"/>
                </a:lnTo>
                <a:lnTo>
                  <a:pt x="3454" y="7382"/>
                </a:lnTo>
                <a:lnTo>
                  <a:pt x="2549" y="5406"/>
                </a:lnTo>
                <a:cubicBezTo>
                  <a:pt x="3049" y="5287"/>
                  <a:pt x="3454" y="4858"/>
                  <a:pt x="3454" y="4310"/>
                </a:cubicBezTo>
                <a:cubicBezTo>
                  <a:pt x="3454" y="4072"/>
                  <a:pt x="3359" y="3834"/>
                  <a:pt x="3239" y="3667"/>
                </a:cubicBezTo>
                <a:lnTo>
                  <a:pt x="4907" y="1953"/>
                </a:lnTo>
                <a:cubicBezTo>
                  <a:pt x="5073" y="2143"/>
                  <a:pt x="5311" y="2262"/>
                  <a:pt x="5549" y="2310"/>
                </a:cubicBezTo>
                <a:lnTo>
                  <a:pt x="3406" y="10002"/>
                </a:lnTo>
                <a:lnTo>
                  <a:pt x="8026" y="10002"/>
                </a:lnTo>
                <a:lnTo>
                  <a:pt x="5883" y="2310"/>
                </a:lnTo>
                <a:cubicBezTo>
                  <a:pt x="6192" y="2262"/>
                  <a:pt x="6454" y="2120"/>
                  <a:pt x="6597" y="1881"/>
                </a:cubicBezTo>
                <a:lnTo>
                  <a:pt x="8050" y="2882"/>
                </a:lnTo>
                <a:cubicBezTo>
                  <a:pt x="8026" y="3001"/>
                  <a:pt x="8002" y="3120"/>
                  <a:pt x="8002" y="3239"/>
                </a:cubicBezTo>
                <a:cubicBezTo>
                  <a:pt x="8002" y="3787"/>
                  <a:pt x="8383" y="4263"/>
                  <a:pt x="8931" y="4382"/>
                </a:cubicBezTo>
                <a:lnTo>
                  <a:pt x="7907" y="7121"/>
                </a:lnTo>
                <a:lnTo>
                  <a:pt x="8717" y="10026"/>
                </a:lnTo>
                <a:lnTo>
                  <a:pt x="11455" y="10026"/>
                </a:lnTo>
                <a:lnTo>
                  <a:pt x="9407" y="4287"/>
                </a:lnTo>
                <a:cubicBezTo>
                  <a:pt x="9931" y="4168"/>
                  <a:pt x="10360" y="3691"/>
                  <a:pt x="10289" y="3096"/>
                </a:cubicBezTo>
                <a:cubicBezTo>
                  <a:pt x="10265" y="2524"/>
                  <a:pt x="9788" y="2048"/>
                  <a:pt x="9217" y="2024"/>
                </a:cubicBezTo>
                <a:cubicBezTo>
                  <a:pt x="8955" y="2024"/>
                  <a:pt x="8693" y="2096"/>
                  <a:pt x="8479" y="2262"/>
                </a:cubicBezTo>
                <a:lnTo>
                  <a:pt x="6835" y="1143"/>
                </a:lnTo>
                <a:cubicBezTo>
                  <a:pt x="6835" y="500"/>
                  <a:pt x="6335" y="0"/>
                  <a:pt x="571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17" name="Google Shape;8517;p27"/>
          <p:cNvGrpSpPr/>
          <p:nvPr/>
        </p:nvGrpSpPr>
        <p:grpSpPr>
          <a:xfrm>
            <a:off x="5513983" y="2305703"/>
            <a:ext cx="341809" cy="342550"/>
            <a:chOff x="5290168" y="2458103"/>
            <a:chExt cx="341809" cy="342550"/>
          </a:xfrm>
        </p:grpSpPr>
        <p:sp>
          <p:nvSpPr>
            <p:cNvPr id="8518" name="Google Shape;8518;p27"/>
            <p:cNvSpPr/>
            <p:nvPr/>
          </p:nvSpPr>
          <p:spPr>
            <a:xfrm>
              <a:off x="5290168" y="2625465"/>
              <a:ext cx="89699" cy="64287"/>
            </a:xfrm>
            <a:custGeom>
              <a:avLst/>
              <a:gdLst/>
              <a:ahLst/>
              <a:cxnLst/>
              <a:rect l="l" t="t" r="r" b="b"/>
              <a:pathLst>
                <a:path w="3025" h="2168" extrusionOk="0">
                  <a:moveTo>
                    <a:pt x="1191" y="1"/>
                  </a:moveTo>
                  <a:lnTo>
                    <a:pt x="1191" y="501"/>
                  </a:lnTo>
                  <a:lnTo>
                    <a:pt x="0" y="501"/>
                  </a:lnTo>
                  <a:lnTo>
                    <a:pt x="0" y="2168"/>
                  </a:lnTo>
                  <a:lnTo>
                    <a:pt x="3025" y="2168"/>
                  </a:lnTo>
                  <a:lnTo>
                    <a:pt x="3025" y="501"/>
                  </a:lnTo>
                  <a:lnTo>
                    <a:pt x="1882" y="501"/>
                  </a:lnTo>
                  <a:lnTo>
                    <a:pt x="18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19" name="Google Shape;8519;p27"/>
            <p:cNvSpPr/>
            <p:nvPr/>
          </p:nvSpPr>
          <p:spPr>
            <a:xfrm>
              <a:off x="5407386" y="2458103"/>
              <a:ext cx="105948" cy="57941"/>
            </a:xfrm>
            <a:custGeom>
              <a:avLst/>
              <a:gdLst/>
              <a:ahLst/>
              <a:cxnLst/>
              <a:rect l="l" t="t" r="r" b="b"/>
              <a:pathLst>
                <a:path w="3573" h="1954" extrusionOk="0">
                  <a:moveTo>
                    <a:pt x="1" y="1"/>
                  </a:moveTo>
                  <a:lnTo>
                    <a:pt x="1" y="1954"/>
                  </a:lnTo>
                  <a:lnTo>
                    <a:pt x="3573" y="1954"/>
                  </a:lnTo>
                  <a:lnTo>
                    <a:pt x="357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0" name="Google Shape;8520;p27"/>
            <p:cNvSpPr/>
            <p:nvPr/>
          </p:nvSpPr>
          <p:spPr>
            <a:xfrm>
              <a:off x="5290168" y="2535794"/>
              <a:ext cx="341804" cy="68527"/>
            </a:xfrm>
            <a:custGeom>
              <a:avLst/>
              <a:gdLst/>
              <a:ahLst/>
              <a:cxnLst/>
              <a:rect l="l" t="t" r="r" b="b"/>
              <a:pathLst>
                <a:path w="11527" h="2311" extrusionOk="0">
                  <a:moveTo>
                    <a:pt x="5406" y="0"/>
                  </a:moveTo>
                  <a:lnTo>
                    <a:pt x="5406" y="596"/>
                  </a:lnTo>
                  <a:lnTo>
                    <a:pt x="4216" y="596"/>
                  </a:lnTo>
                  <a:lnTo>
                    <a:pt x="4216" y="1120"/>
                  </a:lnTo>
                  <a:lnTo>
                    <a:pt x="3025" y="1120"/>
                  </a:lnTo>
                  <a:lnTo>
                    <a:pt x="3025" y="596"/>
                  </a:lnTo>
                  <a:lnTo>
                    <a:pt x="0" y="596"/>
                  </a:lnTo>
                  <a:lnTo>
                    <a:pt x="0" y="2310"/>
                  </a:lnTo>
                  <a:lnTo>
                    <a:pt x="3025" y="2310"/>
                  </a:lnTo>
                  <a:lnTo>
                    <a:pt x="3025" y="1810"/>
                  </a:lnTo>
                  <a:lnTo>
                    <a:pt x="4216" y="1810"/>
                  </a:lnTo>
                  <a:lnTo>
                    <a:pt x="4216" y="2310"/>
                  </a:lnTo>
                  <a:lnTo>
                    <a:pt x="7264" y="2310"/>
                  </a:lnTo>
                  <a:lnTo>
                    <a:pt x="7264" y="1810"/>
                  </a:lnTo>
                  <a:lnTo>
                    <a:pt x="8478" y="1810"/>
                  </a:lnTo>
                  <a:lnTo>
                    <a:pt x="8478" y="2310"/>
                  </a:lnTo>
                  <a:lnTo>
                    <a:pt x="11527" y="2310"/>
                  </a:lnTo>
                  <a:lnTo>
                    <a:pt x="11527" y="596"/>
                  </a:lnTo>
                  <a:lnTo>
                    <a:pt x="8455" y="596"/>
                  </a:lnTo>
                  <a:lnTo>
                    <a:pt x="8455" y="1120"/>
                  </a:lnTo>
                  <a:lnTo>
                    <a:pt x="7264" y="1120"/>
                  </a:lnTo>
                  <a:lnTo>
                    <a:pt x="7264" y="596"/>
                  </a:lnTo>
                  <a:lnTo>
                    <a:pt x="6097" y="596"/>
                  </a:lnTo>
                  <a:lnTo>
                    <a:pt x="609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1" name="Google Shape;8521;p27"/>
            <p:cNvSpPr/>
            <p:nvPr/>
          </p:nvSpPr>
          <p:spPr>
            <a:xfrm>
              <a:off x="5541566" y="2625465"/>
              <a:ext cx="90410" cy="64287"/>
            </a:xfrm>
            <a:custGeom>
              <a:avLst/>
              <a:gdLst/>
              <a:ahLst/>
              <a:cxnLst/>
              <a:rect l="l" t="t" r="r" b="b"/>
              <a:pathLst>
                <a:path w="3049" h="2168" extrusionOk="0">
                  <a:moveTo>
                    <a:pt x="1167" y="1"/>
                  </a:moveTo>
                  <a:lnTo>
                    <a:pt x="1167" y="501"/>
                  </a:lnTo>
                  <a:lnTo>
                    <a:pt x="0" y="501"/>
                  </a:lnTo>
                  <a:lnTo>
                    <a:pt x="0" y="2168"/>
                  </a:lnTo>
                  <a:lnTo>
                    <a:pt x="3049" y="2168"/>
                  </a:lnTo>
                  <a:lnTo>
                    <a:pt x="3049" y="501"/>
                  </a:lnTo>
                  <a:lnTo>
                    <a:pt x="1858" y="501"/>
                  </a:lnTo>
                  <a:lnTo>
                    <a:pt x="18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2" name="Google Shape;8522;p27"/>
            <p:cNvSpPr/>
            <p:nvPr/>
          </p:nvSpPr>
          <p:spPr>
            <a:xfrm>
              <a:off x="5422213" y="2710213"/>
              <a:ext cx="74191" cy="90440"/>
            </a:xfrm>
            <a:custGeom>
              <a:avLst/>
              <a:gdLst/>
              <a:ahLst/>
              <a:cxnLst/>
              <a:rect l="l" t="t" r="r" b="b"/>
              <a:pathLst>
                <a:path w="2502" h="3050" extrusionOk="0">
                  <a:moveTo>
                    <a:pt x="929" y="1"/>
                  </a:moveTo>
                  <a:lnTo>
                    <a:pt x="929" y="620"/>
                  </a:lnTo>
                  <a:cubicBezTo>
                    <a:pt x="406" y="786"/>
                    <a:pt x="1" y="1287"/>
                    <a:pt x="48" y="1882"/>
                  </a:cubicBezTo>
                  <a:cubicBezTo>
                    <a:pt x="72" y="2501"/>
                    <a:pt x="572" y="3001"/>
                    <a:pt x="1191" y="3049"/>
                  </a:cubicBezTo>
                  <a:cubicBezTo>
                    <a:pt x="1205" y="3049"/>
                    <a:pt x="1219" y="3050"/>
                    <a:pt x="1233" y="3050"/>
                  </a:cubicBezTo>
                  <a:cubicBezTo>
                    <a:pt x="1906" y="3050"/>
                    <a:pt x="2477" y="2487"/>
                    <a:pt x="2477" y="1810"/>
                  </a:cubicBezTo>
                  <a:cubicBezTo>
                    <a:pt x="2501" y="1215"/>
                    <a:pt x="2120" y="786"/>
                    <a:pt x="1620" y="620"/>
                  </a:cubicBezTo>
                  <a:lnTo>
                    <a:pt x="162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3" name="Google Shape;8523;p27"/>
            <p:cNvSpPr/>
            <p:nvPr/>
          </p:nvSpPr>
          <p:spPr>
            <a:xfrm>
              <a:off x="5547912"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48" y="3001"/>
                    <a:pt x="1191" y="3049"/>
                  </a:cubicBezTo>
                  <a:cubicBezTo>
                    <a:pt x="1205" y="3049"/>
                    <a:pt x="1218" y="3050"/>
                    <a:pt x="1232" y="3050"/>
                  </a:cubicBezTo>
                  <a:cubicBezTo>
                    <a:pt x="1882" y="3050"/>
                    <a:pt x="2454" y="2487"/>
                    <a:pt x="2454" y="1810"/>
                  </a:cubicBezTo>
                  <a:cubicBezTo>
                    <a:pt x="2501" y="1215"/>
                    <a:pt x="2120" y="786"/>
                    <a:pt x="1596" y="620"/>
                  </a:cubicBezTo>
                  <a:lnTo>
                    <a:pt x="15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4" name="Google Shape;8524;p27"/>
            <p:cNvSpPr/>
            <p:nvPr/>
          </p:nvSpPr>
          <p:spPr>
            <a:xfrm>
              <a:off x="5415155" y="2625465"/>
              <a:ext cx="90410" cy="64287"/>
            </a:xfrm>
            <a:custGeom>
              <a:avLst/>
              <a:gdLst/>
              <a:ahLst/>
              <a:cxnLst/>
              <a:rect l="l" t="t" r="r" b="b"/>
              <a:pathLst>
                <a:path w="3049" h="2168" extrusionOk="0">
                  <a:moveTo>
                    <a:pt x="1191" y="1"/>
                  </a:moveTo>
                  <a:lnTo>
                    <a:pt x="1191" y="501"/>
                  </a:lnTo>
                  <a:lnTo>
                    <a:pt x="1" y="501"/>
                  </a:lnTo>
                  <a:lnTo>
                    <a:pt x="1" y="2168"/>
                  </a:lnTo>
                  <a:lnTo>
                    <a:pt x="3049" y="2168"/>
                  </a:lnTo>
                  <a:lnTo>
                    <a:pt x="3049" y="501"/>
                  </a:lnTo>
                  <a:lnTo>
                    <a:pt x="1882" y="501"/>
                  </a:lnTo>
                  <a:lnTo>
                    <a:pt x="18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5" name="Google Shape;8525;p27"/>
            <p:cNvSpPr/>
            <p:nvPr/>
          </p:nvSpPr>
          <p:spPr>
            <a:xfrm>
              <a:off x="5297225"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72" y="3001"/>
                    <a:pt x="1191" y="3049"/>
                  </a:cubicBezTo>
                  <a:cubicBezTo>
                    <a:pt x="1205" y="3049"/>
                    <a:pt x="1218" y="3050"/>
                    <a:pt x="1231" y="3050"/>
                  </a:cubicBezTo>
                  <a:cubicBezTo>
                    <a:pt x="1882" y="3050"/>
                    <a:pt x="2453" y="2487"/>
                    <a:pt x="2453" y="1810"/>
                  </a:cubicBezTo>
                  <a:cubicBezTo>
                    <a:pt x="2501" y="1215"/>
                    <a:pt x="2144" y="786"/>
                    <a:pt x="1596" y="620"/>
                  </a:cubicBezTo>
                  <a:lnTo>
                    <a:pt x="15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26" name="Google Shape;8526;p27"/>
          <p:cNvGrpSpPr/>
          <p:nvPr/>
        </p:nvGrpSpPr>
        <p:grpSpPr>
          <a:xfrm>
            <a:off x="4781640" y="2314896"/>
            <a:ext cx="341839" cy="337569"/>
            <a:chOff x="4705440" y="2467296"/>
            <a:chExt cx="341839" cy="337569"/>
          </a:xfrm>
        </p:grpSpPr>
        <p:sp>
          <p:nvSpPr>
            <p:cNvPr id="8527" name="Google Shape;8527;p27"/>
            <p:cNvSpPr/>
            <p:nvPr/>
          </p:nvSpPr>
          <p:spPr>
            <a:xfrm>
              <a:off x="4838226" y="2467296"/>
              <a:ext cx="75584" cy="76296"/>
            </a:xfrm>
            <a:custGeom>
              <a:avLst/>
              <a:gdLst/>
              <a:ahLst/>
              <a:cxnLst/>
              <a:rect l="l" t="t" r="r" b="b"/>
              <a:pathLst>
                <a:path w="2549" h="2573" extrusionOk="0">
                  <a:moveTo>
                    <a:pt x="1262" y="0"/>
                  </a:moveTo>
                  <a:cubicBezTo>
                    <a:pt x="572" y="0"/>
                    <a:pt x="0" y="572"/>
                    <a:pt x="0" y="1286"/>
                  </a:cubicBezTo>
                  <a:cubicBezTo>
                    <a:pt x="0" y="2001"/>
                    <a:pt x="572" y="2572"/>
                    <a:pt x="1262" y="2572"/>
                  </a:cubicBezTo>
                  <a:cubicBezTo>
                    <a:pt x="1977" y="2572"/>
                    <a:pt x="2548" y="2001"/>
                    <a:pt x="2548" y="1286"/>
                  </a:cubicBezTo>
                  <a:cubicBezTo>
                    <a:pt x="2548" y="572"/>
                    <a:pt x="1977" y="0"/>
                    <a:pt x="12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8" name="Google Shape;8528;p27"/>
            <p:cNvSpPr/>
            <p:nvPr/>
          </p:nvSpPr>
          <p:spPr>
            <a:xfrm>
              <a:off x="4925791" y="2499084"/>
              <a:ext cx="75584" cy="76266"/>
            </a:xfrm>
            <a:custGeom>
              <a:avLst/>
              <a:gdLst/>
              <a:ahLst/>
              <a:cxnLst/>
              <a:rect l="l" t="t" r="r" b="b"/>
              <a:pathLst>
                <a:path w="2549" h="2572" extrusionOk="0">
                  <a:moveTo>
                    <a:pt x="1262" y="0"/>
                  </a:moveTo>
                  <a:cubicBezTo>
                    <a:pt x="572" y="0"/>
                    <a:pt x="0" y="572"/>
                    <a:pt x="0" y="1286"/>
                  </a:cubicBezTo>
                  <a:cubicBezTo>
                    <a:pt x="0" y="2000"/>
                    <a:pt x="572" y="2572"/>
                    <a:pt x="1262" y="2572"/>
                  </a:cubicBezTo>
                  <a:cubicBezTo>
                    <a:pt x="1977" y="2572"/>
                    <a:pt x="2548" y="2000"/>
                    <a:pt x="2548" y="1286"/>
                  </a:cubicBezTo>
                  <a:cubicBezTo>
                    <a:pt x="2548" y="572"/>
                    <a:pt x="1977" y="0"/>
                    <a:pt x="12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29" name="Google Shape;8529;p27"/>
            <p:cNvSpPr/>
            <p:nvPr/>
          </p:nvSpPr>
          <p:spPr>
            <a:xfrm>
              <a:off x="4971694" y="2578880"/>
              <a:ext cx="75584" cy="75584"/>
            </a:xfrm>
            <a:custGeom>
              <a:avLst/>
              <a:gdLst/>
              <a:ahLst/>
              <a:cxnLst/>
              <a:rect l="l" t="t" r="r" b="b"/>
              <a:pathLst>
                <a:path w="2549" h="2549" extrusionOk="0">
                  <a:moveTo>
                    <a:pt x="1262" y="0"/>
                  </a:moveTo>
                  <a:cubicBezTo>
                    <a:pt x="572" y="0"/>
                    <a:pt x="0" y="572"/>
                    <a:pt x="0" y="1286"/>
                  </a:cubicBezTo>
                  <a:cubicBezTo>
                    <a:pt x="0" y="1977"/>
                    <a:pt x="572" y="2548"/>
                    <a:pt x="1262" y="2548"/>
                  </a:cubicBezTo>
                  <a:cubicBezTo>
                    <a:pt x="1977" y="2548"/>
                    <a:pt x="2548" y="1977"/>
                    <a:pt x="2548" y="1286"/>
                  </a:cubicBezTo>
                  <a:cubicBezTo>
                    <a:pt x="2548" y="572"/>
                    <a:pt x="1977" y="0"/>
                    <a:pt x="12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0" name="Google Shape;8530;p27"/>
            <p:cNvSpPr/>
            <p:nvPr/>
          </p:nvSpPr>
          <p:spPr>
            <a:xfrm>
              <a:off x="4955444" y="2669974"/>
              <a:ext cx="75584" cy="75584"/>
            </a:xfrm>
            <a:custGeom>
              <a:avLst/>
              <a:gdLst/>
              <a:ahLst/>
              <a:cxnLst/>
              <a:rect l="l" t="t" r="r" b="b"/>
              <a:pathLst>
                <a:path w="2549" h="2549" extrusionOk="0">
                  <a:moveTo>
                    <a:pt x="1286" y="0"/>
                  </a:moveTo>
                  <a:cubicBezTo>
                    <a:pt x="572" y="0"/>
                    <a:pt x="0" y="572"/>
                    <a:pt x="0" y="1262"/>
                  </a:cubicBezTo>
                  <a:cubicBezTo>
                    <a:pt x="0" y="1977"/>
                    <a:pt x="572" y="2548"/>
                    <a:pt x="1286" y="2548"/>
                  </a:cubicBezTo>
                  <a:cubicBezTo>
                    <a:pt x="1977" y="2548"/>
                    <a:pt x="2548" y="1977"/>
                    <a:pt x="2548" y="1262"/>
                  </a:cubicBezTo>
                  <a:cubicBezTo>
                    <a:pt x="2548" y="572"/>
                    <a:pt x="1977" y="0"/>
                    <a:pt x="128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1" name="Google Shape;8531;p27"/>
            <p:cNvSpPr/>
            <p:nvPr/>
          </p:nvSpPr>
          <p:spPr>
            <a:xfrm>
              <a:off x="4884811" y="2728569"/>
              <a:ext cx="75584" cy="76296"/>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2" name="Google Shape;8532;p27"/>
            <p:cNvSpPr/>
            <p:nvPr/>
          </p:nvSpPr>
          <p:spPr>
            <a:xfrm>
              <a:off x="4792323" y="2728569"/>
              <a:ext cx="75584" cy="76296"/>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3" name="Google Shape;8533;p27"/>
            <p:cNvSpPr/>
            <p:nvPr/>
          </p:nvSpPr>
          <p:spPr>
            <a:xfrm>
              <a:off x="4721689" y="2669974"/>
              <a:ext cx="75584" cy="75584"/>
            </a:xfrm>
            <a:custGeom>
              <a:avLst/>
              <a:gdLst/>
              <a:ahLst/>
              <a:cxnLst/>
              <a:rect l="l" t="t" r="r" b="b"/>
              <a:pathLst>
                <a:path w="2549" h="2549" extrusionOk="0">
                  <a:moveTo>
                    <a:pt x="1287" y="0"/>
                  </a:moveTo>
                  <a:cubicBezTo>
                    <a:pt x="572" y="0"/>
                    <a:pt x="1" y="572"/>
                    <a:pt x="1" y="1262"/>
                  </a:cubicBezTo>
                  <a:cubicBezTo>
                    <a:pt x="1" y="1977"/>
                    <a:pt x="572" y="2548"/>
                    <a:pt x="1287" y="2548"/>
                  </a:cubicBezTo>
                  <a:cubicBezTo>
                    <a:pt x="1977" y="2548"/>
                    <a:pt x="2549" y="1977"/>
                    <a:pt x="2549" y="1262"/>
                  </a:cubicBezTo>
                  <a:cubicBezTo>
                    <a:pt x="2549" y="572"/>
                    <a:pt x="1977" y="0"/>
                    <a:pt x="12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4" name="Google Shape;8534;p27"/>
            <p:cNvSpPr/>
            <p:nvPr/>
          </p:nvSpPr>
          <p:spPr>
            <a:xfrm>
              <a:off x="4705440" y="2579562"/>
              <a:ext cx="76296" cy="76296"/>
            </a:xfrm>
            <a:custGeom>
              <a:avLst/>
              <a:gdLst/>
              <a:ahLst/>
              <a:cxnLst/>
              <a:rect l="l" t="t" r="r" b="b"/>
              <a:pathLst>
                <a:path w="2573" h="2573" extrusionOk="0">
                  <a:moveTo>
                    <a:pt x="1287" y="1"/>
                  </a:moveTo>
                  <a:cubicBezTo>
                    <a:pt x="573" y="1"/>
                    <a:pt x="1" y="572"/>
                    <a:pt x="1" y="1287"/>
                  </a:cubicBezTo>
                  <a:cubicBezTo>
                    <a:pt x="1" y="1977"/>
                    <a:pt x="573" y="2573"/>
                    <a:pt x="1287" y="2573"/>
                  </a:cubicBezTo>
                  <a:cubicBezTo>
                    <a:pt x="2001" y="2573"/>
                    <a:pt x="2573" y="1977"/>
                    <a:pt x="2573" y="1287"/>
                  </a:cubicBezTo>
                  <a:cubicBezTo>
                    <a:pt x="2573" y="572"/>
                    <a:pt x="2001" y="1"/>
                    <a:pt x="1287"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5" name="Google Shape;8535;p27"/>
            <p:cNvSpPr/>
            <p:nvPr/>
          </p:nvSpPr>
          <p:spPr>
            <a:xfrm>
              <a:off x="4751342" y="2499084"/>
              <a:ext cx="76296" cy="76266"/>
            </a:xfrm>
            <a:custGeom>
              <a:avLst/>
              <a:gdLst/>
              <a:ahLst/>
              <a:cxnLst/>
              <a:rect l="l" t="t" r="r" b="b"/>
              <a:pathLst>
                <a:path w="2573" h="2572" extrusionOk="0">
                  <a:moveTo>
                    <a:pt x="1287" y="0"/>
                  </a:moveTo>
                  <a:cubicBezTo>
                    <a:pt x="572" y="0"/>
                    <a:pt x="1" y="572"/>
                    <a:pt x="1" y="1286"/>
                  </a:cubicBezTo>
                  <a:cubicBezTo>
                    <a:pt x="1" y="2000"/>
                    <a:pt x="572" y="2572"/>
                    <a:pt x="1287" y="2572"/>
                  </a:cubicBezTo>
                  <a:cubicBezTo>
                    <a:pt x="2001" y="2572"/>
                    <a:pt x="2573" y="2000"/>
                    <a:pt x="2573" y="1286"/>
                  </a:cubicBezTo>
                  <a:cubicBezTo>
                    <a:pt x="2573" y="572"/>
                    <a:pt x="2001" y="0"/>
                    <a:pt x="12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6" name="Google Shape;8536;p27"/>
            <p:cNvSpPr/>
            <p:nvPr/>
          </p:nvSpPr>
          <p:spPr>
            <a:xfrm>
              <a:off x="4866456" y="2645955"/>
              <a:ext cx="62181" cy="20520"/>
            </a:xfrm>
            <a:custGeom>
              <a:avLst/>
              <a:gdLst/>
              <a:ahLst/>
              <a:cxnLst/>
              <a:rect l="l" t="t" r="r" b="b"/>
              <a:pathLst>
                <a:path w="2097" h="692" extrusionOk="0">
                  <a:moveTo>
                    <a:pt x="1" y="0"/>
                  </a:moveTo>
                  <a:lnTo>
                    <a:pt x="1" y="691"/>
                  </a:lnTo>
                  <a:lnTo>
                    <a:pt x="2096" y="691"/>
                  </a:lnTo>
                  <a:lnTo>
                    <a:pt x="20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7" name="Google Shape;8537;p27"/>
            <p:cNvSpPr/>
            <p:nvPr/>
          </p:nvSpPr>
          <p:spPr>
            <a:xfrm>
              <a:off x="4866456" y="2605005"/>
              <a:ext cx="62181" cy="20490"/>
            </a:xfrm>
            <a:custGeom>
              <a:avLst/>
              <a:gdLst/>
              <a:ahLst/>
              <a:cxnLst/>
              <a:rect l="l" t="t" r="r" b="b"/>
              <a:pathLst>
                <a:path w="2097" h="691" extrusionOk="0">
                  <a:moveTo>
                    <a:pt x="1" y="0"/>
                  </a:moveTo>
                  <a:lnTo>
                    <a:pt x="1" y="691"/>
                  </a:lnTo>
                  <a:lnTo>
                    <a:pt x="2096" y="691"/>
                  </a:lnTo>
                  <a:lnTo>
                    <a:pt x="209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8" name="Google Shape;8538;p27"/>
            <p:cNvSpPr/>
            <p:nvPr/>
          </p:nvSpPr>
          <p:spPr>
            <a:xfrm>
              <a:off x="4824081" y="2645955"/>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39" name="Google Shape;8539;p27"/>
            <p:cNvSpPr/>
            <p:nvPr/>
          </p:nvSpPr>
          <p:spPr>
            <a:xfrm>
              <a:off x="4824081" y="2605005"/>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40" name="Google Shape;8540;p27"/>
          <p:cNvGrpSpPr/>
          <p:nvPr/>
        </p:nvGrpSpPr>
        <p:grpSpPr>
          <a:xfrm>
            <a:off x="4039589" y="2334674"/>
            <a:ext cx="347473" cy="320607"/>
            <a:chOff x="4115789" y="2487074"/>
            <a:chExt cx="347473" cy="320607"/>
          </a:xfrm>
        </p:grpSpPr>
        <p:sp>
          <p:nvSpPr>
            <p:cNvPr id="8541" name="Google Shape;8541;p27"/>
            <p:cNvSpPr/>
            <p:nvPr/>
          </p:nvSpPr>
          <p:spPr>
            <a:xfrm>
              <a:off x="4119318" y="2487074"/>
              <a:ext cx="97497" cy="96756"/>
            </a:xfrm>
            <a:custGeom>
              <a:avLst/>
              <a:gdLst/>
              <a:ahLst/>
              <a:cxnLst/>
              <a:rect l="l" t="t" r="r" b="b"/>
              <a:pathLst>
                <a:path w="3288" h="3263" extrusionOk="0">
                  <a:moveTo>
                    <a:pt x="1644" y="0"/>
                  </a:moveTo>
                  <a:cubicBezTo>
                    <a:pt x="739" y="0"/>
                    <a:pt x="1" y="738"/>
                    <a:pt x="1" y="1643"/>
                  </a:cubicBezTo>
                  <a:cubicBezTo>
                    <a:pt x="1" y="2525"/>
                    <a:pt x="739" y="3263"/>
                    <a:pt x="1644" y="3263"/>
                  </a:cubicBezTo>
                  <a:cubicBezTo>
                    <a:pt x="2549" y="3263"/>
                    <a:pt x="3287" y="2525"/>
                    <a:pt x="3287" y="1643"/>
                  </a:cubicBezTo>
                  <a:cubicBezTo>
                    <a:pt x="3287" y="738"/>
                    <a:pt x="2549" y="0"/>
                    <a:pt x="16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2" name="Google Shape;8542;p27"/>
            <p:cNvSpPr/>
            <p:nvPr/>
          </p:nvSpPr>
          <p:spPr>
            <a:xfrm>
              <a:off x="4230902" y="2508958"/>
              <a:ext cx="156802" cy="52989"/>
            </a:xfrm>
            <a:custGeom>
              <a:avLst/>
              <a:gdLst/>
              <a:ahLst/>
              <a:cxnLst/>
              <a:rect l="l" t="t" r="r" b="b"/>
              <a:pathLst>
                <a:path w="5288" h="1787" extrusionOk="0">
                  <a:moveTo>
                    <a:pt x="1" y="0"/>
                  </a:moveTo>
                  <a:cubicBezTo>
                    <a:pt x="120" y="262"/>
                    <a:pt x="167" y="572"/>
                    <a:pt x="167" y="905"/>
                  </a:cubicBezTo>
                  <a:cubicBezTo>
                    <a:pt x="167" y="1215"/>
                    <a:pt x="120" y="1525"/>
                    <a:pt x="1" y="1787"/>
                  </a:cubicBezTo>
                  <a:lnTo>
                    <a:pt x="5287" y="1787"/>
                  </a:lnTo>
                  <a:lnTo>
                    <a:pt x="52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3" name="Google Shape;8543;p27"/>
            <p:cNvSpPr/>
            <p:nvPr/>
          </p:nvSpPr>
          <p:spPr>
            <a:xfrm>
              <a:off x="4408168" y="2508958"/>
              <a:ext cx="55094" cy="52989"/>
            </a:xfrm>
            <a:custGeom>
              <a:avLst/>
              <a:gdLst/>
              <a:ahLst/>
              <a:cxnLst/>
              <a:rect l="l" t="t" r="r" b="b"/>
              <a:pathLst>
                <a:path w="1858" h="1787" extrusionOk="0">
                  <a:moveTo>
                    <a:pt x="0" y="0"/>
                  </a:moveTo>
                  <a:lnTo>
                    <a:pt x="0" y="1787"/>
                  </a:lnTo>
                  <a:lnTo>
                    <a:pt x="857" y="1787"/>
                  </a:lnTo>
                  <a:cubicBezTo>
                    <a:pt x="1405" y="1787"/>
                    <a:pt x="1858" y="1310"/>
                    <a:pt x="1739" y="739"/>
                  </a:cubicBezTo>
                  <a:cubicBezTo>
                    <a:pt x="1667" y="334"/>
                    <a:pt x="1262" y="0"/>
                    <a:pt x="8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4" name="Google Shape;8544;p27"/>
            <p:cNvSpPr/>
            <p:nvPr/>
          </p:nvSpPr>
          <p:spPr>
            <a:xfrm>
              <a:off x="4191375" y="2621225"/>
              <a:ext cx="157484" cy="53019"/>
            </a:xfrm>
            <a:custGeom>
              <a:avLst/>
              <a:gdLst/>
              <a:ahLst/>
              <a:cxnLst/>
              <a:rect l="l" t="t" r="r" b="b"/>
              <a:pathLst>
                <a:path w="5311" h="1788" extrusionOk="0">
                  <a:moveTo>
                    <a:pt x="0" y="1"/>
                  </a:moveTo>
                  <a:lnTo>
                    <a:pt x="0" y="1787"/>
                  </a:lnTo>
                  <a:lnTo>
                    <a:pt x="5311" y="1787"/>
                  </a:lnTo>
                  <a:cubicBezTo>
                    <a:pt x="5192" y="1525"/>
                    <a:pt x="5144" y="1215"/>
                    <a:pt x="5144" y="882"/>
                  </a:cubicBezTo>
                  <a:cubicBezTo>
                    <a:pt x="5144" y="549"/>
                    <a:pt x="5192" y="263"/>
                    <a:pt x="53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5" name="Google Shape;8545;p27"/>
            <p:cNvSpPr/>
            <p:nvPr/>
          </p:nvSpPr>
          <p:spPr>
            <a:xfrm>
              <a:off x="4362265" y="2597947"/>
              <a:ext cx="97468" cy="97468"/>
            </a:xfrm>
            <a:custGeom>
              <a:avLst/>
              <a:gdLst/>
              <a:ahLst/>
              <a:cxnLst/>
              <a:rect l="l" t="t" r="r" b="b"/>
              <a:pathLst>
                <a:path w="3287" h="3287" extrusionOk="0">
                  <a:moveTo>
                    <a:pt x="1643" y="0"/>
                  </a:moveTo>
                  <a:cubicBezTo>
                    <a:pt x="738" y="0"/>
                    <a:pt x="0" y="738"/>
                    <a:pt x="0" y="1643"/>
                  </a:cubicBezTo>
                  <a:cubicBezTo>
                    <a:pt x="0" y="2548"/>
                    <a:pt x="738" y="3286"/>
                    <a:pt x="1643" y="3286"/>
                  </a:cubicBezTo>
                  <a:cubicBezTo>
                    <a:pt x="2548" y="3286"/>
                    <a:pt x="3287" y="2548"/>
                    <a:pt x="3287" y="1643"/>
                  </a:cubicBezTo>
                  <a:cubicBezTo>
                    <a:pt x="3287" y="738"/>
                    <a:pt x="2548" y="0"/>
                    <a:pt x="16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6" name="Google Shape;8546;p27"/>
            <p:cNvSpPr/>
            <p:nvPr/>
          </p:nvSpPr>
          <p:spPr>
            <a:xfrm>
              <a:off x="4115789" y="2619831"/>
              <a:ext cx="55836" cy="52989"/>
            </a:xfrm>
            <a:custGeom>
              <a:avLst/>
              <a:gdLst/>
              <a:ahLst/>
              <a:cxnLst/>
              <a:rect l="l" t="t" r="r" b="b"/>
              <a:pathLst>
                <a:path w="1883" h="1787" extrusionOk="0">
                  <a:moveTo>
                    <a:pt x="1001" y="0"/>
                  </a:moveTo>
                  <a:cubicBezTo>
                    <a:pt x="453" y="0"/>
                    <a:pt x="1" y="500"/>
                    <a:pt x="120" y="1048"/>
                  </a:cubicBezTo>
                  <a:cubicBezTo>
                    <a:pt x="191" y="1477"/>
                    <a:pt x="596" y="1786"/>
                    <a:pt x="1001" y="1786"/>
                  </a:cubicBezTo>
                  <a:lnTo>
                    <a:pt x="1882" y="1786"/>
                  </a:lnTo>
                  <a:lnTo>
                    <a:pt x="188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7" name="Google Shape;8547;p27"/>
            <p:cNvSpPr/>
            <p:nvPr/>
          </p:nvSpPr>
          <p:spPr>
            <a:xfrm>
              <a:off x="4119318" y="2710213"/>
              <a:ext cx="97497" cy="9746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8" name="Google Shape;8548;p27"/>
            <p:cNvSpPr/>
            <p:nvPr/>
          </p:nvSpPr>
          <p:spPr>
            <a:xfrm>
              <a:off x="4407456" y="2732097"/>
              <a:ext cx="55806" cy="52989"/>
            </a:xfrm>
            <a:custGeom>
              <a:avLst/>
              <a:gdLst/>
              <a:ahLst/>
              <a:cxnLst/>
              <a:rect l="l" t="t" r="r" b="b"/>
              <a:pathLst>
                <a:path w="1882" h="1787" extrusionOk="0">
                  <a:moveTo>
                    <a:pt x="0" y="1"/>
                  </a:moveTo>
                  <a:lnTo>
                    <a:pt x="0" y="1787"/>
                  </a:lnTo>
                  <a:lnTo>
                    <a:pt x="881" y="1787"/>
                  </a:lnTo>
                  <a:cubicBezTo>
                    <a:pt x="1429" y="1787"/>
                    <a:pt x="1882" y="1311"/>
                    <a:pt x="1763" y="763"/>
                  </a:cubicBezTo>
                  <a:cubicBezTo>
                    <a:pt x="1691" y="334"/>
                    <a:pt x="1310" y="1"/>
                    <a:pt x="88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49" name="Google Shape;8549;p27"/>
            <p:cNvSpPr/>
            <p:nvPr/>
          </p:nvSpPr>
          <p:spPr>
            <a:xfrm>
              <a:off x="4228797" y="2732097"/>
              <a:ext cx="158196" cy="52989"/>
            </a:xfrm>
            <a:custGeom>
              <a:avLst/>
              <a:gdLst/>
              <a:ahLst/>
              <a:cxnLst/>
              <a:rect l="l" t="t" r="r" b="b"/>
              <a:pathLst>
                <a:path w="5335" h="1787" extrusionOk="0">
                  <a:moveTo>
                    <a:pt x="0" y="1"/>
                  </a:moveTo>
                  <a:cubicBezTo>
                    <a:pt x="167" y="287"/>
                    <a:pt x="215" y="572"/>
                    <a:pt x="215" y="906"/>
                  </a:cubicBezTo>
                  <a:cubicBezTo>
                    <a:pt x="215" y="1192"/>
                    <a:pt x="167" y="1501"/>
                    <a:pt x="48" y="1787"/>
                  </a:cubicBezTo>
                  <a:lnTo>
                    <a:pt x="5335" y="1787"/>
                  </a:lnTo>
                  <a:lnTo>
                    <a:pt x="533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0" name="Google Shape;8550;p27"/>
          <p:cNvGrpSpPr/>
          <p:nvPr/>
        </p:nvGrpSpPr>
        <p:grpSpPr>
          <a:xfrm>
            <a:off x="3277622" y="2321953"/>
            <a:ext cx="341809" cy="306493"/>
            <a:chOff x="3501438" y="2474353"/>
            <a:chExt cx="341809" cy="306493"/>
          </a:xfrm>
        </p:grpSpPr>
        <p:sp>
          <p:nvSpPr>
            <p:cNvPr id="8551" name="Google Shape;8551;p27"/>
            <p:cNvSpPr/>
            <p:nvPr/>
          </p:nvSpPr>
          <p:spPr>
            <a:xfrm>
              <a:off x="3501438" y="2484939"/>
              <a:ext cx="104525" cy="132784"/>
            </a:xfrm>
            <a:custGeom>
              <a:avLst/>
              <a:gdLst/>
              <a:ahLst/>
              <a:cxnLst/>
              <a:rect l="l" t="t" r="r" b="b"/>
              <a:pathLst>
                <a:path w="3525" h="4478" extrusionOk="0">
                  <a:moveTo>
                    <a:pt x="2596" y="1"/>
                  </a:moveTo>
                  <a:lnTo>
                    <a:pt x="0" y="4478"/>
                  </a:lnTo>
                  <a:lnTo>
                    <a:pt x="1858" y="4478"/>
                  </a:lnTo>
                  <a:lnTo>
                    <a:pt x="3525" y="1573"/>
                  </a:lnTo>
                  <a:lnTo>
                    <a:pt x="25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2" name="Google Shape;8552;p27"/>
            <p:cNvSpPr/>
            <p:nvPr/>
          </p:nvSpPr>
          <p:spPr>
            <a:xfrm>
              <a:off x="3595349" y="2474353"/>
              <a:ext cx="154667" cy="48037"/>
            </a:xfrm>
            <a:custGeom>
              <a:avLst/>
              <a:gdLst/>
              <a:ahLst/>
              <a:cxnLst/>
              <a:rect l="l" t="t" r="r" b="b"/>
              <a:pathLst>
                <a:path w="5216" h="1620" extrusionOk="0">
                  <a:moveTo>
                    <a:pt x="1" y="1"/>
                  </a:moveTo>
                  <a:lnTo>
                    <a:pt x="929" y="1620"/>
                  </a:lnTo>
                  <a:lnTo>
                    <a:pt x="4287" y="1620"/>
                  </a:lnTo>
                  <a:lnTo>
                    <a:pt x="521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3" name="Google Shape;8553;p27"/>
            <p:cNvSpPr/>
            <p:nvPr/>
          </p:nvSpPr>
          <p:spPr>
            <a:xfrm>
              <a:off x="3574177" y="2541428"/>
              <a:ext cx="197753" cy="171629"/>
            </a:xfrm>
            <a:custGeom>
              <a:avLst/>
              <a:gdLst/>
              <a:ahLst/>
              <a:cxnLst/>
              <a:rect l="l" t="t" r="r" b="b"/>
              <a:pathLst>
                <a:path w="6669" h="5788" extrusionOk="0">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4" name="Google Shape;8554;p27"/>
            <p:cNvSpPr/>
            <p:nvPr/>
          </p:nvSpPr>
          <p:spPr>
            <a:xfrm>
              <a:off x="3502149" y="2636763"/>
              <a:ext cx="103813" cy="132784"/>
            </a:xfrm>
            <a:custGeom>
              <a:avLst/>
              <a:gdLst/>
              <a:ahLst/>
              <a:cxnLst/>
              <a:rect l="l" t="t" r="r" b="b"/>
              <a:pathLst>
                <a:path w="3501" h="4478" extrusionOk="0">
                  <a:moveTo>
                    <a:pt x="0" y="1"/>
                  </a:moveTo>
                  <a:lnTo>
                    <a:pt x="2596" y="4478"/>
                  </a:lnTo>
                  <a:lnTo>
                    <a:pt x="3501" y="2906"/>
                  </a:lnTo>
                  <a:lnTo>
                    <a:pt x="18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5" name="Google Shape;8555;p27"/>
            <p:cNvSpPr/>
            <p:nvPr/>
          </p:nvSpPr>
          <p:spPr>
            <a:xfrm>
              <a:off x="3739403" y="2484939"/>
              <a:ext cx="103131" cy="132784"/>
            </a:xfrm>
            <a:custGeom>
              <a:avLst/>
              <a:gdLst/>
              <a:ahLst/>
              <a:cxnLst/>
              <a:rect l="l" t="t" r="r" b="b"/>
              <a:pathLst>
                <a:path w="3478" h="4478" extrusionOk="0">
                  <a:moveTo>
                    <a:pt x="882" y="1"/>
                  </a:moveTo>
                  <a:lnTo>
                    <a:pt x="1" y="1573"/>
                  </a:lnTo>
                  <a:lnTo>
                    <a:pt x="1668" y="4478"/>
                  </a:lnTo>
                  <a:lnTo>
                    <a:pt x="3478" y="4478"/>
                  </a:lnTo>
                  <a:lnTo>
                    <a:pt x="88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6" name="Google Shape;8556;p27"/>
            <p:cNvSpPr/>
            <p:nvPr/>
          </p:nvSpPr>
          <p:spPr>
            <a:xfrm>
              <a:off x="3739403" y="2636763"/>
              <a:ext cx="103843" cy="132784"/>
            </a:xfrm>
            <a:custGeom>
              <a:avLst/>
              <a:gdLst/>
              <a:ahLst/>
              <a:cxnLst/>
              <a:rect l="l" t="t" r="r" b="b"/>
              <a:pathLst>
                <a:path w="3502" h="4478" extrusionOk="0">
                  <a:moveTo>
                    <a:pt x="1668" y="1"/>
                  </a:moveTo>
                  <a:lnTo>
                    <a:pt x="1" y="2906"/>
                  </a:lnTo>
                  <a:lnTo>
                    <a:pt x="906" y="4478"/>
                  </a:lnTo>
                  <a:lnTo>
                    <a:pt x="350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57" name="Google Shape;8557;p27"/>
            <p:cNvSpPr/>
            <p:nvPr/>
          </p:nvSpPr>
          <p:spPr>
            <a:xfrm>
              <a:off x="3595349" y="2733521"/>
              <a:ext cx="154667" cy="47325"/>
            </a:xfrm>
            <a:custGeom>
              <a:avLst/>
              <a:gdLst/>
              <a:ahLst/>
              <a:cxnLst/>
              <a:rect l="l" t="t" r="r" b="b"/>
              <a:pathLst>
                <a:path w="5216" h="1596" extrusionOk="0">
                  <a:moveTo>
                    <a:pt x="929" y="0"/>
                  </a:moveTo>
                  <a:lnTo>
                    <a:pt x="1" y="1596"/>
                  </a:lnTo>
                  <a:lnTo>
                    <a:pt x="5216" y="1596"/>
                  </a:lnTo>
                  <a:lnTo>
                    <a:pt x="42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58" name="Google Shape;8558;p27"/>
          <p:cNvGrpSpPr/>
          <p:nvPr/>
        </p:nvGrpSpPr>
        <p:grpSpPr>
          <a:xfrm>
            <a:off x="2579172" y="2384106"/>
            <a:ext cx="341122" cy="194906"/>
            <a:chOff x="2950603" y="2536506"/>
            <a:chExt cx="341122" cy="194906"/>
          </a:xfrm>
        </p:grpSpPr>
        <p:sp>
          <p:nvSpPr>
            <p:cNvPr id="8559" name="Google Shape;8559;p27"/>
            <p:cNvSpPr/>
            <p:nvPr/>
          </p:nvSpPr>
          <p:spPr>
            <a:xfrm>
              <a:off x="3036063" y="2657253"/>
              <a:ext cx="20520" cy="20520"/>
            </a:xfrm>
            <a:custGeom>
              <a:avLst/>
              <a:gdLst/>
              <a:ahLst/>
              <a:cxnLst/>
              <a:rect l="l" t="t" r="r" b="b"/>
              <a:pathLst>
                <a:path w="692" h="692" extrusionOk="0">
                  <a:moveTo>
                    <a:pt x="1" y="0"/>
                  </a:moveTo>
                  <a:lnTo>
                    <a:pt x="1" y="691"/>
                  </a:lnTo>
                  <a:lnTo>
                    <a:pt x="691" y="691"/>
                  </a:lnTo>
                  <a:lnTo>
                    <a:pt x="6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0" name="Google Shape;8560;p27"/>
            <p:cNvSpPr/>
            <p:nvPr/>
          </p:nvSpPr>
          <p:spPr>
            <a:xfrm>
              <a:off x="3036063" y="2691858"/>
              <a:ext cx="20520" cy="19808"/>
            </a:xfrm>
            <a:custGeom>
              <a:avLst/>
              <a:gdLst/>
              <a:ahLst/>
              <a:cxnLst/>
              <a:rect l="l" t="t" r="r" b="b"/>
              <a:pathLst>
                <a:path w="692" h="668" extrusionOk="0">
                  <a:moveTo>
                    <a:pt x="1" y="0"/>
                  </a:moveTo>
                  <a:lnTo>
                    <a:pt x="1" y="667"/>
                  </a:lnTo>
                  <a:lnTo>
                    <a:pt x="691" y="667"/>
                  </a:lnTo>
                  <a:lnTo>
                    <a:pt x="6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1" name="Google Shape;8561;p27"/>
            <p:cNvSpPr/>
            <p:nvPr/>
          </p:nvSpPr>
          <p:spPr>
            <a:xfrm>
              <a:off x="3187175" y="2556967"/>
              <a:ext cx="20520" cy="19808"/>
            </a:xfrm>
            <a:custGeom>
              <a:avLst/>
              <a:gdLst/>
              <a:ahLst/>
              <a:cxnLst/>
              <a:rect l="l" t="t" r="r" b="b"/>
              <a:pathLst>
                <a:path w="692" h="668" extrusionOk="0">
                  <a:moveTo>
                    <a:pt x="1" y="1"/>
                  </a:moveTo>
                  <a:lnTo>
                    <a:pt x="1" y="668"/>
                  </a:lnTo>
                  <a:lnTo>
                    <a:pt x="691" y="668"/>
                  </a:lnTo>
                  <a:lnTo>
                    <a:pt x="69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2" name="Google Shape;8562;p27"/>
            <p:cNvSpPr/>
            <p:nvPr/>
          </p:nvSpPr>
          <p:spPr>
            <a:xfrm>
              <a:off x="3187175" y="2590178"/>
              <a:ext cx="20520" cy="20490"/>
            </a:xfrm>
            <a:custGeom>
              <a:avLst/>
              <a:gdLst/>
              <a:ahLst/>
              <a:cxnLst/>
              <a:rect l="l" t="t" r="r" b="b"/>
              <a:pathLst>
                <a:path w="692" h="691" extrusionOk="0">
                  <a:moveTo>
                    <a:pt x="1" y="0"/>
                  </a:moveTo>
                  <a:lnTo>
                    <a:pt x="1" y="691"/>
                  </a:lnTo>
                  <a:lnTo>
                    <a:pt x="691" y="691"/>
                  </a:lnTo>
                  <a:lnTo>
                    <a:pt x="69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3" name="Google Shape;8563;p27"/>
            <p:cNvSpPr/>
            <p:nvPr/>
          </p:nvSpPr>
          <p:spPr>
            <a:xfrm>
              <a:off x="2950603" y="2536506"/>
              <a:ext cx="341122" cy="194906"/>
            </a:xfrm>
            <a:custGeom>
              <a:avLst/>
              <a:gdLst/>
              <a:ahLst/>
              <a:cxnLst/>
              <a:rect l="l" t="t" r="r" b="b"/>
              <a:pathLst>
                <a:path w="11504" h="6573" extrusionOk="0">
                  <a:moveTo>
                    <a:pt x="2859" y="0"/>
                  </a:moveTo>
                  <a:cubicBezTo>
                    <a:pt x="2120" y="119"/>
                    <a:pt x="1501" y="572"/>
                    <a:pt x="1192" y="1286"/>
                  </a:cubicBezTo>
                  <a:lnTo>
                    <a:pt x="453" y="2953"/>
                  </a:lnTo>
                  <a:lnTo>
                    <a:pt x="1" y="2953"/>
                  </a:lnTo>
                  <a:lnTo>
                    <a:pt x="1" y="3620"/>
                  </a:lnTo>
                  <a:lnTo>
                    <a:pt x="5550" y="3620"/>
                  </a:lnTo>
                  <a:lnTo>
                    <a:pt x="6288" y="5287"/>
                  </a:lnTo>
                  <a:cubicBezTo>
                    <a:pt x="6621" y="5978"/>
                    <a:pt x="7217" y="6454"/>
                    <a:pt x="7955" y="6573"/>
                  </a:cubicBezTo>
                  <a:lnTo>
                    <a:pt x="7955" y="3620"/>
                  </a:lnTo>
                  <a:lnTo>
                    <a:pt x="8646" y="3620"/>
                  </a:lnTo>
                  <a:lnTo>
                    <a:pt x="8646" y="6573"/>
                  </a:lnTo>
                  <a:cubicBezTo>
                    <a:pt x="9384" y="6454"/>
                    <a:pt x="10003" y="6001"/>
                    <a:pt x="10313" y="5287"/>
                  </a:cubicBezTo>
                  <a:lnTo>
                    <a:pt x="11075" y="3620"/>
                  </a:lnTo>
                  <a:lnTo>
                    <a:pt x="11503" y="3620"/>
                  </a:lnTo>
                  <a:lnTo>
                    <a:pt x="11503" y="2953"/>
                  </a:lnTo>
                  <a:lnTo>
                    <a:pt x="5955" y="2953"/>
                  </a:lnTo>
                  <a:lnTo>
                    <a:pt x="5216" y="1286"/>
                  </a:lnTo>
                  <a:cubicBezTo>
                    <a:pt x="4883" y="596"/>
                    <a:pt x="4264" y="119"/>
                    <a:pt x="3549" y="0"/>
                  </a:cubicBezTo>
                  <a:lnTo>
                    <a:pt x="3549" y="2953"/>
                  </a:lnTo>
                  <a:lnTo>
                    <a:pt x="2859" y="2953"/>
                  </a:lnTo>
                  <a:lnTo>
                    <a:pt x="285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64" name="Google Shape;8564;p27"/>
          <p:cNvGrpSpPr/>
          <p:nvPr/>
        </p:nvGrpSpPr>
        <p:grpSpPr>
          <a:xfrm>
            <a:off x="1831321" y="2288437"/>
            <a:ext cx="341127" cy="341835"/>
            <a:chOff x="2350367" y="2431267"/>
            <a:chExt cx="341127" cy="341835"/>
          </a:xfrm>
        </p:grpSpPr>
        <p:sp>
          <p:nvSpPr>
            <p:cNvPr id="8565" name="Google Shape;8565;p27"/>
            <p:cNvSpPr/>
            <p:nvPr/>
          </p:nvSpPr>
          <p:spPr>
            <a:xfrm>
              <a:off x="2500085" y="2431267"/>
              <a:ext cx="42403" cy="42403"/>
            </a:xfrm>
            <a:custGeom>
              <a:avLst/>
              <a:gdLst/>
              <a:ahLst/>
              <a:cxnLst/>
              <a:rect l="l" t="t" r="r" b="b"/>
              <a:pathLst>
                <a:path w="1430" h="1430" extrusionOk="0">
                  <a:moveTo>
                    <a:pt x="715" y="1"/>
                  </a:moveTo>
                  <a:cubicBezTo>
                    <a:pt x="310" y="1"/>
                    <a:pt x="0" y="334"/>
                    <a:pt x="0" y="715"/>
                  </a:cubicBezTo>
                  <a:cubicBezTo>
                    <a:pt x="0" y="1096"/>
                    <a:pt x="310" y="1430"/>
                    <a:pt x="715" y="1430"/>
                  </a:cubicBezTo>
                  <a:cubicBezTo>
                    <a:pt x="1096" y="1430"/>
                    <a:pt x="1429" y="1096"/>
                    <a:pt x="1429" y="715"/>
                  </a:cubicBezTo>
                  <a:cubicBezTo>
                    <a:pt x="1429" y="334"/>
                    <a:pt x="1096" y="1"/>
                    <a:pt x="7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6" name="Google Shape;8566;p27"/>
            <p:cNvSpPr/>
            <p:nvPr/>
          </p:nvSpPr>
          <p:spPr>
            <a:xfrm>
              <a:off x="2470432" y="2474353"/>
              <a:ext cx="100996" cy="298749"/>
            </a:xfrm>
            <a:custGeom>
              <a:avLst/>
              <a:gdLst/>
              <a:ahLst/>
              <a:cxnLst/>
              <a:rect l="l" t="t" r="r" b="b"/>
              <a:pathLst>
                <a:path w="3406" h="10075" extrusionOk="0">
                  <a:moveTo>
                    <a:pt x="2501" y="1525"/>
                  </a:moveTo>
                  <a:lnTo>
                    <a:pt x="2501" y="2215"/>
                  </a:lnTo>
                  <a:lnTo>
                    <a:pt x="881" y="2215"/>
                  </a:lnTo>
                  <a:lnTo>
                    <a:pt x="881" y="1525"/>
                  </a:lnTo>
                  <a:close/>
                  <a:moveTo>
                    <a:pt x="2501" y="3168"/>
                  </a:moveTo>
                  <a:lnTo>
                    <a:pt x="2501" y="3835"/>
                  </a:lnTo>
                  <a:lnTo>
                    <a:pt x="881" y="3835"/>
                  </a:lnTo>
                  <a:lnTo>
                    <a:pt x="881" y="3168"/>
                  </a:lnTo>
                  <a:close/>
                  <a:moveTo>
                    <a:pt x="2501" y="4811"/>
                  </a:moveTo>
                  <a:lnTo>
                    <a:pt x="2501" y="5478"/>
                  </a:lnTo>
                  <a:lnTo>
                    <a:pt x="881" y="5478"/>
                  </a:lnTo>
                  <a:lnTo>
                    <a:pt x="881" y="4811"/>
                  </a:lnTo>
                  <a:close/>
                  <a:moveTo>
                    <a:pt x="2501" y="6430"/>
                  </a:moveTo>
                  <a:lnTo>
                    <a:pt x="2501" y="7121"/>
                  </a:lnTo>
                  <a:lnTo>
                    <a:pt x="881" y="7121"/>
                  </a:lnTo>
                  <a:lnTo>
                    <a:pt x="881" y="6430"/>
                  </a:lnTo>
                  <a:close/>
                  <a:moveTo>
                    <a:pt x="0" y="1"/>
                  </a:moveTo>
                  <a:lnTo>
                    <a:pt x="0" y="10074"/>
                  </a:lnTo>
                  <a:lnTo>
                    <a:pt x="3406" y="10074"/>
                  </a:lnTo>
                  <a:lnTo>
                    <a:pt x="3406" y="1"/>
                  </a:lnTo>
                  <a:lnTo>
                    <a:pt x="2858" y="1"/>
                  </a:lnTo>
                  <a:cubicBezTo>
                    <a:pt x="2620" y="405"/>
                    <a:pt x="2191" y="667"/>
                    <a:pt x="1715" y="667"/>
                  </a:cubicBezTo>
                  <a:cubicBezTo>
                    <a:pt x="1191" y="667"/>
                    <a:pt x="786" y="405"/>
                    <a:pt x="5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7" name="Google Shape;8567;p27"/>
            <p:cNvSpPr/>
            <p:nvPr/>
          </p:nvSpPr>
          <p:spPr>
            <a:xfrm>
              <a:off x="2620120" y="2431267"/>
              <a:ext cx="42403" cy="42403"/>
            </a:xfrm>
            <a:custGeom>
              <a:avLst/>
              <a:gdLst/>
              <a:ahLst/>
              <a:cxnLst/>
              <a:rect l="l" t="t" r="r" b="b"/>
              <a:pathLst>
                <a:path w="1430" h="1430" extrusionOk="0">
                  <a:moveTo>
                    <a:pt x="715" y="1"/>
                  </a:moveTo>
                  <a:cubicBezTo>
                    <a:pt x="310" y="1"/>
                    <a:pt x="1" y="334"/>
                    <a:pt x="1" y="715"/>
                  </a:cubicBezTo>
                  <a:cubicBezTo>
                    <a:pt x="25" y="1096"/>
                    <a:pt x="310" y="1430"/>
                    <a:pt x="715" y="1430"/>
                  </a:cubicBezTo>
                  <a:cubicBezTo>
                    <a:pt x="1096" y="1430"/>
                    <a:pt x="1430" y="1096"/>
                    <a:pt x="1430" y="715"/>
                  </a:cubicBezTo>
                  <a:cubicBezTo>
                    <a:pt x="1430" y="334"/>
                    <a:pt x="1096" y="1"/>
                    <a:pt x="7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8" name="Google Shape;8568;p27"/>
            <p:cNvSpPr/>
            <p:nvPr/>
          </p:nvSpPr>
          <p:spPr>
            <a:xfrm>
              <a:off x="2350367" y="2474353"/>
              <a:ext cx="101026" cy="298749"/>
            </a:xfrm>
            <a:custGeom>
              <a:avLst/>
              <a:gdLst/>
              <a:ahLst/>
              <a:cxnLst/>
              <a:rect l="l" t="t" r="r" b="b"/>
              <a:pathLst>
                <a:path w="3407" h="10075" extrusionOk="0">
                  <a:moveTo>
                    <a:pt x="2501" y="1525"/>
                  </a:moveTo>
                  <a:lnTo>
                    <a:pt x="2501" y="2215"/>
                  </a:lnTo>
                  <a:lnTo>
                    <a:pt x="882" y="2215"/>
                  </a:lnTo>
                  <a:lnTo>
                    <a:pt x="882" y="1525"/>
                  </a:lnTo>
                  <a:close/>
                  <a:moveTo>
                    <a:pt x="2501" y="3168"/>
                  </a:moveTo>
                  <a:lnTo>
                    <a:pt x="2501" y="3858"/>
                  </a:lnTo>
                  <a:lnTo>
                    <a:pt x="882" y="3858"/>
                  </a:lnTo>
                  <a:lnTo>
                    <a:pt x="882" y="3168"/>
                  </a:lnTo>
                  <a:close/>
                  <a:moveTo>
                    <a:pt x="2501" y="4811"/>
                  </a:moveTo>
                  <a:lnTo>
                    <a:pt x="2501" y="5478"/>
                  </a:lnTo>
                  <a:lnTo>
                    <a:pt x="882" y="5478"/>
                  </a:lnTo>
                  <a:lnTo>
                    <a:pt x="882" y="4811"/>
                  </a:lnTo>
                  <a:close/>
                  <a:moveTo>
                    <a:pt x="2501" y="6430"/>
                  </a:moveTo>
                  <a:lnTo>
                    <a:pt x="2501" y="7121"/>
                  </a:lnTo>
                  <a:lnTo>
                    <a:pt x="882" y="7121"/>
                  </a:lnTo>
                  <a:lnTo>
                    <a:pt x="882" y="6430"/>
                  </a:lnTo>
                  <a:close/>
                  <a:moveTo>
                    <a:pt x="1" y="1"/>
                  </a:moveTo>
                  <a:lnTo>
                    <a:pt x="1" y="10074"/>
                  </a:lnTo>
                  <a:lnTo>
                    <a:pt x="3406" y="10074"/>
                  </a:lnTo>
                  <a:lnTo>
                    <a:pt x="3406" y="1"/>
                  </a:lnTo>
                  <a:lnTo>
                    <a:pt x="2858" y="1"/>
                  </a:lnTo>
                  <a:cubicBezTo>
                    <a:pt x="2620" y="382"/>
                    <a:pt x="2168" y="667"/>
                    <a:pt x="1691" y="667"/>
                  </a:cubicBezTo>
                  <a:cubicBezTo>
                    <a:pt x="1239" y="667"/>
                    <a:pt x="787" y="405"/>
                    <a:pt x="5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69" name="Google Shape;8569;p27"/>
            <p:cNvSpPr/>
            <p:nvPr/>
          </p:nvSpPr>
          <p:spPr>
            <a:xfrm>
              <a:off x="2590467" y="2474353"/>
              <a:ext cx="101026" cy="298749"/>
            </a:xfrm>
            <a:custGeom>
              <a:avLst/>
              <a:gdLst/>
              <a:ahLst/>
              <a:cxnLst/>
              <a:rect l="l" t="t" r="r" b="b"/>
              <a:pathLst>
                <a:path w="3407" h="10075" extrusionOk="0">
                  <a:moveTo>
                    <a:pt x="2525" y="1525"/>
                  </a:moveTo>
                  <a:lnTo>
                    <a:pt x="2525" y="2215"/>
                  </a:lnTo>
                  <a:lnTo>
                    <a:pt x="906" y="2215"/>
                  </a:lnTo>
                  <a:lnTo>
                    <a:pt x="906" y="1525"/>
                  </a:lnTo>
                  <a:close/>
                  <a:moveTo>
                    <a:pt x="2525" y="3168"/>
                  </a:moveTo>
                  <a:lnTo>
                    <a:pt x="2525" y="3835"/>
                  </a:lnTo>
                  <a:lnTo>
                    <a:pt x="906" y="3835"/>
                  </a:lnTo>
                  <a:lnTo>
                    <a:pt x="906" y="3168"/>
                  </a:lnTo>
                  <a:close/>
                  <a:moveTo>
                    <a:pt x="2525" y="4811"/>
                  </a:moveTo>
                  <a:lnTo>
                    <a:pt x="2525" y="5478"/>
                  </a:lnTo>
                  <a:lnTo>
                    <a:pt x="906" y="5478"/>
                  </a:lnTo>
                  <a:lnTo>
                    <a:pt x="906" y="4811"/>
                  </a:lnTo>
                  <a:close/>
                  <a:moveTo>
                    <a:pt x="2525" y="6430"/>
                  </a:moveTo>
                  <a:lnTo>
                    <a:pt x="2525" y="7121"/>
                  </a:lnTo>
                  <a:lnTo>
                    <a:pt x="906" y="7121"/>
                  </a:lnTo>
                  <a:lnTo>
                    <a:pt x="906" y="6430"/>
                  </a:lnTo>
                  <a:close/>
                  <a:moveTo>
                    <a:pt x="1" y="1"/>
                  </a:moveTo>
                  <a:lnTo>
                    <a:pt x="1" y="10074"/>
                  </a:lnTo>
                  <a:lnTo>
                    <a:pt x="3406" y="10074"/>
                  </a:lnTo>
                  <a:lnTo>
                    <a:pt x="3406" y="1"/>
                  </a:lnTo>
                  <a:lnTo>
                    <a:pt x="2858" y="1"/>
                  </a:lnTo>
                  <a:cubicBezTo>
                    <a:pt x="2620" y="405"/>
                    <a:pt x="2192" y="667"/>
                    <a:pt x="1715" y="667"/>
                  </a:cubicBezTo>
                  <a:cubicBezTo>
                    <a:pt x="1239" y="667"/>
                    <a:pt x="786" y="405"/>
                    <a:pt x="54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0" name="Google Shape;8570;p27"/>
            <p:cNvSpPr/>
            <p:nvPr/>
          </p:nvSpPr>
          <p:spPr>
            <a:xfrm>
              <a:off x="2380020" y="2431267"/>
              <a:ext cx="42403" cy="42403"/>
            </a:xfrm>
            <a:custGeom>
              <a:avLst/>
              <a:gdLst/>
              <a:ahLst/>
              <a:cxnLst/>
              <a:rect l="l" t="t" r="r" b="b"/>
              <a:pathLst>
                <a:path w="1430" h="1430" extrusionOk="0">
                  <a:moveTo>
                    <a:pt x="715" y="1"/>
                  </a:moveTo>
                  <a:cubicBezTo>
                    <a:pt x="310" y="1"/>
                    <a:pt x="1" y="334"/>
                    <a:pt x="1" y="715"/>
                  </a:cubicBezTo>
                  <a:cubicBezTo>
                    <a:pt x="1" y="1096"/>
                    <a:pt x="310" y="1430"/>
                    <a:pt x="715" y="1430"/>
                  </a:cubicBezTo>
                  <a:cubicBezTo>
                    <a:pt x="1096" y="1430"/>
                    <a:pt x="1430" y="1096"/>
                    <a:pt x="1430" y="715"/>
                  </a:cubicBezTo>
                  <a:cubicBezTo>
                    <a:pt x="1430" y="334"/>
                    <a:pt x="1096" y="1"/>
                    <a:pt x="7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1" name="Google Shape;8571;p27"/>
          <p:cNvGrpSpPr/>
          <p:nvPr/>
        </p:nvGrpSpPr>
        <p:grpSpPr>
          <a:xfrm>
            <a:off x="1092631" y="2370912"/>
            <a:ext cx="340415" cy="237312"/>
            <a:chOff x="1759293" y="2508958"/>
            <a:chExt cx="340415" cy="237312"/>
          </a:xfrm>
        </p:grpSpPr>
        <p:sp>
          <p:nvSpPr>
            <p:cNvPr id="8572" name="Google Shape;8572;p27"/>
            <p:cNvSpPr/>
            <p:nvPr/>
          </p:nvSpPr>
          <p:spPr>
            <a:xfrm>
              <a:off x="1759293" y="2508958"/>
              <a:ext cx="94680" cy="74161"/>
            </a:xfrm>
            <a:custGeom>
              <a:avLst/>
              <a:gdLst/>
              <a:ahLst/>
              <a:cxnLst/>
              <a:rect l="l" t="t" r="r" b="b"/>
              <a:pathLst>
                <a:path w="3193" h="2501" extrusionOk="0">
                  <a:moveTo>
                    <a:pt x="1" y="0"/>
                  </a:moveTo>
                  <a:lnTo>
                    <a:pt x="1" y="1501"/>
                  </a:lnTo>
                  <a:lnTo>
                    <a:pt x="1597" y="2501"/>
                  </a:lnTo>
                  <a:lnTo>
                    <a:pt x="3192" y="1572"/>
                  </a:lnTo>
                  <a:lnTo>
                    <a:pt x="31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3" name="Google Shape;8573;p27"/>
            <p:cNvSpPr/>
            <p:nvPr/>
          </p:nvSpPr>
          <p:spPr>
            <a:xfrm>
              <a:off x="1759293" y="2576745"/>
              <a:ext cx="93969" cy="169523"/>
            </a:xfrm>
            <a:custGeom>
              <a:avLst/>
              <a:gdLst/>
              <a:ahLst/>
              <a:cxnLst/>
              <a:rect l="l" t="t" r="r" b="b"/>
              <a:pathLst>
                <a:path w="3169" h="5717" extrusionOk="0">
                  <a:moveTo>
                    <a:pt x="1" y="1"/>
                  </a:moveTo>
                  <a:lnTo>
                    <a:pt x="1" y="5716"/>
                  </a:lnTo>
                  <a:lnTo>
                    <a:pt x="3168" y="5716"/>
                  </a:lnTo>
                  <a:lnTo>
                    <a:pt x="3168" y="96"/>
                  </a:lnTo>
                  <a:lnTo>
                    <a:pt x="1573" y="1048"/>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4" name="Google Shape;8574;p27"/>
            <p:cNvSpPr/>
            <p:nvPr/>
          </p:nvSpPr>
          <p:spPr>
            <a:xfrm>
              <a:off x="2005769" y="2509670"/>
              <a:ext cx="93939" cy="74161"/>
            </a:xfrm>
            <a:custGeom>
              <a:avLst/>
              <a:gdLst/>
              <a:ahLst/>
              <a:cxnLst/>
              <a:rect l="l" t="t" r="r" b="b"/>
              <a:pathLst>
                <a:path w="3168" h="2501" extrusionOk="0">
                  <a:moveTo>
                    <a:pt x="0" y="0"/>
                  </a:moveTo>
                  <a:lnTo>
                    <a:pt x="0" y="1572"/>
                  </a:lnTo>
                  <a:lnTo>
                    <a:pt x="1596" y="2501"/>
                  </a:lnTo>
                  <a:lnTo>
                    <a:pt x="3168" y="1572"/>
                  </a:lnTo>
                  <a:lnTo>
                    <a:pt x="31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5" name="Google Shape;8575;p27"/>
            <p:cNvSpPr/>
            <p:nvPr/>
          </p:nvSpPr>
          <p:spPr>
            <a:xfrm>
              <a:off x="2005769" y="2579562"/>
              <a:ext cx="93939" cy="166706"/>
            </a:xfrm>
            <a:custGeom>
              <a:avLst/>
              <a:gdLst/>
              <a:ahLst/>
              <a:cxnLst/>
              <a:rect l="l" t="t" r="r" b="b"/>
              <a:pathLst>
                <a:path w="3168" h="5622" extrusionOk="0">
                  <a:moveTo>
                    <a:pt x="0" y="1"/>
                  </a:moveTo>
                  <a:lnTo>
                    <a:pt x="0" y="5621"/>
                  </a:lnTo>
                  <a:lnTo>
                    <a:pt x="3168" y="5621"/>
                  </a:lnTo>
                  <a:lnTo>
                    <a:pt x="3168" y="1"/>
                  </a:lnTo>
                  <a:lnTo>
                    <a:pt x="1596" y="930"/>
                  </a:ln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6" name="Google Shape;8576;p27"/>
            <p:cNvSpPr/>
            <p:nvPr/>
          </p:nvSpPr>
          <p:spPr>
            <a:xfrm>
              <a:off x="1882175" y="2509670"/>
              <a:ext cx="93939" cy="167388"/>
            </a:xfrm>
            <a:custGeom>
              <a:avLst/>
              <a:gdLst/>
              <a:ahLst/>
              <a:cxnLst/>
              <a:rect l="l" t="t" r="r" b="b"/>
              <a:pathLst>
                <a:path w="3168" h="5645" extrusionOk="0">
                  <a:moveTo>
                    <a:pt x="1" y="0"/>
                  </a:moveTo>
                  <a:lnTo>
                    <a:pt x="1" y="5644"/>
                  </a:lnTo>
                  <a:lnTo>
                    <a:pt x="1596" y="4716"/>
                  </a:lnTo>
                  <a:lnTo>
                    <a:pt x="3168" y="5644"/>
                  </a:lnTo>
                  <a:lnTo>
                    <a:pt x="316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77" name="Google Shape;8577;p27"/>
            <p:cNvSpPr/>
            <p:nvPr/>
          </p:nvSpPr>
          <p:spPr>
            <a:xfrm>
              <a:off x="1882175" y="2672080"/>
              <a:ext cx="93939" cy="74191"/>
            </a:xfrm>
            <a:custGeom>
              <a:avLst/>
              <a:gdLst/>
              <a:ahLst/>
              <a:cxnLst/>
              <a:rect l="l" t="t" r="r" b="b"/>
              <a:pathLst>
                <a:path w="3168" h="2502" extrusionOk="0">
                  <a:moveTo>
                    <a:pt x="1596" y="1"/>
                  </a:moveTo>
                  <a:lnTo>
                    <a:pt x="1" y="929"/>
                  </a:lnTo>
                  <a:lnTo>
                    <a:pt x="1" y="2501"/>
                  </a:lnTo>
                  <a:lnTo>
                    <a:pt x="3168" y="2501"/>
                  </a:lnTo>
                  <a:lnTo>
                    <a:pt x="3168" y="929"/>
                  </a:lnTo>
                  <a:lnTo>
                    <a:pt x="159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78" name="Google Shape;8578;p27"/>
          <p:cNvGrpSpPr/>
          <p:nvPr/>
        </p:nvGrpSpPr>
        <p:grpSpPr>
          <a:xfrm>
            <a:off x="1091949" y="2853386"/>
            <a:ext cx="340384" cy="341097"/>
            <a:chOff x="1758611" y="2996217"/>
            <a:chExt cx="340384" cy="341097"/>
          </a:xfrm>
        </p:grpSpPr>
        <p:sp>
          <p:nvSpPr>
            <p:cNvPr id="8579" name="Google Shape;8579;p27"/>
            <p:cNvSpPr/>
            <p:nvPr/>
          </p:nvSpPr>
          <p:spPr>
            <a:xfrm>
              <a:off x="1823581" y="3060475"/>
              <a:ext cx="211867" cy="211867"/>
            </a:xfrm>
            <a:custGeom>
              <a:avLst/>
              <a:gdLst/>
              <a:ahLst/>
              <a:cxnLst/>
              <a:rect l="l" t="t" r="r" b="b"/>
              <a:pathLst>
                <a:path w="7145" h="7145" extrusionOk="0">
                  <a:moveTo>
                    <a:pt x="3572" y="0"/>
                  </a:moveTo>
                  <a:cubicBezTo>
                    <a:pt x="1596" y="0"/>
                    <a:pt x="0" y="1596"/>
                    <a:pt x="0" y="3573"/>
                  </a:cubicBezTo>
                  <a:cubicBezTo>
                    <a:pt x="0" y="5549"/>
                    <a:pt x="1596" y="7145"/>
                    <a:pt x="3572" y="7145"/>
                  </a:cubicBezTo>
                  <a:cubicBezTo>
                    <a:pt x="5549" y="7145"/>
                    <a:pt x="7144" y="5549"/>
                    <a:pt x="7144" y="3573"/>
                  </a:cubicBezTo>
                  <a:cubicBezTo>
                    <a:pt x="7144" y="1596"/>
                    <a:pt x="5549" y="0"/>
                    <a:pt x="35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0" name="Google Shape;8580;p27"/>
            <p:cNvSpPr/>
            <p:nvPr/>
          </p:nvSpPr>
          <p:spPr>
            <a:xfrm>
              <a:off x="1937270" y="2996217"/>
              <a:ext cx="161725" cy="278259"/>
            </a:xfrm>
            <a:custGeom>
              <a:avLst/>
              <a:gdLst/>
              <a:ahLst/>
              <a:cxnLst/>
              <a:rect l="l" t="t" r="r" b="b"/>
              <a:pathLst>
                <a:path w="5454" h="9384" extrusionOk="0">
                  <a:moveTo>
                    <a:pt x="0" y="0"/>
                  </a:moveTo>
                  <a:lnTo>
                    <a:pt x="72" y="1524"/>
                  </a:lnTo>
                  <a:cubicBezTo>
                    <a:pt x="2239" y="1691"/>
                    <a:pt x="3977" y="3525"/>
                    <a:pt x="3977" y="5740"/>
                  </a:cubicBezTo>
                  <a:cubicBezTo>
                    <a:pt x="3977" y="6740"/>
                    <a:pt x="3644" y="7621"/>
                    <a:pt x="3072" y="8335"/>
                  </a:cubicBezTo>
                  <a:lnTo>
                    <a:pt x="4168" y="9383"/>
                  </a:lnTo>
                  <a:cubicBezTo>
                    <a:pt x="5001" y="8359"/>
                    <a:pt x="5454" y="7097"/>
                    <a:pt x="5454" y="5740"/>
                  </a:cubicBezTo>
                  <a:cubicBezTo>
                    <a:pt x="5454" y="4192"/>
                    <a:pt x="4858" y="2763"/>
                    <a:pt x="3763" y="1667"/>
                  </a:cubicBezTo>
                  <a:cubicBezTo>
                    <a:pt x="2739" y="667"/>
                    <a:pt x="1429" y="72"/>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1" name="Google Shape;8581;p27"/>
            <p:cNvSpPr/>
            <p:nvPr/>
          </p:nvSpPr>
          <p:spPr>
            <a:xfrm>
              <a:off x="1938664" y="3258201"/>
              <a:ext cx="109507" cy="79113"/>
            </a:xfrm>
            <a:custGeom>
              <a:avLst/>
              <a:gdLst/>
              <a:ahLst/>
              <a:cxnLst/>
              <a:rect l="l" t="t" r="r" b="b"/>
              <a:pathLst>
                <a:path w="3693" h="2668" extrusionOk="0">
                  <a:moveTo>
                    <a:pt x="2573" y="0"/>
                  </a:moveTo>
                  <a:cubicBezTo>
                    <a:pt x="1882" y="667"/>
                    <a:pt x="1001" y="1072"/>
                    <a:pt x="1" y="1144"/>
                  </a:cubicBezTo>
                  <a:lnTo>
                    <a:pt x="1" y="2668"/>
                  </a:lnTo>
                  <a:cubicBezTo>
                    <a:pt x="1382" y="2572"/>
                    <a:pt x="2668" y="2001"/>
                    <a:pt x="3692" y="1048"/>
                  </a:cubicBezTo>
                  <a:lnTo>
                    <a:pt x="257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2" name="Google Shape;8582;p27"/>
            <p:cNvSpPr/>
            <p:nvPr/>
          </p:nvSpPr>
          <p:spPr>
            <a:xfrm>
              <a:off x="1758611" y="2996217"/>
              <a:ext cx="160331" cy="341093"/>
            </a:xfrm>
            <a:custGeom>
              <a:avLst/>
              <a:gdLst/>
              <a:ahLst/>
              <a:cxnLst/>
              <a:rect l="l" t="t" r="r" b="b"/>
              <a:pathLst>
                <a:path w="5407" h="11503" extrusionOk="0">
                  <a:moveTo>
                    <a:pt x="5406" y="0"/>
                  </a:moveTo>
                  <a:cubicBezTo>
                    <a:pt x="4001" y="96"/>
                    <a:pt x="2691" y="691"/>
                    <a:pt x="1691" y="1667"/>
                  </a:cubicBezTo>
                  <a:cubicBezTo>
                    <a:pt x="619" y="2739"/>
                    <a:pt x="0" y="4192"/>
                    <a:pt x="0" y="5740"/>
                  </a:cubicBezTo>
                  <a:cubicBezTo>
                    <a:pt x="0" y="7288"/>
                    <a:pt x="595" y="8716"/>
                    <a:pt x="1691" y="9836"/>
                  </a:cubicBezTo>
                  <a:cubicBezTo>
                    <a:pt x="2691" y="10836"/>
                    <a:pt x="4001" y="11407"/>
                    <a:pt x="5406" y="11503"/>
                  </a:cubicBezTo>
                  <a:lnTo>
                    <a:pt x="5406" y="9979"/>
                  </a:lnTo>
                  <a:cubicBezTo>
                    <a:pt x="3239" y="9788"/>
                    <a:pt x="1500" y="7978"/>
                    <a:pt x="1500" y="5740"/>
                  </a:cubicBezTo>
                  <a:cubicBezTo>
                    <a:pt x="1500" y="3501"/>
                    <a:pt x="3239" y="1691"/>
                    <a:pt x="5406" y="1524"/>
                  </a:cubicBezTo>
                  <a:lnTo>
                    <a:pt x="5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83" name="Google Shape;8583;p27"/>
          <p:cNvGrpSpPr/>
          <p:nvPr/>
        </p:nvGrpSpPr>
        <p:grpSpPr>
          <a:xfrm>
            <a:off x="1830609" y="2836425"/>
            <a:ext cx="341836" cy="341127"/>
            <a:chOff x="2349655" y="2979255"/>
            <a:chExt cx="341836" cy="341127"/>
          </a:xfrm>
        </p:grpSpPr>
        <p:sp>
          <p:nvSpPr>
            <p:cNvPr id="8584" name="Google Shape;8584;p27"/>
            <p:cNvSpPr/>
            <p:nvPr/>
          </p:nvSpPr>
          <p:spPr>
            <a:xfrm>
              <a:off x="2349655" y="3094368"/>
              <a:ext cx="110900" cy="110900"/>
            </a:xfrm>
            <a:custGeom>
              <a:avLst/>
              <a:gdLst/>
              <a:ahLst/>
              <a:cxnLst/>
              <a:rect l="l" t="t" r="r" b="b"/>
              <a:pathLst>
                <a:path w="3740" h="3740" extrusionOk="0">
                  <a:moveTo>
                    <a:pt x="1882" y="1"/>
                  </a:moveTo>
                  <a:cubicBezTo>
                    <a:pt x="834" y="1"/>
                    <a:pt x="1" y="834"/>
                    <a:pt x="1" y="1858"/>
                  </a:cubicBezTo>
                  <a:cubicBezTo>
                    <a:pt x="1" y="2906"/>
                    <a:pt x="834" y="3739"/>
                    <a:pt x="1882" y="3739"/>
                  </a:cubicBezTo>
                  <a:cubicBezTo>
                    <a:pt x="2906" y="3739"/>
                    <a:pt x="3740" y="2906"/>
                    <a:pt x="3740" y="1858"/>
                  </a:cubicBezTo>
                  <a:cubicBezTo>
                    <a:pt x="3740" y="834"/>
                    <a:pt x="2906" y="1"/>
                    <a:pt x="18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5" name="Google Shape;8585;p27"/>
            <p:cNvSpPr/>
            <p:nvPr/>
          </p:nvSpPr>
          <p:spPr>
            <a:xfrm>
              <a:off x="2411808" y="2979255"/>
              <a:ext cx="247895" cy="99603"/>
            </a:xfrm>
            <a:custGeom>
              <a:avLst/>
              <a:gdLst/>
              <a:ahLst/>
              <a:cxnLst/>
              <a:rect l="l" t="t" r="r" b="b"/>
              <a:pathLst>
                <a:path w="8360" h="3359" extrusionOk="0">
                  <a:moveTo>
                    <a:pt x="3287" y="1"/>
                  </a:moveTo>
                  <a:cubicBezTo>
                    <a:pt x="2811" y="1"/>
                    <a:pt x="2430" y="310"/>
                    <a:pt x="2287" y="739"/>
                  </a:cubicBezTo>
                  <a:lnTo>
                    <a:pt x="953" y="739"/>
                  </a:lnTo>
                  <a:lnTo>
                    <a:pt x="1" y="3216"/>
                  </a:lnTo>
                  <a:cubicBezTo>
                    <a:pt x="191" y="3263"/>
                    <a:pt x="429" y="3287"/>
                    <a:pt x="644" y="3359"/>
                  </a:cubicBezTo>
                  <a:lnTo>
                    <a:pt x="1382" y="1406"/>
                  </a:lnTo>
                  <a:lnTo>
                    <a:pt x="2287" y="1406"/>
                  </a:lnTo>
                  <a:cubicBezTo>
                    <a:pt x="2430" y="1811"/>
                    <a:pt x="2811" y="2144"/>
                    <a:pt x="3287" y="2144"/>
                  </a:cubicBezTo>
                  <a:lnTo>
                    <a:pt x="8359" y="2144"/>
                  </a:lnTo>
                  <a:lnTo>
                    <a:pt x="83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6" name="Google Shape;8586;p27"/>
            <p:cNvSpPr/>
            <p:nvPr/>
          </p:nvSpPr>
          <p:spPr>
            <a:xfrm>
              <a:off x="2464768" y="3164972"/>
              <a:ext cx="226723" cy="63605"/>
            </a:xfrm>
            <a:custGeom>
              <a:avLst/>
              <a:gdLst/>
              <a:ahLst/>
              <a:cxnLst/>
              <a:rect l="l" t="t" r="r" b="b"/>
              <a:pathLst>
                <a:path w="7646" h="2145" extrusionOk="0">
                  <a:moveTo>
                    <a:pt x="2573" y="1"/>
                  </a:moveTo>
                  <a:cubicBezTo>
                    <a:pt x="2096" y="1"/>
                    <a:pt x="1715" y="287"/>
                    <a:pt x="1572" y="739"/>
                  </a:cubicBezTo>
                  <a:lnTo>
                    <a:pt x="786" y="739"/>
                  </a:lnTo>
                  <a:lnTo>
                    <a:pt x="358" y="525"/>
                  </a:lnTo>
                  <a:cubicBezTo>
                    <a:pt x="263" y="739"/>
                    <a:pt x="143" y="906"/>
                    <a:pt x="1" y="1096"/>
                  </a:cubicBezTo>
                  <a:lnTo>
                    <a:pt x="644" y="1382"/>
                  </a:lnTo>
                  <a:lnTo>
                    <a:pt x="1572" y="1382"/>
                  </a:lnTo>
                  <a:cubicBezTo>
                    <a:pt x="1715" y="1811"/>
                    <a:pt x="2096" y="2144"/>
                    <a:pt x="2573" y="2144"/>
                  </a:cubicBezTo>
                  <a:lnTo>
                    <a:pt x="7645" y="2144"/>
                  </a:lnTo>
                  <a:lnTo>
                    <a:pt x="764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7" name="Google Shape;8587;p27"/>
            <p:cNvSpPr/>
            <p:nvPr/>
          </p:nvSpPr>
          <p:spPr>
            <a:xfrm>
              <a:off x="2411808" y="3220068"/>
              <a:ext cx="247895" cy="100314"/>
            </a:xfrm>
            <a:custGeom>
              <a:avLst/>
              <a:gdLst/>
              <a:ahLst/>
              <a:cxnLst/>
              <a:rect l="l" t="t" r="r" b="b"/>
              <a:pathLst>
                <a:path w="8360" h="3383" extrusionOk="0">
                  <a:moveTo>
                    <a:pt x="644" y="1"/>
                  </a:moveTo>
                  <a:cubicBezTo>
                    <a:pt x="429" y="96"/>
                    <a:pt x="191" y="120"/>
                    <a:pt x="1" y="167"/>
                  </a:cubicBezTo>
                  <a:lnTo>
                    <a:pt x="953" y="2620"/>
                  </a:lnTo>
                  <a:lnTo>
                    <a:pt x="2287" y="2620"/>
                  </a:lnTo>
                  <a:cubicBezTo>
                    <a:pt x="2430" y="3049"/>
                    <a:pt x="2811" y="3382"/>
                    <a:pt x="3287" y="3382"/>
                  </a:cubicBezTo>
                  <a:lnTo>
                    <a:pt x="8359" y="3382"/>
                  </a:lnTo>
                  <a:lnTo>
                    <a:pt x="8359" y="1263"/>
                  </a:lnTo>
                  <a:lnTo>
                    <a:pt x="3287" y="1263"/>
                  </a:lnTo>
                  <a:cubicBezTo>
                    <a:pt x="2811" y="1263"/>
                    <a:pt x="2430" y="1572"/>
                    <a:pt x="2287" y="1977"/>
                  </a:cubicBezTo>
                  <a:lnTo>
                    <a:pt x="1382" y="1977"/>
                  </a:lnTo>
                  <a:lnTo>
                    <a:pt x="64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88" name="Google Shape;8588;p27"/>
            <p:cNvSpPr/>
            <p:nvPr/>
          </p:nvSpPr>
          <p:spPr>
            <a:xfrm>
              <a:off x="2464768" y="3072484"/>
              <a:ext cx="226723" cy="62863"/>
            </a:xfrm>
            <a:custGeom>
              <a:avLst/>
              <a:gdLst/>
              <a:ahLst/>
              <a:cxnLst/>
              <a:rect l="l" t="t" r="r" b="b"/>
              <a:pathLst>
                <a:path w="7646" h="2120" extrusionOk="0">
                  <a:moveTo>
                    <a:pt x="2573" y="0"/>
                  </a:moveTo>
                  <a:cubicBezTo>
                    <a:pt x="2096" y="0"/>
                    <a:pt x="1715" y="286"/>
                    <a:pt x="1572" y="739"/>
                  </a:cubicBezTo>
                  <a:lnTo>
                    <a:pt x="644" y="739"/>
                  </a:lnTo>
                  <a:lnTo>
                    <a:pt x="1" y="1024"/>
                  </a:lnTo>
                  <a:cubicBezTo>
                    <a:pt x="143" y="1215"/>
                    <a:pt x="263" y="1382"/>
                    <a:pt x="358" y="1596"/>
                  </a:cubicBezTo>
                  <a:lnTo>
                    <a:pt x="786" y="1382"/>
                  </a:lnTo>
                  <a:lnTo>
                    <a:pt x="1572" y="1382"/>
                  </a:lnTo>
                  <a:cubicBezTo>
                    <a:pt x="1715" y="1810"/>
                    <a:pt x="2096" y="2120"/>
                    <a:pt x="2573" y="2120"/>
                  </a:cubicBezTo>
                  <a:lnTo>
                    <a:pt x="7645" y="2120"/>
                  </a:lnTo>
                  <a:lnTo>
                    <a:pt x="764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589" name="Google Shape;8589;p27"/>
          <p:cNvSpPr/>
          <p:nvPr/>
        </p:nvSpPr>
        <p:spPr>
          <a:xfrm>
            <a:off x="2578490" y="2848057"/>
            <a:ext cx="340381" cy="341093"/>
          </a:xfrm>
          <a:custGeom>
            <a:avLst/>
            <a:gdLst/>
            <a:ahLst/>
            <a:cxnLst/>
            <a:rect l="l" t="t" r="r" b="b"/>
            <a:pathLst>
              <a:path w="11479" h="11503" extrusionOk="0">
                <a:moveTo>
                  <a:pt x="10193" y="0"/>
                </a:moveTo>
                <a:cubicBezTo>
                  <a:pt x="9788" y="429"/>
                  <a:pt x="9407" y="810"/>
                  <a:pt x="8954" y="1167"/>
                </a:cubicBezTo>
                <a:lnTo>
                  <a:pt x="8954" y="10836"/>
                </a:lnTo>
                <a:lnTo>
                  <a:pt x="8264" y="10836"/>
                </a:lnTo>
                <a:lnTo>
                  <a:pt x="8264" y="1667"/>
                </a:lnTo>
                <a:cubicBezTo>
                  <a:pt x="7883" y="1953"/>
                  <a:pt x="7478" y="2215"/>
                  <a:pt x="7049" y="2429"/>
                </a:cubicBezTo>
                <a:lnTo>
                  <a:pt x="7049" y="10836"/>
                </a:lnTo>
                <a:lnTo>
                  <a:pt x="6382" y="10836"/>
                </a:lnTo>
                <a:lnTo>
                  <a:pt x="6382" y="2763"/>
                </a:lnTo>
                <a:cubicBezTo>
                  <a:pt x="5978" y="2953"/>
                  <a:pt x="5573" y="3144"/>
                  <a:pt x="5144" y="3239"/>
                </a:cubicBezTo>
                <a:lnTo>
                  <a:pt x="5144" y="10836"/>
                </a:lnTo>
                <a:lnTo>
                  <a:pt x="4453" y="10836"/>
                </a:lnTo>
                <a:lnTo>
                  <a:pt x="4453" y="3453"/>
                </a:lnTo>
                <a:cubicBezTo>
                  <a:pt x="4072" y="3572"/>
                  <a:pt x="3668" y="3668"/>
                  <a:pt x="3239" y="3739"/>
                </a:cubicBezTo>
                <a:lnTo>
                  <a:pt x="3239" y="10812"/>
                </a:lnTo>
                <a:lnTo>
                  <a:pt x="2548" y="10812"/>
                </a:lnTo>
                <a:lnTo>
                  <a:pt x="2548" y="3811"/>
                </a:lnTo>
                <a:cubicBezTo>
                  <a:pt x="2167" y="3882"/>
                  <a:pt x="1762" y="3906"/>
                  <a:pt x="1334" y="3906"/>
                </a:cubicBezTo>
                <a:lnTo>
                  <a:pt x="1334" y="10812"/>
                </a:lnTo>
                <a:lnTo>
                  <a:pt x="0" y="10812"/>
                </a:lnTo>
                <a:lnTo>
                  <a:pt x="0" y="11503"/>
                </a:lnTo>
                <a:lnTo>
                  <a:pt x="11479" y="11503"/>
                </a:lnTo>
                <a:lnTo>
                  <a:pt x="11479" y="10812"/>
                </a:lnTo>
                <a:lnTo>
                  <a:pt x="10193" y="10812"/>
                </a:lnTo>
                <a:lnTo>
                  <a:pt x="1019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590" name="Google Shape;8590;p27"/>
          <p:cNvGrpSpPr/>
          <p:nvPr/>
        </p:nvGrpSpPr>
        <p:grpSpPr>
          <a:xfrm>
            <a:off x="3269142" y="2827328"/>
            <a:ext cx="357346" cy="330540"/>
            <a:chOff x="3492957" y="2994082"/>
            <a:chExt cx="357346" cy="330540"/>
          </a:xfrm>
        </p:grpSpPr>
        <p:sp>
          <p:nvSpPr>
            <p:cNvPr id="8591" name="Google Shape;8591;p27"/>
            <p:cNvSpPr/>
            <p:nvPr/>
          </p:nvSpPr>
          <p:spPr>
            <a:xfrm>
              <a:off x="3624290" y="3120493"/>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2" name="Google Shape;8592;p27"/>
            <p:cNvSpPr/>
            <p:nvPr/>
          </p:nvSpPr>
          <p:spPr>
            <a:xfrm>
              <a:off x="3684338" y="3184039"/>
              <a:ext cx="129967" cy="140405"/>
            </a:xfrm>
            <a:custGeom>
              <a:avLst/>
              <a:gdLst/>
              <a:ahLst/>
              <a:cxnLst/>
              <a:rect l="l" t="t" r="r" b="b"/>
              <a:pathLst>
                <a:path w="4383" h="4735" extrusionOk="0">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3" name="Google Shape;8593;p27"/>
            <p:cNvSpPr/>
            <p:nvPr/>
          </p:nvSpPr>
          <p:spPr>
            <a:xfrm>
              <a:off x="3603118" y="2994082"/>
              <a:ext cx="138448" cy="108795"/>
            </a:xfrm>
            <a:custGeom>
              <a:avLst/>
              <a:gdLst/>
              <a:ahLst/>
              <a:cxnLst/>
              <a:rect l="l" t="t" r="r" b="b"/>
              <a:pathLst>
                <a:path w="4669" h="3669" extrusionOk="0">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4" name="Google Shape;8594;p27"/>
            <p:cNvSpPr/>
            <p:nvPr/>
          </p:nvSpPr>
          <p:spPr>
            <a:xfrm>
              <a:off x="3492957" y="3066465"/>
              <a:ext cx="144793" cy="140760"/>
            </a:xfrm>
            <a:custGeom>
              <a:avLst/>
              <a:gdLst/>
              <a:ahLst/>
              <a:cxnLst/>
              <a:rect l="l" t="t" r="r" b="b"/>
              <a:pathLst>
                <a:path w="4883" h="4747" extrusionOk="0">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5" name="Google Shape;8595;p27"/>
            <p:cNvSpPr/>
            <p:nvPr/>
          </p:nvSpPr>
          <p:spPr>
            <a:xfrm>
              <a:off x="3707645" y="3066821"/>
              <a:ext cx="142658" cy="133496"/>
            </a:xfrm>
            <a:custGeom>
              <a:avLst/>
              <a:gdLst/>
              <a:ahLst/>
              <a:cxnLst/>
              <a:rect l="l" t="t" r="r" b="b"/>
              <a:pathLst>
                <a:path w="4811" h="4502" extrusionOk="0">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6" name="Google Shape;8596;p27"/>
            <p:cNvSpPr/>
            <p:nvPr/>
          </p:nvSpPr>
          <p:spPr>
            <a:xfrm>
              <a:off x="3532514" y="3212299"/>
              <a:ext cx="150427" cy="112324"/>
            </a:xfrm>
            <a:custGeom>
              <a:avLst/>
              <a:gdLst/>
              <a:ahLst/>
              <a:cxnLst/>
              <a:rect l="l" t="t" r="r" b="b"/>
              <a:pathLst>
                <a:path w="5073" h="3788" extrusionOk="0">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597" name="Google Shape;8597;p27"/>
          <p:cNvGrpSpPr/>
          <p:nvPr/>
        </p:nvGrpSpPr>
        <p:grpSpPr>
          <a:xfrm>
            <a:off x="4043118" y="2862172"/>
            <a:ext cx="341126" cy="305806"/>
            <a:chOff x="4119318" y="3014572"/>
            <a:chExt cx="341126" cy="305806"/>
          </a:xfrm>
        </p:grpSpPr>
        <p:sp>
          <p:nvSpPr>
            <p:cNvPr id="8598" name="Google Shape;8598;p27"/>
            <p:cNvSpPr/>
            <p:nvPr/>
          </p:nvSpPr>
          <p:spPr>
            <a:xfrm>
              <a:off x="4119318" y="3014572"/>
              <a:ext cx="127150" cy="305806"/>
            </a:xfrm>
            <a:custGeom>
              <a:avLst/>
              <a:gdLst/>
              <a:ahLst/>
              <a:cxnLst/>
              <a:rect l="l" t="t" r="r" b="b"/>
              <a:pathLst>
                <a:path w="4288" h="10313" extrusionOk="0">
                  <a:moveTo>
                    <a:pt x="2240" y="715"/>
                  </a:moveTo>
                  <a:lnTo>
                    <a:pt x="2240" y="1406"/>
                  </a:lnTo>
                  <a:lnTo>
                    <a:pt x="715" y="1406"/>
                  </a:lnTo>
                  <a:lnTo>
                    <a:pt x="715" y="715"/>
                  </a:lnTo>
                  <a:close/>
                  <a:moveTo>
                    <a:pt x="2240" y="2430"/>
                  </a:moveTo>
                  <a:lnTo>
                    <a:pt x="2240" y="3096"/>
                  </a:lnTo>
                  <a:lnTo>
                    <a:pt x="715" y="3096"/>
                  </a:lnTo>
                  <a:lnTo>
                    <a:pt x="715" y="2430"/>
                  </a:lnTo>
                  <a:close/>
                  <a:moveTo>
                    <a:pt x="1" y="1"/>
                  </a:moveTo>
                  <a:lnTo>
                    <a:pt x="1" y="10312"/>
                  </a:lnTo>
                  <a:lnTo>
                    <a:pt x="2930" y="10312"/>
                  </a:lnTo>
                  <a:lnTo>
                    <a:pt x="2930" y="6740"/>
                  </a:lnTo>
                  <a:lnTo>
                    <a:pt x="4288" y="5168"/>
                  </a:lnTo>
                  <a:lnTo>
                    <a:pt x="2930" y="3573"/>
                  </a:lnTo>
                  <a:lnTo>
                    <a:pt x="29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99" name="Google Shape;8599;p27"/>
            <p:cNvSpPr/>
            <p:nvPr/>
          </p:nvSpPr>
          <p:spPr>
            <a:xfrm>
              <a:off x="4225268" y="3014572"/>
              <a:ext cx="127120" cy="305806"/>
            </a:xfrm>
            <a:custGeom>
              <a:avLst/>
              <a:gdLst/>
              <a:ahLst/>
              <a:cxnLst/>
              <a:rect l="l" t="t" r="r" b="b"/>
              <a:pathLst>
                <a:path w="4287" h="10313" extrusionOk="0">
                  <a:moveTo>
                    <a:pt x="2263" y="7192"/>
                  </a:moveTo>
                  <a:lnTo>
                    <a:pt x="2263" y="7859"/>
                  </a:lnTo>
                  <a:lnTo>
                    <a:pt x="762" y="7859"/>
                  </a:lnTo>
                  <a:lnTo>
                    <a:pt x="762" y="7192"/>
                  </a:lnTo>
                  <a:close/>
                  <a:moveTo>
                    <a:pt x="2263" y="8859"/>
                  </a:moveTo>
                  <a:lnTo>
                    <a:pt x="2263" y="9526"/>
                  </a:lnTo>
                  <a:lnTo>
                    <a:pt x="762" y="9526"/>
                  </a:lnTo>
                  <a:lnTo>
                    <a:pt x="762" y="8859"/>
                  </a:lnTo>
                  <a:close/>
                  <a:moveTo>
                    <a:pt x="0" y="1"/>
                  </a:moveTo>
                  <a:lnTo>
                    <a:pt x="0" y="3335"/>
                  </a:lnTo>
                  <a:lnTo>
                    <a:pt x="1596" y="5168"/>
                  </a:lnTo>
                  <a:lnTo>
                    <a:pt x="0" y="6978"/>
                  </a:lnTo>
                  <a:lnTo>
                    <a:pt x="0" y="10312"/>
                  </a:lnTo>
                  <a:lnTo>
                    <a:pt x="2929" y="10312"/>
                  </a:lnTo>
                  <a:lnTo>
                    <a:pt x="2929" y="6740"/>
                  </a:lnTo>
                  <a:lnTo>
                    <a:pt x="4287" y="5168"/>
                  </a:lnTo>
                  <a:lnTo>
                    <a:pt x="2929" y="3573"/>
                  </a:lnTo>
                  <a:lnTo>
                    <a:pt x="29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0" name="Google Shape;8600;p27"/>
            <p:cNvSpPr/>
            <p:nvPr/>
          </p:nvSpPr>
          <p:spPr>
            <a:xfrm>
              <a:off x="4333294" y="3014572"/>
              <a:ext cx="127150" cy="305806"/>
            </a:xfrm>
            <a:custGeom>
              <a:avLst/>
              <a:gdLst/>
              <a:ahLst/>
              <a:cxnLst/>
              <a:rect l="l" t="t" r="r" b="b"/>
              <a:pathLst>
                <a:path w="4288" h="10313" extrusionOk="0">
                  <a:moveTo>
                    <a:pt x="2192" y="715"/>
                  </a:moveTo>
                  <a:lnTo>
                    <a:pt x="2192" y="1406"/>
                  </a:lnTo>
                  <a:lnTo>
                    <a:pt x="691" y="1406"/>
                  </a:lnTo>
                  <a:lnTo>
                    <a:pt x="691" y="715"/>
                  </a:lnTo>
                  <a:close/>
                  <a:moveTo>
                    <a:pt x="2192" y="2430"/>
                  </a:moveTo>
                  <a:lnTo>
                    <a:pt x="2192" y="3096"/>
                  </a:lnTo>
                  <a:lnTo>
                    <a:pt x="691" y="3096"/>
                  </a:lnTo>
                  <a:lnTo>
                    <a:pt x="691" y="2430"/>
                  </a:lnTo>
                  <a:close/>
                  <a:moveTo>
                    <a:pt x="1" y="1"/>
                  </a:moveTo>
                  <a:lnTo>
                    <a:pt x="1" y="3335"/>
                  </a:lnTo>
                  <a:lnTo>
                    <a:pt x="1572" y="5168"/>
                  </a:lnTo>
                  <a:lnTo>
                    <a:pt x="1" y="6978"/>
                  </a:lnTo>
                  <a:lnTo>
                    <a:pt x="1" y="10312"/>
                  </a:lnTo>
                  <a:lnTo>
                    <a:pt x="2906" y="10312"/>
                  </a:lnTo>
                  <a:lnTo>
                    <a:pt x="2906" y="6740"/>
                  </a:lnTo>
                  <a:lnTo>
                    <a:pt x="4287" y="5168"/>
                  </a:lnTo>
                  <a:lnTo>
                    <a:pt x="2906" y="3573"/>
                  </a:lnTo>
                  <a:lnTo>
                    <a:pt x="29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01" name="Google Shape;8601;p27"/>
          <p:cNvGrpSpPr/>
          <p:nvPr/>
        </p:nvGrpSpPr>
        <p:grpSpPr>
          <a:xfrm>
            <a:off x="4801418" y="2851586"/>
            <a:ext cx="302992" cy="341093"/>
            <a:chOff x="4725218" y="3003986"/>
            <a:chExt cx="302992" cy="341093"/>
          </a:xfrm>
        </p:grpSpPr>
        <p:sp>
          <p:nvSpPr>
            <p:cNvPr id="8602" name="Google Shape;8602;p27"/>
            <p:cNvSpPr/>
            <p:nvPr/>
          </p:nvSpPr>
          <p:spPr>
            <a:xfrm>
              <a:off x="4906013" y="3112012"/>
              <a:ext cx="53701" cy="125045"/>
            </a:xfrm>
            <a:custGeom>
              <a:avLst/>
              <a:gdLst/>
              <a:ahLst/>
              <a:cxnLst/>
              <a:rect l="l" t="t" r="r" b="b"/>
              <a:pathLst>
                <a:path w="1811" h="4217" extrusionOk="0">
                  <a:moveTo>
                    <a:pt x="0" y="1"/>
                  </a:moveTo>
                  <a:lnTo>
                    <a:pt x="0" y="4216"/>
                  </a:lnTo>
                  <a:cubicBezTo>
                    <a:pt x="1048" y="4073"/>
                    <a:pt x="1810" y="3192"/>
                    <a:pt x="1810" y="2120"/>
                  </a:cubicBezTo>
                  <a:cubicBezTo>
                    <a:pt x="1810" y="1049"/>
                    <a:pt x="1048" y="144"/>
                    <a:pt x="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3" name="Google Shape;8603;p27"/>
            <p:cNvSpPr/>
            <p:nvPr/>
          </p:nvSpPr>
          <p:spPr>
            <a:xfrm>
              <a:off x="4906013" y="3042831"/>
              <a:ext cx="122198" cy="261298"/>
            </a:xfrm>
            <a:custGeom>
              <a:avLst/>
              <a:gdLst/>
              <a:ahLst/>
              <a:cxnLst/>
              <a:rect l="l" t="t" r="r" b="b"/>
              <a:pathLst>
                <a:path w="4121" h="8812" extrusionOk="0">
                  <a:moveTo>
                    <a:pt x="0" y="0"/>
                  </a:moveTo>
                  <a:lnTo>
                    <a:pt x="0" y="1619"/>
                  </a:lnTo>
                  <a:cubicBezTo>
                    <a:pt x="1405" y="1786"/>
                    <a:pt x="2477" y="2977"/>
                    <a:pt x="2477" y="4406"/>
                  </a:cubicBezTo>
                  <a:cubicBezTo>
                    <a:pt x="2477" y="5835"/>
                    <a:pt x="1358" y="7025"/>
                    <a:pt x="0" y="7216"/>
                  </a:cubicBezTo>
                  <a:lnTo>
                    <a:pt x="0" y="8811"/>
                  </a:lnTo>
                  <a:cubicBezTo>
                    <a:pt x="2286" y="8645"/>
                    <a:pt x="4120" y="6740"/>
                    <a:pt x="4120" y="4382"/>
                  </a:cubicBezTo>
                  <a:cubicBezTo>
                    <a:pt x="4120" y="2096"/>
                    <a:pt x="2286" y="191"/>
                    <a:pt x="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4" name="Google Shape;8604;p27"/>
            <p:cNvSpPr/>
            <p:nvPr/>
          </p:nvSpPr>
          <p:spPr>
            <a:xfrm>
              <a:off x="4725218" y="3003986"/>
              <a:ext cx="161754" cy="341093"/>
            </a:xfrm>
            <a:custGeom>
              <a:avLst/>
              <a:gdLst/>
              <a:ahLst/>
              <a:cxnLst/>
              <a:rect l="l" t="t" r="r" b="b"/>
              <a:pathLst>
                <a:path w="5455" h="11503" extrusionOk="0">
                  <a:moveTo>
                    <a:pt x="3787" y="4692"/>
                  </a:moveTo>
                  <a:lnTo>
                    <a:pt x="3787" y="5359"/>
                  </a:lnTo>
                  <a:lnTo>
                    <a:pt x="2311" y="5359"/>
                  </a:lnTo>
                  <a:lnTo>
                    <a:pt x="2311" y="5335"/>
                  </a:lnTo>
                  <a:lnTo>
                    <a:pt x="2311" y="4692"/>
                  </a:lnTo>
                  <a:close/>
                  <a:moveTo>
                    <a:pt x="3787" y="6121"/>
                  </a:moveTo>
                  <a:lnTo>
                    <a:pt x="3787" y="6787"/>
                  </a:lnTo>
                  <a:lnTo>
                    <a:pt x="2311" y="6787"/>
                  </a:lnTo>
                  <a:lnTo>
                    <a:pt x="2311" y="6121"/>
                  </a:lnTo>
                  <a:close/>
                  <a:moveTo>
                    <a:pt x="5454" y="0"/>
                  </a:moveTo>
                  <a:cubicBezTo>
                    <a:pt x="4049" y="96"/>
                    <a:pt x="2716" y="667"/>
                    <a:pt x="1692" y="1667"/>
                  </a:cubicBezTo>
                  <a:cubicBezTo>
                    <a:pt x="596" y="2787"/>
                    <a:pt x="1" y="4215"/>
                    <a:pt x="1" y="5763"/>
                  </a:cubicBezTo>
                  <a:cubicBezTo>
                    <a:pt x="1" y="7311"/>
                    <a:pt x="596" y="8740"/>
                    <a:pt x="1692" y="9836"/>
                  </a:cubicBezTo>
                  <a:cubicBezTo>
                    <a:pt x="2692" y="10836"/>
                    <a:pt x="4025" y="11431"/>
                    <a:pt x="5454" y="11503"/>
                  </a:cubicBezTo>
                  <a:lnTo>
                    <a:pt x="545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05" name="Google Shape;8605;p27"/>
          <p:cNvGrpSpPr/>
          <p:nvPr/>
        </p:nvGrpSpPr>
        <p:grpSpPr>
          <a:xfrm>
            <a:off x="5513983" y="2840593"/>
            <a:ext cx="340386" cy="341809"/>
            <a:chOff x="5290168" y="3002563"/>
            <a:chExt cx="340386" cy="341809"/>
          </a:xfrm>
        </p:grpSpPr>
        <p:sp>
          <p:nvSpPr>
            <p:cNvPr id="8606" name="Google Shape;8606;p27"/>
            <p:cNvSpPr/>
            <p:nvPr/>
          </p:nvSpPr>
          <p:spPr>
            <a:xfrm>
              <a:off x="5470250" y="3183357"/>
              <a:ext cx="139130" cy="139841"/>
            </a:xfrm>
            <a:custGeom>
              <a:avLst/>
              <a:gdLst/>
              <a:ahLst/>
              <a:cxnLst/>
              <a:rect l="l" t="t" r="r" b="b"/>
              <a:pathLst>
                <a:path w="4692" h="4716" extrusionOk="0">
                  <a:moveTo>
                    <a:pt x="2643" y="0"/>
                  </a:moveTo>
                  <a:cubicBezTo>
                    <a:pt x="1191" y="0"/>
                    <a:pt x="0" y="1191"/>
                    <a:pt x="0" y="2644"/>
                  </a:cubicBezTo>
                  <a:lnTo>
                    <a:pt x="0" y="4715"/>
                  </a:lnTo>
                  <a:lnTo>
                    <a:pt x="2429" y="4715"/>
                  </a:lnTo>
                  <a:lnTo>
                    <a:pt x="2429" y="2405"/>
                  </a:lnTo>
                  <a:lnTo>
                    <a:pt x="4692" y="2405"/>
                  </a:lnTo>
                  <a:lnTo>
                    <a:pt x="46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7" name="Google Shape;8607;p27"/>
            <p:cNvSpPr/>
            <p:nvPr/>
          </p:nvSpPr>
          <p:spPr>
            <a:xfrm>
              <a:off x="5290168" y="3002563"/>
              <a:ext cx="68527" cy="68527"/>
            </a:xfrm>
            <a:custGeom>
              <a:avLst/>
              <a:gdLst/>
              <a:ahLst/>
              <a:cxnLst/>
              <a:rect l="l" t="t" r="r" b="b"/>
              <a:pathLst>
                <a:path w="2311" h="2311" extrusionOk="0">
                  <a:moveTo>
                    <a:pt x="977" y="1"/>
                  </a:moveTo>
                  <a:cubicBezTo>
                    <a:pt x="453" y="1"/>
                    <a:pt x="0" y="453"/>
                    <a:pt x="0" y="977"/>
                  </a:cubicBezTo>
                  <a:lnTo>
                    <a:pt x="0" y="2311"/>
                  </a:lnTo>
                  <a:lnTo>
                    <a:pt x="2310" y="2311"/>
                  </a:lnTo>
                  <a:lnTo>
                    <a:pt x="231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8" name="Google Shape;8608;p27"/>
            <p:cNvSpPr/>
            <p:nvPr/>
          </p:nvSpPr>
          <p:spPr>
            <a:xfrm>
              <a:off x="5311340" y="3023765"/>
              <a:ext cx="139159" cy="139130"/>
            </a:xfrm>
            <a:custGeom>
              <a:avLst/>
              <a:gdLst/>
              <a:ahLst/>
              <a:cxnLst/>
              <a:rect l="l" t="t" r="r" b="b"/>
              <a:pathLst>
                <a:path w="4693" h="4692" extrusionOk="0">
                  <a:moveTo>
                    <a:pt x="2263" y="0"/>
                  </a:moveTo>
                  <a:lnTo>
                    <a:pt x="2263" y="2286"/>
                  </a:lnTo>
                  <a:lnTo>
                    <a:pt x="1" y="2286"/>
                  </a:lnTo>
                  <a:lnTo>
                    <a:pt x="1" y="4692"/>
                  </a:lnTo>
                  <a:lnTo>
                    <a:pt x="2049" y="4692"/>
                  </a:lnTo>
                  <a:cubicBezTo>
                    <a:pt x="3502" y="4692"/>
                    <a:pt x="4692" y="3501"/>
                    <a:pt x="4692" y="2048"/>
                  </a:cubicBezTo>
                  <a:lnTo>
                    <a:pt x="469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09" name="Google Shape;8609;p27"/>
            <p:cNvSpPr/>
            <p:nvPr/>
          </p:nvSpPr>
          <p:spPr>
            <a:xfrm>
              <a:off x="5562027" y="3275163"/>
              <a:ext cx="68527" cy="69209"/>
            </a:xfrm>
            <a:custGeom>
              <a:avLst/>
              <a:gdLst/>
              <a:ahLst/>
              <a:cxnLst/>
              <a:rect l="l" t="t" r="r" b="b"/>
              <a:pathLst>
                <a:path w="2311" h="2334" extrusionOk="0">
                  <a:moveTo>
                    <a:pt x="1" y="0"/>
                  </a:moveTo>
                  <a:lnTo>
                    <a:pt x="1" y="2334"/>
                  </a:lnTo>
                  <a:lnTo>
                    <a:pt x="1335" y="2334"/>
                  </a:lnTo>
                  <a:cubicBezTo>
                    <a:pt x="1858" y="2334"/>
                    <a:pt x="2311" y="1881"/>
                    <a:pt x="2311" y="1334"/>
                  </a:cubicBezTo>
                  <a:lnTo>
                    <a:pt x="23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0" name="Google Shape;8610;p27"/>
            <p:cNvSpPr/>
            <p:nvPr/>
          </p:nvSpPr>
          <p:spPr>
            <a:xfrm>
              <a:off x="5290168" y="3275163"/>
              <a:ext cx="68527" cy="67815"/>
            </a:xfrm>
            <a:custGeom>
              <a:avLst/>
              <a:gdLst/>
              <a:ahLst/>
              <a:cxnLst/>
              <a:rect l="l" t="t" r="r" b="b"/>
              <a:pathLst>
                <a:path w="2311" h="2287" extrusionOk="0">
                  <a:moveTo>
                    <a:pt x="0" y="0"/>
                  </a:moveTo>
                  <a:lnTo>
                    <a:pt x="0" y="1334"/>
                  </a:lnTo>
                  <a:cubicBezTo>
                    <a:pt x="0" y="1858"/>
                    <a:pt x="453" y="2286"/>
                    <a:pt x="977" y="2286"/>
                  </a:cubicBezTo>
                  <a:lnTo>
                    <a:pt x="2310" y="2286"/>
                  </a:lnTo>
                  <a:lnTo>
                    <a:pt x="231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1" name="Google Shape;8611;p27"/>
            <p:cNvSpPr/>
            <p:nvPr/>
          </p:nvSpPr>
          <p:spPr>
            <a:xfrm>
              <a:off x="5311340" y="3183357"/>
              <a:ext cx="139159" cy="139841"/>
            </a:xfrm>
            <a:custGeom>
              <a:avLst/>
              <a:gdLst/>
              <a:ahLst/>
              <a:cxnLst/>
              <a:rect l="l" t="t" r="r" b="b"/>
              <a:pathLst>
                <a:path w="4693" h="4716" extrusionOk="0">
                  <a:moveTo>
                    <a:pt x="1" y="0"/>
                  </a:moveTo>
                  <a:lnTo>
                    <a:pt x="1" y="2405"/>
                  </a:lnTo>
                  <a:lnTo>
                    <a:pt x="2263" y="2405"/>
                  </a:lnTo>
                  <a:lnTo>
                    <a:pt x="2263" y="4715"/>
                  </a:lnTo>
                  <a:lnTo>
                    <a:pt x="4692" y="4715"/>
                  </a:lnTo>
                  <a:lnTo>
                    <a:pt x="4692" y="2644"/>
                  </a:lnTo>
                  <a:cubicBezTo>
                    <a:pt x="4692" y="1191"/>
                    <a:pt x="3502" y="0"/>
                    <a:pt x="204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2" name="Google Shape;8612;p27"/>
            <p:cNvSpPr/>
            <p:nvPr/>
          </p:nvSpPr>
          <p:spPr>
            <a:xfrm>
              <a:off x="5562027" y="3002563"/>
              <a:ext cx="68527" cy="68527"/>
            </a:xfrm>
            <a:custGeom>
              <a:avLst/>
              <a:gdLst/>
              <a:ahLst/>
              <a:cxnLst/>
              <a:rect l="l" t="t" r="r" b="b"/>
              <a:pathLst>
                <a:path w="2311" h="2311" extrusionOk="0">
                  <a:moveTo>
                    <a:pt x="1" y="1"/>
                  </a:moveTo>
                  <a:lnTo>
                    <a:pt x="1" y="2311"/>
                  </a:lnTo>
                  <a:lnTo>
                    <a:pt x="2311" y="2311"/>
                  </a:lnTo>
                  <a:lnTo>
                    <a:pt x="2311" y="977"/>
                  </a:lnTo>
                  <a:cubicBezTo>
                    <a:pt x="2311" y="453"/>
                    <a:pt x="1858" y="1"/>
                    <a:pt x="13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3" name="Google Shape;8613;p27"/>
            <p:cNvSpPr/>
            <p:nvPr/>
          </p:nvSpPr>
          <p:spPr>
            <a:xfrm>
              <a:off x="5470250" y="3023765"/>
              <a:ext cx="139130" cy="139130"/>
            </a:xfrm>
            <a:custGeom>
              <a:avLst/>
              <a:gdLst/>
              <a:ahLst/>
              <a:cxnLst/>
              <a:rect l="l" t="t" r="r" b="b"/>
              <a:pathLst>
                <a:path w="4692" h="4692" extrusionOk="0">
                  <a:moveTo>
                    <a:pt x="0" y="0"/>
                  </a:moveTo>
                  <a:lnTo>
                    <a:pt x="0" y="2048"/>
                  </a:lnTo>
                  <a:cubicBezTo>
                    <a:pt x="0" y="3501"/>
                    <a:pt x="1191" y="4692"/>
                    <a:pt x="2643" y="4692"/>
                  </a:cubicBezTo>
                  <a:lnTo>
                    <a:pt x="4692" y="4692"/>
                  </a:lnTo>
                  <a:lnTo>
                    <a:pt x="4692" y="2262"/>
                  </a:lnTo>
                  <a:lnTo>
                    <a:pt x="2429" y="2262"/>
                  </a:lnTo>
                  <a:lnTo>
                    <a:pt x="242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14" name="Google Shape;8614;p27"/>
          <p:cNvGrpSpPr/>
          <p:nvPr/>
        </p:nvGrpSpPr>
        <p:grpSpPr>
          <a:xfrm>
            <a:off x="6247887" y="2935623"/>
            <a:ext cx="342521" cy="174447"/>
            <a:chOff x="5881241" y="3088023"/>
            <a:chExt cx="342521" cy="174447"/>
          </a:xfrm>
        </p:grpSpPr>
        <p:sp>
          <p:nvSpPr>
            <p:cNvPr id="8615" name="Google Shape;8615;p27"/>
            <p:cNvSpPr/>
            <p:nvPr/>
          </p:nvSpPr>
          <p:spPr>
            <a:xfrm>
              <a:off x="5965960" y="3184751"/>
              <a:ext cx="89728" cy="77719"/>
            </a:xfrm>
            <a:custGeom>
              <a:avLst/>
              <a:gdLst/>
              <a:ahLst/>
              <a:cxnLst/>
              <a:rect l="l" t="t" r="r" b="b"/>
              <a:pathLst>
                <a:path w="3026" h="2621" extrusionOk="0">
                  <a:moveTo>
                    <a:pt x="739" y="1"/>
                  </a:moveTo>
                  <a:lnTo>
                    <a:pt x="1" y="1311"/>
                  </a:lnTo>
                  <a:lnTo>
                    <a:pt x="739" y="2620"/>
                  </a:lnTo>
                  <a:lnTo>
                    <a:pt x="2263" y="2620"/>
                  </a:lnTo>
                  <a:lnTo>
                    <a:pt x="3025" y="1311"/>
                  </a:lnTo>
                  <a:lnTo>
                    <a:pt x="22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6" name="Google Shape;8616;p27"/>
            <p:cNvSpPr/>
            <p:nvPr/>
          </p:nvSpPr>
          <p:spPr>
            <a:xfrm>
              <a:off x="6134033" y="3184751"/>
              <a:ext cx="89017" cy="77719"/>
            </a:xfrm>
            <a:custGeom>
              <a:avLst/>
              <a:gdLst/>
              <a:ahLst/>
              <a:cxnLst/>
              <a:rect l="l" t="t" r="r" b="b"/>
              <a:pathLst>
                <a:path w="3002" h="2621" extrusionOk="0">
                  <a:moveTo>
                    <a:pt x="739" y="1"/>
                  </a:moveTo>
                  <a:lnTo>
                    <a:pt x="1" y="1311"/>
                  </a:lnTo>
                  <a:lnTo>
                    <a:pt x="739" y="2620"/>
                  </a:lnTo>
                  <a:lnTo>
                    <a:pt x="2263" y="2620"/>
                  </a:lnTo>
                  <a:lnTo>
                    <a:pt x="3001" y="1311"/>
                  </a:lnTo>
                  <a:lnTo>
                    <a:pt x="22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7" name="Google Shape;8617;p27"/>
            <p:cNvSpPr/>
            <p:nvPr/>
          </p:nvSpPr>
          <p:spPr>
            <a:xfrm>
              <a:off x="5881241" y="3137454"/>
              <a:ext cx="88987" cy="77690"/>
            </a:xfrm>
            <a:custGeom>
              <a:avLst/>
              <a:gdLst/>
              <a:ahLst/>
              <a:cxnLst/>
              <a:rect l="l" t="t" r="r" b="b"/>
              <a:pathLst>
                <a:path w="3001" h="2620" extrusionOk="0">
                  <a:moveTo>
                    <a:pt x="738" y="0"/>
                  </a:moveTo>
                  <a:lnTo>
                    <a:pt x="0" y="1310"/>
                  </a:lnTo>
                  <a:lnTo>
                    <a:pt x="738" y="2620"/>
                  </a:lnTo>
                  <a:lnTo>
                    <a:pt x="2262" y="2620"/>
                  </a:lnTo>
                  <a:lnTo>
                    <a:pt x="3001" y="1310"/>
                  </a:lnTo>
                  <a:lnTo>
                    <a:pt x="226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8" name="Google Shape;8618;p27"/>
            <p:cNvSpPr/>
            <p:nvPr/>
          </p:nvSpPr>
          <p:spPr>
            <a:xfrm>
              <a:off x="6049997" y="3137454"/>
              <a:ext cx="89017" cy="77690"/>
            </a:xfrm>
            <a:custGeom>
              <a:avLst/>
              <a:gdLst/>
              <a:ahLst/>
              <a:cxnLst/>
              <a:rect l="l" t="t" r="r" b="b"/>
              <a:pathLst>
                <a:path w="3002" h="2620" extrusionOk="0">
                  <a:moveTo>
                    <a:pt x="739" y="0"/>
                  </a:moveTo>
                  <a:lnTo>
                    <a:pt x="1" y="1310"/>
                  </a:lnTo>
                  <a:lnTo>
                    <a:pt x="739" y="2620"/>
                  </a:lnTo>
                  <a:lnTo>
                    <a:pt x="2263" y="2620"/>
                  </a:lnTo>
                  <a:lnTo>
                    <a:pt x="3001" y="1310"/>
                  </a:lnTo>
                  <a:lnTo>
                    <a:pt x="22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19" name="Google Shape;8619;p27"/>
            <p:cNvSpPr/>
            <p:nvPr/>
          </p:nvSpPr>
          <p:spPr>
            <a:xfrm>
              <a:off x="5965960" y="3088023"/>
              <a:ext cx="89728" cy="77690"/>
            </a:xfrm>
            <a:custGeom>
              <a:avLst/>
              <a:gdLst/>
              <a:ahLst/>
              <a:cxnLst/>
              <a:rect l="l" t="t" r="r" b="b"/>
              <a:pathLst>
                <a:path w="3026" h="2620" extrusionOk="0">
                  <a:moveTo>
                    <a:pt x="739" y="0"/>
                  </a:moveTo>
                  <a:lnTo>
                    <a:pt x="1" y="1310"/>
                  </a:lnTo>
                  <a:lnTo>
                    <a:pt x="739" y="2620"/>
                  </a:lnTo>
                  <a:lnTo>
                    <a:pt x="2263" y="2620"/>
                  </a:lnTo>
                  <a:lnTo>
                    <a:pt x="3025" y="1310"/>
                  </a:lnTo>
                  <a:lnTo>
                    <a:pt x="22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0" name="Google Shape;8620;p27"/>
            <p:cNvSpPr/>
            <p:nvPr/>
          </p:nvSpPr>
          <p:spPr>
            <a:xfrm>
              <a:off x="6134745" y="3088023"/>
              <a:ext cx="89017" cy="77690"/>
            </a:xfrm>
            <a:custGeom>
              <a:avLst/>
              <a:gdLst/>
              <a:ahLst/>
              <a:cxnLst/>
              <a:rect l="l" t="t" r="r" b="b"/>
              <a:pathLst>
                <a:path w="3002" h="2620" extrusionOk="0">
                  <a:moveTo>
                    <a:pt x="739" y="0"/>
                  </a:moveTo>
                  <a:lnTo>
                    <a:pt x="0" y="1310"/>
                  </a:lnTo>
                  <a:lnTo>
                    <a:pt x="739" y="2620"/>
                  </a:lnTo>
                  <a:lnTo>
                    <a:pt x="2263" y="2620"/>
                  </a:lnTo>
                  <a:lnTo>
                    <a:pt x="3001" y="1310"/>
                  </a:lnTo>
                  <a:lnTo>
                    <a:pt x="22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21" name="Google Shape;8621;p27"/>
          <p:cNvSpPr/>
          <p:nvPr/>
        </p:nvSpPr>
        <p:spPr>
          <a:xfrm>
            <a:off x="6981290" y="2820815"/>
            <a:ext cx="341122" cy="341122"/>
          </a:xfrm>
          <a:custGeom>
            <a:avLst/>
            <a:gdLst/>
            <a:ahLst/>
            <a:cxnLst/>
            <a:rect l="l" t="t" r="r" b="b"/>
            <a:pathLst>
              <a:path w="11504" h="11504" extrusionOk="0">
                <a:moveTo>
                  <a:pt x="1" y="1"/>
                </a:moveTo>
                <a:lnTo>
                  <a:pt x="1" y="11503"/>
                </a:lnTo>
                <a:lnTo>
                  <a:pt x="11503" y="11503"/>
                </a:lnTo>
                <a:lnTo>
                  <a:pt x="11503" y="10241"/>
                </a:lnTo>
                <a:lnTo>
                  <a:pt x="10908" y="10241"/>
                </a:lnTo>
                <a:lnTo>
                  <a:pt x="10908" y="10789"/>
                </a:lnTo>
                <a:lnTo>
                  <a:pt x="10146" y="10789"/>
                </a:lnTo>
                <a:lnTo>
                  <a:pt x="10146" y="5026"/>
                </a:lnTo>
                <a:lnTo>
                  <a:pt x="8288" y="6383"/>
                </a:lnTo>
                <a:lnTo>
                  <a:pt x="7312" y="5931"/>
                </a:lnTo>
                <a:lnTo>
                  <a:pt x="5883" y="7574"/>
                </a:lnTo>
                <a:lnTo>
                  <a:pt x="4740" y="7002"/>
                </a:lnTo>
                <a:lnTo>
                  <a:pt x="3192" y="8907"/>
                </a:lnTo>
                <a:lnTo>
                  <a:pt x="2168" y="8526"/>
                </a:lnTo>
                <a:lnTo>
                  <a:pt x="763" y="10003"/>
                </a:lnTo>
                <a:lnTo>
                  <a:pt x="763" y="9027"/>
                </a:lnTo>
                <a:lnTo>
                  <a:pt x="1977" y="7717"/>
                </a:lnTo>
                <a:lnTo>
                  <a:pt x="3001" y="8098"/>
                </a:lnTo>
                <a:lnTo>
                  <a:pt x="4573" y="6169"/>
                </a:lnTo>
                <a:lnTo>
                  <a:pt x="5692" y="6740"/>
                </a:lnTo>
                <a:lnTo>
                  <a:pt x="7097" y="5097"/>
                </a:lnTo>
                <a:lnTo>
                  <a:pt x="8169" y="5597"/>
                </a:lnTo>
                <a:lnTo>
                  <a:pt x="10098" y="4240"/>
                </a:lnTo>
                <a:lnTo>
                  <a:pt x="10098" y="2192"/>
                </a:lnTo>
                <a:lnTo>
                  <a:pt x="8884" y="2954"/>
                </a:lnTo>
                <a:lnTo>
                  <a:pt x="7669" y="2716"/>
                </a:lnTo>
                <a:lnTo>
                  <a:pt x="5526" y="4811"/>
                </a:lnTo>
                <a:lnTo>
                  <a:pt x="4549" y="4478"/>
                </a:lnTo>
                <a:lnTo>
                  <a:pt x="2668" y="6502"/>
                </a:lnTo>
                <a:lnTo>
                  <a:pt x="1811" y="5954"/>
                </a:lnTo>
                <a:lnTo>
                  <a:pt x="739" y="7193"/>
                </a:lnTo>
                <a:lnTo>
                  <a:pt x="739" y="692"/>
                </a:lnTo>
                <a:lnTo>
                  <a:pt x="1263" y="692"/>
                </a:lnTo>
                <a:lnTo>
                  <a:pt x="12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22" name="Google Shape;8622;p27"/>
          <p:cNvGrpSpPr/>
          <p:nvPr/>
        </p:nvGrpSpPr>
        <p:grpSpPr>
          <a:xfrm>
            <a:off x="7758280" y="2840326"/>
            <a:ext cx="244340" cy="340681"/>
            <a:chOff x="7091619" y="3002296"/>
            <a:chExt cx="244340" cy="340681"/>
          </a:xfrm>
        </p:grpSpPr>
        <p:sp>
          <p:nvSpPr>
            <p:cNvPr id="8623" name="Google Shape;8623;p27"/>
            <p:cNvSpPr/>
            <p:nvPr/>
          </p:nvSpPr>
          <p:spPr>
            <a:xfrm>
              <a:off x="7268855" y="3184454"/>
              <a:ext cx="67104" cy="158522"/>
            </a:xfrm>
            <a:custGeom>
              <a:avLst/>
              <a:gdLst/>
              <a:ahLst/>
              <a:cxnLst/>
              <a:rect l="l" t="t" r="r" b="b"/>
              <a:pathLst>
                <a:path w="2263" h="5346" extrusionOk="0">
                  <a:moveTo>
                    <a:pt x="1232" y="0"/>
                  </a:moveTo>
                  <a:cubicBezTo>
                    <a:pt x="1119" y="0"/>
                    <a:pt x="1001" y="19"/>
                    <a:pt x="882" y="58"/>
                  </a:cubicBezTo>
                  <a:cubicBezTo>
                    <a:pt x="548" y="130"/>
                    <a:pt x="286"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4" name="Google Shape;8624;p27"/>
            <p:cNvSpPr/>
            <p:nvPr/>
          </p:nvSpPr>
          <p:spPr>
            <a:xfrm>
              <a:off x="7180578" y="3184454"/>
              <a:ext cx="67133" cy="158522"/>
            </a:xfrm>
            <a:custGeom>
              <a:avLst/>
              <a:gdLst/>
              <a:ahLst/>
              <a:cxnLst/>
              <a:rect l="l" t="t" r="r" b="b"/>
              <a:pathLst>
                <a:path w="2264" h="5346" extrusionOk="0">
                  <a:moveTo>
                    <a:pt x="1232" y="0"/>
                  </a:moveTo>
                  <a:cubicBezTo>
                    <a:pt x="1119" y="0"/>
                    <a:pt x="1001" y="19"/>
                    <a:pt x="882" y="58"/>
                  </a:cubicBezTo>
                  <a:cubicBezTo>
                    <a:pt x="548" y="130"/>
                    <a:pt x="287"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5" name="Google Shape;8625;p27"/>
            <p:cNvSpPr/>
            <p:nvPr/>
          </p:nvSpPr>
          <p:spPr>
            <a:xfrm>
              <a:off x="7092301" y="3184454"/>
              <a:ext cx="67133" cy="158522"/>
            </a:xfrm>
            <a:custGeom>
              <a:avLst/>
              <a:gdLst/>
              <a:ahLst/>
              <a:cxnLst/>
              <a:rect l="l" t="t" r="r" b="b"/>
              <a:pathLst>
                <a:path w="2264" h="5346" extrusionOk="0">
                  <a:moveTo>
                    <a:pt x="1232" y="0"/>
                  </a:moveTo>
                  <a:cubicBezTo>
                    <a:pt x="1119" y="0"/>
                    <a:pt x="1001" y="19"/>
                    <a:pt x="882" y="58"/>
                  </a:cubicBezTo>
                  <a:cubicBezTo>
                    <a:pt x="549" y="130"/>
                    <a:pt x="287" y="416"/>
                    <a:pt x="191" y="725"/>
                  </a:cubicBezTo>
                  <a:cubicBezTo>
                    <a:pt x="1" y="1297"/>
                    <a:pt x="311" y="1845"/>
                    <a:pt x="763" y="2035"/>
                  </a:cubicBezTo>
                  <a:cubicBezTo>
                    <a:pt x="477" y="2154"/>
                    <a:pt x="311" y="2392"/>
                    <a:pt x="311" y="2702"/>
                  </a:cubicBezTo>
                  <a:lnTo>
                    <a:pt x="311" y="5345"/>
                  </a:lnTo>
                  <a:lnTo>
                    <a:pt x="2097" y="5345"/>
                  </a:lnTo>
                  <a:lnTo>
                    <a:pt x="2097" y="2702"/>
                  </a:lnTo>
                  <a:cubicBezTo>
                    <a:pt x="2097" y="2392"/>
                    <a:pt x="1906" y="2130"/>
                    <a:pt x="1644" y="2035"/>
                  </a:cubicBezTo>
                  <a:cubicBezTo>
                    <a:pt x="2001" y="1868"/>
                    <a:pt x="2263" y="1511"/>
                    <a:pt x="2263" y="1059"/>
                  </a:cubicBezTo>
                  <a:cubicBezTo>
                    <a:pt x="2263" y="463"/>
                    <a:pt x="1800" y="0"/>
                    <a:pt x="123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6" name="Google Shape;8626;p27"/>
            <p:cNvSpPr/>
            <p:nvPr/>
          </p:nvSpPr>
          <p:spPr>
            <a:xfrm>
              <a:off x="7268855" y="3002296"/>
              <a:ext cx="66422" cy="159175"/>
            </a:xfrm>
            <a:custGeom>
              <a:avLst/>
              <a:gdLst/>
              <a:ahLst/>
              <a:cxnLst/>
              <a:rect l="l" t="t" r="r" b="b"/>
              <a:pathLst>
                <a:path w="2240" h="5368" extrusionOk="0">
                  <a:moveTo>
                    <a:pt x="1176" y="1"/>
                  </a:moveTo>
                  <a:cubicBezTo>
                    <a:pt x="1065" y="1"/>
                    <a:pt x="950" y="19"/>
                    <a:pt x="834" y="57"/>
                  </a:cubicBezTo>
                  <a:cubicBezTo>
                    <a:pt x="501" y="153"/>
                    <a:pt x="239" y="415"/>
                    <a:pt x="167" y="748"/>
                  </a:cubicBezTo>
                  <a:cubicBezTo>
                    <a:pt x="1" y="1319"/>
                    <a:pt x="286" y="1843"/>
                    <a:pt x="715" y="2058"/>
                  </a:cubicBezTo>
                  <a:cubicBezTo>
                    <a:pt x="453" y="2177"/>
                    <a:pt x="286" y="2415"/>
                    <a:pt x="286" y="2725"/>
                  </a:cubicBezTo>
                  <a:lnTo>
                    <a:pt x="286" y="5368"/>
                  </a:lnTo>
                  <a:lnTo>
                    <a:pt x="2072" y="5368"/>
                  </a:lnTo>
                  <a:lnTo>
                    <a:pt x="2072" y="2725"/>
                  </a:lnTo>
                  <a:cubicBezTo>
                    <a:pt x="2072" y="2415"/>
                    <a:pt x="1882" y="2153"/>
                    <a:pt x="1620" y="2058"/>
                  </a:cubicBezTo>
                  <a:cubicBezTo>
                    <a:pt x="1977" y="1891"/>
                    <a:pt x="2239" y="1534"/>
                    <a:pt x="2239" y="1081"/>
                  </a:cubicBezTo>
                  <a:cubicBezTo>
                    <a:pt x="2239" y="483"/>
                    <a:pt x="1754" y="1"/>
                    <a:pt x="11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7" name="Google Shape;8627;p27"/>
            <p:cNvSpPr/>
            <p:nvPr/>
          </p:nvSpPr>
          <p:spPr>
            <a:xfrm>
              <a:off x="7184106" y="3002563"/>
              <a:ext cx="63605" cy="158908"/>
            </a:xfrm>
            <a:custGeom>
              <a:avLst/>
              <a:gdLst/>
              <a:ahLst/>
              <a:cxnLst/>
              <a:rect l="l" t="t" r="r" b="b"/>
              <a:pathLst>
                <a:path w="2145" h="5359" extrusionOk="0">
                  <a:moveTo>
                    <a:pt x="1072" y="1"/>
                  </a:moveTo>
                  <a:cubicBezTo>
                    <a:pt x="477" y="1"/>
                    <a:pt x="1" y="477"/>
                    <a:pt x="1" y="1072"/>
                  </a:cubicBezTo>
                  <a:cubicBezTo>
                    <a:pt x="1" y="1477"/>
                    <a:pt x="239" y="1882"/>
                    <a:pt x="644" y="2049"/>
                  </a:cubicBezTo>
                  <a:cubicBezTo>
                    <a:pt x="358" y="2168"/>
                    <a:pt x="191" y="2406"/>
                    <a:pt x="191" y="2716"/>
                  </a:cubicBezTo>
                  <a:lnTo>
                    <a:pt x="191" y="5359"/>
                  </a:lnTo>
                  <a:lnTo>
                    <a:pt x="1977" y="5359"/>
                  </a:lnTo>
                  <a:lnTo>
                    <a:pt x="1977" y="2716"/>
                  </a:lnTo>
                  <a:cubicBezTo>
                    <a:pt x="1977" y="2406"/>
                    <a:pt x="1787" y="2144"/>
                    <a:pt x="1525" y="2049"/>
                  </a:cubicBezTo>
                  <a:cubicBezTo>
                    <a:pt x="1882" y="1882"/>
                    <a:pt x="2144" y="1525"/>
                    <a:pt x="2144" y="1072"/>
                  </a:cubicBezTo>
                  <a:cubicBezTo>
                    <a:pt x="2144" y="477"/>
                    <a:pt x="1668"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28" name="Google Shape;8628;p27"/>
            <p:cNvSpPr/>
            <p:nvPr/>
          </p:nvSpPr>
          <p:spPr>
            <a:xfrm>
              <a:off x="7091619" y="3002296"/>
              <a:ext cx="67104" cy="159175"/>
            </a:xfrm>
            <a:custGeom>
              <a:avLst/>
              <a:gdLst/>
              <a:ahLst/>
              <a:cxnLst/>
              <a:rect l="l" t="t" r="r" b="b"/>
              <a:pathLst>
                <a:path w="2263" h="5368" extrusionOk="0">
                  <a:moveTo>
                    <a:pt x="1200" y="1"/>
                  </a:moveTo>
                  <a:cubicBezTo>
                    <a:pt x="1088" y="1"/>
                    <a:pt x="973" y="19"/>
                    <a:pt x="857" y="57"/>
                  </a:cubicBezTo>
                  <a:cubicBezTo>
                    <a:pt x="548" y="153"/>
                    <a:pt x="310" y="415"/>
                    <a:pt x="191" y="748"/>
                  </a:cubicBezTo>
                  <a:cubicBezTo>
                    <a:pt x="0" y="1319"/>
                    <a:pt x="310" y="1843"/>
                    <a:pt x="738" y="2058"/>
                  </a:cubicBezTo>
                  <a:cubicBezTo>
                    <a:pt x="476" y="2177"/>
                    <a:pt x="310" y="2415"/>
                    <a:pt x="310" y="2725"/>
                  </a:cubicBezTo>
                  <a:lnTo>
                    <a:pt x="310" y="5368"/>
                  </a:lnTo>
                  <a:lnTo>
                    <a:pt x="2096" y="5368"/>
                  </a:lnTo>
                  <a:lnTo>
                    <a:pt x="2096" y="2725"/>
                  </a:lnTo>
                  <a:cubicBezTo>
                    <a:pt x="2096" y="2415"/>
                    <a:pt x="1905" y="2153"/>
                    <a:pt x="1643" y="2058"/>
                  </a:cubicBezTo>
                  <a:cubicBezTo>
                    <a:pt x="2001" y="1891"/>
                    <a:pt x="2262" y="1534"/>
                    <a:pt x="2262" y="1081"/>
                  </a:cubicBezTo>
                  <a:cubicBezTo>
                    <a:pt x="2262" y="483"/>
                    <a:pt x="1777" y="1"/>
                    <a:pt x="120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29" name="Google Shape;8629;p27"/>
          <p:cNvGrpSpPr/>
          <p:nvPr/>
        </p:nvGrpSpPr>
        <p:grpSpPr>
          <a:xfrm>
            <a:off x="7711665" y="3402014"/>
            <a:ext cx="341809" cy="342521"/>
            <a:chOff x="7045004" y="3563983"/>
            <a:chExt cx="341809" cy="342521"/>
          </a:xfrm>
        </p:grpSpPr>
        <p:sp>
          <p:nvSpPr>
            <p:cNvPr id="8630" name="Google Shape;8630;p27"/>
            <p:cNvSpPr/>
            <p:nvPr/>
          </p:nvSpPr>
          <p:spPr>
            <a:xfrm>
              <a:off x="7132569" y="3563983"/>
              <a:ext cx="150427" cy="86170"/>
            </a:xfrm>
            <a:custGeom>
              <a:avLst/>
              <a:gdLst/>
              <a:ahLst/>
              <a:cxnLst/>
              <a:rect l="l" t="t" r="r" b="b"/>
              <a:pathLst>
                <a:path w="5073" h="2906" extrusionOk="0">
                  <a:moveTo>
                    <a:pt x="2858" y="0"/>
                  </a:moveTo>
                  <a:cubicBezTo>
                    <a:pt x="1810" y="0"/>
                    <a:pt x="858" y="262"/>
                    <a:pt x="0" y="738"/>
                  </a:cubicBezTo>
                  <a:lnTo>
                    <a:pt x="1215" y="1524"/>
                  </a:lnTo>
                  <a:lnTo>
                    <a:pt x="1239" y="2905"/>
                  </a:lnTo>
                  <a:cubicBezTo>
                    <a:pt x="1715" y="2644"/>
                    <a:pt x="2263" y="2501"/>
                    <a:pt x="2810" y="2501"/>
                  </a:cubicBezTo>
                  <a:cubicBezTo>
                    <a:pt x="3144" y="2501"/>
                    <a:pt x="3453" y="2548"/>
                    <a:pt x="3739" y="2620"/>
                  </a:cubicBezTo>
                  <a:lnTo>
                    <a:pt x="5049" y="1834"/>
                  </a:lnTo>
                  <a:lnTo>
                    <a:pt x="5073" y="453"/>
                  </a:lnTo>
                  <a:cubicBezTo>
                    <a:pt x="4406" y="143"/>
                    <a:pt x="3644" y="0"/>
                    <a:pt x="28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1" name="Google Shape;8631;p27"/>
            <p:cNvSpPr/>
            <p:nvPr/>
          </p:nvSpPr>
          <p:spPr>
            <a:xfrm>
              <a:off x="7264614" y="3587973"/>
              <a:ext cx="119381" cy="146216"/>
            </a:xfrm>
            <a:custGeom>
              <a:avLst/>
              <a:gdLst/>
              <a:ahLst/>
              <a:cxnLst/>
              <a:rect l="l" t="t" r="r" b="b"/>
              <a:pathLst>
                <a:path w="4026" h="4931" extrusionOk="0">
                  <a:moveTo>
                    <a:pt x="1215" y="1"/>
                  </a:moveTo>
                  <a:lnTo>
                    <a:pt x="1215" y="1453"/>
                  </a:lnTo>
                  <a:lnTo>
                    <a:pt x="1" y="2168"/>
                  </a:lnTo>
                  <a:cubicBezTo>
                    <a:pt x="739" y="2620"/>
                    <a:pt x="1287" y="3311"/>
                    <a:pt x="1501" y="4192"/>
                  </a:cubicBezTo>
                  <a:lnTo>
                    <a:pt x="2811" y="4930"/>
                  </a:lnTo>
                  <a:lnTo>
                    <a:pt x="4025" y="4240"/>
                  </a:lnTo>
                  <a:cubicBezTo>
                    <a:pt x="3787" y="2430"/>
                    <a:pt x="2716" y="882"/>
                    <a:pt x="121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2" name="Google Shape;8632;p27"/>
            <p:cNvSpPr/>
            <p:nvPr/>
          </p:nvSpPr>
          <p:spPr>
            <a:xfrm>
              <a:off x="7045004" y="3599270"/>
              <a:ext cx="103843" cy="134919"/>
            </a:xfrm>
            <a:custGeom>
              <a:avLst/>
              <a:gdLst/>
              <a:ahLst/>
              <a:cxnLst/>
              <a:rect l="l" t="t" r="r" b="b"/>
              <a:pathLst>
                <a:path w="3502" h="4550" extrusionOk="0">
                  <a:moveTo>
                    <a:pt x="2263" y="1"/>
                  </a:moveTo>
                  <a:cubicBezTo>
                    <a:pt x="881" y="1049"/>
                    <a:pt x="0" y="2716"/>
                    <a:pt x="0" y="4549"/>
                  </a:cubicBezTo>
                  <a:lnTo>
                    <a:pt x="1286" y="3835"/>
                  </a:lnTo>
                  <a:lnTo>
                    <a:pt x="2501" y="4526"/>
                  </a:lnTo>
                  <a:cubicBezTo>
                    <a:pt x="2525" y="3621"/>
                    <a:pt x="2882" y="2787"/>
                    <a:pt x="3501" y="2239"/>
                  </a:cubicBezTo>
                  <a:lnTo>
                    <a:pt x="3477" y="715"/>
                  </a:lnTo>
                  <a:lnTo>
                    <a:pt x="22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3" name="Google Shape;8633;p27"/>
            <p:cNvSpPr/>
            <p:nvPr/>
          </p:nvSpPr>
          <p:spPr>
            <a:xfrm>
              <a:off x="7148108" y="3819592"/>
              <a:ext cx="151139" cy="86911"/>
            </a:xfrm>
            <a:custGeom>
              <a:avLst/>
              <a:gdLst/>
              <a:ahLst/>
              <a:cxnLst/>
              <a:rect l="l" t="t" r="r" b="b"/>
              <a:pathLst>
                <a:path w="5097" h="2931" extrusionOk="0">
                  <a:moveTo>
                    <a:pt x="3834" y="1"/>
                  </a:moveTo>
                  <a:cubicBezTo>
                    <a:pt x="3358" y="263"/>
                    <a:pt x="2834" y="430"/>
                    <a:pt x="2263" y="430"/>
                  </a:cubicBezTo>
                  <a:cubicBezTo>
                    <a:pt x="1929" y="430"/>
                    <a:pt x="1643" y="358"/>
                    <a:pt x="1334" y="310"/>
                  </a:cubicBezTo>
                  <a:lnTo>
                    <a:pt x="24" y="1073"/>
                  </a:lnTo>
                  <a:lnTo>
                    <a:pt x="0" y="2478"/>
                  </a:lnTo>
                  <a:cubicBezTo>
                    <a:pt x="691" y="2787"/>
                    <a:pt x="1429" y="2930"/>
                    <a:pt x="2239" y="2930"/>
                  </a:cubicBezTo>
                  <a:cubicBezTo>
                    <a:pt x="3287" y="2930"/>
                    <a:pt x="4239" y="2668"/>
                    <a:pt x="5097" y="2192"/>
                  </a:cubicBezTo>
                  <a:lnTo>
                    <a:pt x="3882" y="1406"/>
                  </a:lnTo>
                  <a:lnTo>
                    <a:pt x="38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4" name="Google Shape;8634;p27"/>
            <p:cNvSpPr/>
            <p:nvPr/>
          </p:nvSpPr>
          <p:spPr>
            <a:xfrm>
              <a:off x="7047821" y="3736267"/>
              <a:ext cx="118669" cy="146216"/>
            </a:xfrm>
            <a:custGeom>
              <a:avLst/>
              <a:gdLst/>
              <a:ahLst/>
              <a:cxnLst/>
              <a:rect l="l" t="t" r="r" b="b"/>
              <a:pathLst>
                <a:path w="4002" h="4931" extrusionOk="0">
                  <a:moveTo>
                    <a:pt x="1215" y="1"/>
                  </a:moveTo>
                  <a:lnTo>
                    <a:pt x="1" y="668"/>
                  </a:lnTo>
                  <a:cubicBezTo>
                    <a:pt x="239" y="2501"/>
                    <a:pt x="1310" y="4049"/>
                    <a:pt x="2787" y="4930"/>
                  </a:cubicBezTo>
                  <a:lnTo>
                    <a:pt x="2787" y="3478"/>
                  </a:lnTo>
                  <a:lnTo>
                    <a:pt x="4001" y="2763"/>
                  </a:lnTo>
                  <a:cubicBezTo>
                    <a:pt x="3263" y="2311"/>
                    <a:pt x="2739" y="1596"/>
                    <a:pt x="2525" y="739"/>
                  </a:cubicBezTo>
                  <a:lnTo>
                    <a:pt x="121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5" name="Google Shape;8635;p27"/>
            <p:cNvSpPr/>
            <p:nvPr/>
          </p:nvSpPr>
          <p:spPr>
            <a:xfrm>
              <a:off x="7282288" y="3736267"/>
              <a:ext cx="104525" cy="134919"/>
            </a:xfrm>
            <a:custGeom>
              <a:avLst/>
              <a:gdLst/>
              <a:ahLst/>
              <a:cxnLst/>
              <a:rect l="l" t="t" r="r" b="b"/>
              <a:pathLst>
                <a:path w="3525" h="4550" extrusionOk="0">
                  <a:moveTo>
                    <a:pt x="3525" y="1"/>
                  </a:moveTo>
                  <a:lnTo>
                    <a:pt x="2239" y="715"/>
                  </a:lnTo>
                  <a:lnTo>
                    <a:pt x="1024" y="25"/>
                  </a:lnTo>
                  <a:cubicBezTo>
                    <a:pt x="976" y="906"/>
                    <a:pt x="619" y="1739"/>
                    <a:pt x="0" y="2311"/>
                  </a:cubicBezTo>
                  <a:lnTo>
                    <a:pt x="24" y="3835"/>
                  </a:lnTo>
                  <a:lnTo>
                    <a:pt x="1262" y="4549"/>
                  </a:lnTo>
                  <a:cubicBezTo>
                    <a:pt x="2620" y="3502"/>
                    <a:pt x="3525" y="1835"/>
                    <a:pt x="352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36" name="Google Shape;8636;p27"/>
          <p:cNvSpPr/>
          <p:nvPr/>
        </p:nvSpPr>
        <p:spPr>
          <a:xfrm>
            <a:off x="6982713" y="3399167"/>
            <a:ext cx="343228" cy="344651"/>
          </a:xfrm>
          <a:custGeom>
            <a:avLst/>
            <a:gdLst/>
            <a:ahLst/>
            <a:cxnLst/>
            <a:rect l="l" t="t" r="r" b="b"/>
            <a:pathLst>
              <a:path w="11575" h="11623" extrusionOk="0">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0"/>
                </a:lnTo>
                <a:lnTo>
                  <a:pt x="4763" y="9550"/>
                </a:lnTo>
                <a:cubicBezTo>
                  <a:pt x="4882" y="9884"/>
                  <a:pt x="5120" y="10122"/>
                  <a:pt x="5454" y="10241"/>
                </a:cubicBezTo>
                <a:lnTo>
                  <a:pt x="5454" y="11622"/>
                </a:lnTo>
                <a:lnTo>
                  <a:pt x="6121" y="11622"/>
                </a:lnTo>
                <a:lnTo>
                  <a:pt x="6121" y="10241"/>
                </a:lnTo>
                <a:cubicBezTo>
                  <a:pt x="6549" y="10098"/>
                  <a:pt x="6883" y="9717"/>
                  <a:pt x="6883" y="9241"/>
                </a:cubicBezTo>
                <a:cubicBezTo>
                  <a:pt x="6883" y="8765"/>
                  <a:pt x="6573" y="8360"/>
                  <a:pt x="6121" y="8217"/>
                </a:cubicBezTo>
                <a:lnTo>
                  <a:pt x="6121" y="6883"/>
                </a:lnTo>
                <a:cubicBezTo>
                  <a:pt x="6454" y="6764"/>
                  <a:pt x="6692" y="6526"/>
                  <a:pt x="6811" y="6193"/>
                </a:cubicBezTo>
                <a:lnTo>
                  <a:pt x="7669" y="6193"/>
                </a:lnTo>
                <a:lnTo>
                  <a:pt x="8478" y="7336"/>
                </a:lnTo>
                <a:lnTo>
                  <a:pt x="11574" y="7336"/>
                </a:lnTo>
                <a:lnTo>
                  <a:pt x="11574" y="4359"/>
                </a:lnTo>
                <a:lnTo>
                  <a:pt x="8454" y="4359"/>
                </a:lnTo>
                <a:lnTo>
                  <a:pt x="8454" y="4287"/>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37" name="Google Shape;8637;p27"/>
          <p:cNvGrpSpPr/>
          <p:nvPr/>
        </p:nvGrpSpPr>
        <p:grpSpPr>
          <a:xfrm>
            <a:off x="6248569" y="3438252"/>
            <a:ext cx="341125" cy="341098"/>
            <a:chOff x="5881923" y="3585867"/>
            <a:chExt cx="341125" cy="341098"/>
          </a:xfrm>
        </p:grpSpPr>
        <p:sp>
          <p:nvSpPr>
            <p:cNvPr id="8638" name="Google Shape;8638;p27"/>
            <p:cNvSpPr/>
            <p:nvPr/>
          </p:nvSpPr>
          <p:spPr>
            <a:xfrm>
              <a:off x="5881923" y="3585867"/>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39" name="Google Shape;8639;p27"/>
            <p:cNvSpPr/>
            <p:nvPr/>
          </p:nvSpPr>
          <p:spPr>
            <a:xfrm>
              <a:off x="5992084" y="3602799"/>
              <a:ext cx="29000" cy="79143"/>
            </a:xfrm>
            <a:custGeom>
              <a:avLst/>
              <a:gdLst/>
              <a:ahLst/>
              <a:cxnLst/>
              <a:rect l="l" t="t" r="r" b="b"/>
              <a:pathLst>
                <a:path w="978" h="2669" extrusionOk="0">
                  <a:moveTo>
                    <a:pt x="1" y="1"/>
                  </a:moveTo>
                  <a:lnTo>
                    <a:pt x="1" y="1525"/>
                  </a:lnTo>
                  <a:lnTo>
                    <a:pt x="977" y="2668"/>
                  </a:lnTo>
                  <a:lnTo>
                    <a:pt x="977" y="1168"/>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0" name="Google Shape;8640;p27"/>
            <p:cNvSpPr/>
            <p:nvPr/>
          </p:nvSpPr>
          <p:spPr>
            <a:xfrm>
              <a:off x="6040834" y="3643068"/>
              <a:ext cx="182215" cy="55806"/>
            </a:xfrm>
            <a:custGeom>
              <a:avLst/>
              <a:gdLst/>
              <a:ahLst/>
              <a:cxnLst/>
              <a:rect l="l" t="t" r="r" b="b"/>
              <a:pathLst>
                <a:path w="6145" h="1882" extrusionOk="0">
                  <a:moveTo>
                    <a:pt x="0" y="0"/>
                  </a:moveTo>
                  <a:lnTo>
                    <a:pt x="0" y="1882"/>
                  </a:lnTo>
                  <a:lnTo>
                    <a:pt x="5406" y="1882"/>
                  </a:lnTo>
                  <a:lnTo>
                    <a:pt x="6144" y="929"/>
                  </a:lnTo>
                  <a:lnTo>
                    <a:pt x="5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1" name="Google Shape;8641;p27"/>
            <p:cNvSpPr/>
            <p:nvPr/>
          </p:nvSpPr>
          <p:spPr>
            <a:xfrm>
              <a:off x="5992084" y="3679778"/>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2" name="Google Shape;8642;p27"/>
            <p:cNvSpPr/>
            <p:nvPr/>
          </p:nvSpPr>
          <p:spPr>
            <a:xfrm>
              <a:off x="5881923" y="3737691"/>
              <a:ext cx="89728" cy="55806"/>
            </a:xfrm>
            <a:custGeom>
              <a:avLst/>
              <a:gdLst/>
              <a:ahLst/>
              <a:cxnLst/>
              <a:rect l="l" t="t" r="r" b="b"/>
              <a:pathLst>
                <a:path w="3026" h="1882" extrusionOk="0">
                  <a:moveTo>
                    <a:pt x="1" y="0"/>
                  </a:moveTo>
                  <a:lnTo>
                    <a:pt x="1" y="1882"/>
                  </a:lnTo>
                  <a:lnTo>
                    <a:pt x="3025" y="1882"/>
                  </a:lnTo>
                  <a:lnTo>
                    <a:pt x="30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3" name="Google Shape;8643;p27"/>
            <p:cNvSpPr/>
            <p:nvPr/>
          </p:nvSpPr>
          <p:spPr>
            <a:xfrm>
              <a:off x="5992084" y="3755334"/>
              <a:ext cx="29000" cy="79825"/>
            </a:xfrm>
            <a:custGeom>
              <a:avLst/>
              <a:gdLst/>
              <a:ahLst/>
              <a:cxnLst/>
              <a:rect l="l" t="t" r="r" b="b"/>
              <a:pathLst>
                <a:path w="978" h="2692" extrusionOk="0">
                  <a:moveTo>
                    <a:pt x="1" y="1"/>
                  </a:moveTo>
                  <a:lnTo>
                    <a:pt x="1" y="1525"/>
                  </a:lnTo>
                  <a:lnTo>
                    <a:pt x="977" y="2692"/>
                  </a:lnTo>
                  <a:lnTo>
                    <a:pt x="977" y="1168"/>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4" name="Google Shape;8644;p27"/>
            <p:cNvSpPr/>
            <p:nvPr/>
          </p:nvSpPr>
          <p:spPr>
            <a:xfrm>
              <a:off x="5992084" y="3831602"/>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5" name="Google Shape;8645;p27"/>
            <p:cNvSpPr/>
            <p:nvPr/>
          </p:nvSpPr>
          <p:spPr>
            <a:xfrm>
              <a:off x="5881923" y="3662135"/>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6" name="Google Shape;8646;p27"/>
            <p:cNvSpPr/>
            <p:nvPr/>
          </p:nvSpPr>
          <p:spPr>
            <a:xfrm>
              <a:off x="6040834" y="3794180"/>
              <a:ext cx="182215" cy="56518"/>
            </a:xfrm>
            <a:custGeom>
              <a:avLst/>
              <a:gdLst/>
              <a:ahLst/>
              <a:cxnLst/>
              <a:rect l="l" t="t" r="r" b="b"/>
              <a:pathLst>
                <a:path w="6145" h="1906" extrusionOk="0">
                  <a:moveTo>
                    <a:pt x="5406" y="1"/>
                  </a:moveTo>
                  <a:lnTo>
                    <a:pt x="0" y="24"/>
                  </a:lnTo>
                  <a:lnTo>
                    <a:pt x="0" y="1906"/>
                  </a:lnTo>
                  <a:lnTo>
                    <a:pt x="5406" y="1906"/>
                  </a:lnTo>
                  <a:lnTo>
                    <a:pt x="6144" y="953"/>
                  </a:lnTo>
                  <a:lnTo>
                    <a:pt x="54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7" name="Google Shape;8647;p27"/>
            <p:cNvSpPr/>
            <p:nvPr/>
          </p:nvSpPr>
          <p:spPr>
            <a:xfrm>
              <a:off x="6040834" y="3717912"/>
              <a:ext cx="182215" cy="56518"/>
            </a:xfrm>
            <a:custGeom>
              <a:avLst/>
              <a:gdLst/>
              <a:ahLst/>
              <a:cxnLst/>
              <a:rect l="l" t="t" r="r" b="b"/>
              <a:pathLst>
                <a:path w="6145" h="1906" extrusionOk="0">
                  <a:moveTo>
                    <a:pt x="5406" y="1"/>
                  </a:moveTo>
                  <a:lnTo>
                    <a:pt x="0" y="48"/>
                  </a:lnTo>
                  <a:lnTo>
                    <a:pt x="0" y="1906"/>
                  </a:lnTo>
                  <a:lnTo>
                    <a:pt x="5406" y="1906"/>
                  </a:lnTo>
                  <a:lnTo>
                    <a:pt x="6144" y="953"/>
                  </a:lnTo>
                  <a:lnTo>
                    <a:pt x="54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8" name="Google Shape;8648;p27"/>
            <p:cNvSpPr/>
            <p:nvPr/>
          </p:nvSpPr>
          <p:spPr>
            <a:xfrm>
              <a:off x="6040834" y="3871159"/>
              <a:ext cx="182215" cy="55806"/>
            </a:xfrm>
            <a:custGeom>
              <a:avLst/>
              <a:gdLst/>
              <a:ahLst/>
              <a:cxnLst/>
              <a:rect l="l" t="t" r="r" b="b"/>
              <a:pathLst>
                <a:path w="6145" h="1882" extrusionOk="0">
                  <a:moveTo>
                    <a:pt x="0" y="0"/>
                  </a:moveTo>
                  <a:lnTo>
                    <a:pt x="0" y="1882"/>
                  </a:lnTo>
                  <a:lnTo>
                    <a:pt x="5406" y="1882"/>
                  </a:lnTo>
                  <a:lnTo>
                    <a:pt x="6144" y="905"/>
                  </a:lnTo>
                  <a:lnTo>
                    <a:pt x="5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49" name="Google Shape;8649;p27"/>
            <p:cNvSpPr/>
            <p:nvPr/>
          </p:nvSpPr>
          <p:spPr>
            <a:xfrm>
              <a:off x="5881923" y="3813958"/>
              <a:ext cx="89728" cy="55094"/>
            </a:xfrm>
            <a:custGeom>
              <a:avLst/>
              <a:gdLst/>
              <a:ahLst/>
              <a:cxnLst/>
              <a:rect l="l" t="t" r="r" b="b"/>
              <a:pathLst>
                <a:path w="3026" h="1858" extrusionOk="0">
                  <a:moveTo>
                    <a:pt x="1" y="0"/>
                  </a:moveTo>
                  <a:lnTo>
                    <a:pt x="1" y="1858"/>
                  </a:lnTo>
                  <a:lnTo>
                    <a:pt x="3025" y="1858"/>
                  </a:lnTo>
                  <a:lnTo>
                    <a:pt x="30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50" name="Google Shape;8650;p27"/>
          <p:cNvSpPr/>
          <p:nvPr/>
        </p:nvSpPr>
        <p:spPr>
          <a:xfrm>
            <a:off x="5547709" y="3411583"/>
            <a:ext cx="283211" cy="344621"/>
          </a:xfrm>
          <a:custGeom>
            <a:avLst/>
            <a:gdLst/>
            <a:ahLst/>
            <a:cxnLst/>
            <a:rect l="l" t="t" r="r" b="b"/>
            <a:pathLst>
              <a:path w="9551" h="11622" extrusionOk="0">
                <a:moveTo>
                  <a:pt x="1" y="0"/>
                </a:moveTo>
                <a:lnTo>
                  <a:pt x="1" y="667"/>
                </a:lnTo>
                <a:lnTo>
                  <a:pt x="858" y="667"/>
                </a:lnTo>
                <a:lnTo>
                  <a:pt x="858" y="1358"/>
                </a:lnTo>
                <a:lnTo>
                  <a:pt x="1" y="1358"/>
                </a:lnTo>
                <a:lnTo>
                  <a:pt x="1" y="2048"/>
                </a:lnTo>
                <a:lnTo>
                  <a:pt x="858" y="2048"/>
                </a:lnTo>
                <a:lnTo>
                  <a:pt x="858" y="2739"/>
                </a:lnTo>
                <a:lnTo>
                  <a:pt x="1" y="2739"/>
                </a:lnTo>
                <a:lnTo>
                  <a:pt x="1" y="3406"/>
                </a:lnTo>
                <a:lnTo>
                  <a:pt x="858" y="3406"/>
                </a:lnTo>
                <a:lnTo>
                  <a:pt x="858" y="4096"/>
                </a:lnTo>
                <a:lnTo>
                  <a:pt x="1" y="4096"/>
                </a:lnTo>
                <a:lnTo>
                  <a:pt x="1" y="4787"/>
                </a:lnTo>
                <a:lnTo>
                  <a:pt x="858" y="4787"/>
                </a:lnTo>
                <a:lnTo>
                  <a:pt x="858" y="5477"/>
                </a:lnTo>
                <a:lnTo>
                  <a:pt x="1" y="5477"/>
                </a:lnTo>
                <a:lnTo>
                  <a:pt x="1" y="6144"/>
                </a:lnTo>
                <a:lnTo>
                  <a:pt x="858" y="6144"/>
                </a:lnTo>
                <a:lnTo>
                  <a:pt x="858" y="6835"/>
                </a:lnTo>
                <a:lnTo>
                  <a:pt x="1" y="6835"/>
                </a:lnTo>
                <a:lnTo>
                  <a:pt x="1" y="7525"/>
                </a:lnTo>
                <a:lnTo>
                  <a:pt x="858" y="7525"/>
                </a:lnTo>
                <a:lnTo>
                  <a:pt x="858" y="8216"/>
                </a:lnTo>
                <a:lnTo>
                  <a:pt x="1" y="8216"/>
                </a:lnTo>
                <a:lnTo>
                  <a:pt x="1" y="8883"/>
                </a:lnTo>
                <a:lnTo>
                  <a:pt x="858" y="8883"/>
                </a:lnTo>
                <a:lnTo>
                  <a:pt x="858" y="9573"/>
                </a:lnTo>
                <a:lnTo>
                  <a:pt x="1" y="9573"/>
                </a:lnTo>
                <a:lnTo>
                  <a:pt x="1" y="10264"/>
                </a:lnTo>
                <a:lnTo>
                  <a:pt x="858" y="10264"/>
                </a:lnTo>
                <a:lnTo>
                  <a:pt x="858" y="10955"/>
                </a:lnTo>
                <a:lnTo>
                  <a:pt x="1" y="10955"/>
                </a:lnTo>
                <a:lnTo>
                  <a:pt x="1" y="11622"/>
                </a:lnTo>
                <a:lnTo>
                  <a:pt x="1525" y="11622"/>
                </a:lnTo>
                <a:lnTo>
                  <a:pt x="1525" y="10145"/>
                </a:lnTo>
                <a:lnTo>
                  <a:pt x="9550" y="10145"/>
                </a:lnTo>
                <a:lnTo>
                  <a:pt x="9550" y="7883"/>
                </a:lnTo>
                <a:lnTo>
                  <a:pt x="1525" y="7883"/>
                </a:lnTo>
                <a:lnTo>
                  <a:pt x="1525" y="6835"/>
                </a:lnTo>
                <a:lnTo>
                  <a:pt x="8907" y="6835"/>
                </a:lnTo>
                <a:lnTo>
                  <a:pt x="8907" y="4692"/>
                </a:lnTo>
                <a:lnTo>
                  <a:pt x="1525" y="4692"/>
                </a:lnTo>
                <a:lnTo>
                  <a:pt x="1525" y="3620"/>
                </a:lnTo>
                <a:lnTo>
                  <a:pt x="8217" y="3620"/>
                </a:lnTo>
                <a:lnTo>
                  <a:pt x="8217" y="1477"/>
                </a:lnTo>
                <a:lnTo>
                  <a:pt x="1525" y="1477"/>
                </a:lnTo>
                <a:lnTo>
                  <a:pt x="152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51" name="Google Shape;8651;p27"/>
          <p:cNvGrpSpPr/>
          <p:nvPr/>
        </p:nvGrpSpPr>
        <p:grpSpPr>
          <a:xfrm>
            <a:off x="4781640" y="3453246"/>
            <a:ext cx="341122" cy="282472"/>
            <a:chOff x="4705440" y="3605646"/>
            <a:chExt cx="341122" cy="282472"/>
          </a:xfrm>
        </p:grpSpPr>
        <p:sp>
          <p:nvSpPr>
            <p:cNvPr id="8652" name="Google Shape;8652;p27"/>
            <p:cNvSpPr/>
            <p:nvPr/>
          </p:nvSpPr>
          <p:spPr>
            <a:xfrm>
              <a:off x="4705440" y="3712278"/>
              <a:ext cx="341122" cy="175839"/>
            </a:xfrm>
            <a:custGeom>
              <a:avLst/>
              <a:gdLst/>
              <a:ahLst/>
              <a:cxnLst/>
              <a:rect l="l" t="t" r="r" b="b"/>
              <a:pathLst>
                <a:path w="11504" h="5930" extrusionOk="0">
                  <a:moveTo>
                    <a:pt x="8979" y="0"/>
                  </a:moveTo>
                  <a:lnTo>
                    <a:pt x="7907" y="977"/>
                  </a:lnTo>
                  <a:lnTo>
                    <a:pt x="7907" y="5239"/>
                  </a:lnTo>
                  <a:lnTo>
                    <a:pt x="6860" y="5239"/>
                  </a:lnTo>
                  <a:lnTo>
                    <a:pt x="6860" y="1667"/>
                  </a:lnTo>
                  <a:lnTo>
                    <a:pt x="5788" y="691"/>
                  </a:lnTo>
                  <a:lnTo>
                    <a:pt x="4716" y="1667"/>
                  </a:lnTo>
                  <a:lnTo>
                    <a:pt x="4716" y="5239"/>
                  </a:lnTo>
                  <a:lnTo>
                    <a:pt x="3645" y="5239"/>
                  </a:lnTo>
                  <a:lnTo>
                    <a:pt x="3645" y="2310"/>
                  </a:lnTo>
                  <a:lnTo>
                    <a:pt x="2573" y="1334"/>
                  </a:lnTo>
                  <a:lnTo>
                    <a:pt x="1501" y="2310"/>
                  </a:lnTo>
                  <a:lnTo>
                    <a:pt x="1501" y="5239"/>
                  </a:lnTo>
                  <a:lnTo>
                    <a:pt x="1" y="5239"/>
                  </a:lnTo>
                  <a:lnTo>
                    <a:pt x="1" y="5930"/>
                  </a:lnTo>
                  <a:lnTo>
                    <a:pt x="11503" y="5930"/>
                  </a:lnTo>
                  <a:lnTo>
                    <a:pt x="11503" y="5239"/>
                  </a:lnTo>
                  <a:lnTo>
                    <a:pt x="10051" y="5239"/>
                  </a:lnTo>
                  <a:lnTo>
                    <a:pt x="10051" y="977"/>
                  </a:lnTo>
                  <a:lnTo>
                    <a:pt x="897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3" name="Google Shape;8653;p27"/>
            <p:cNvSpPr/>
            <p:nvPr/>
          </p:nvSpPr>
          <p:spPr>
            <a:xfrm>
              <a:off x="4749949" y="369884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4" name="Google Shape;8654;p27"/>
            <p:cNvSpPr/>
            <p:nvPr/>
          </p:nvSpPr>
          <p:spPr>
            <a:xfrm>
              <a:off x="4749949" y="364588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5" name="Google Shape;8655;p27"/>
            <p:cNvSpPr/>
            <p:nvPr/>
          </p:nvSpPr>
          <p:spPr>
            <a:xfrm>
              <a:off x="4845283" y="3678385"/>
              <a:ext cx="63575" cy="56518"/>
            </a:xfrm>
            <a:custGeom>
              <a:avLst/>
              <a:gdLst/>
              <a:ahLst/>
              <a:cxnLst/>
              <a:rect l="l" t="t" r="r" b="b"/>
              <a:pathLst>
                <a:path w="2144" h="1906" extrusionOk="0">
                  <a:moveTo>
                    <a:pt x="1072" y="0"/>
                  </a:moveTo>
                  <a:lnTo>
                    <a:pt x="0" y="1000"/>
                  </a:lnTo>
                  <a:lnTo>
                    <a:pt x="0" y="1905"/>
                  </a:lnTo>
                  <a:lnTo>
                    <a:pt x="1072" y="929"/>
                  </a:lnTo>
                  <a:lnTo>
                    <a:pt x="2144" y="1905"/>
                  </a:lnTo>
                  <a:lnTo>
                    <a:pt x="2144" y="1000"/>
                  </a:ln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6" name="Google Shape;8656;p27"/>
            <p:cNvSpPr/>
            <p:nvPr/>
          </p:nvSpPr>
          <p:spPr>
            <a:xfrm>
              <a:off x="4845283" y="3625395"/>
              <a:ext cx="63575" cy="56547"/>
            </a:xfrm>
            <a:custGeom>
              <a:avLst/>
              <a:gdLst/>
              <a:ahLst/>
              <a:cxnLst/>
              <a:rect l="l" t="t" r="r" b="b"/>
              <a:pathLst>
                <a:path w="2144" h="1907" extrusionOk="0">
                  <a:moveTo>
                    <a:pt x="1072" y="1"/>
                  </a:moveTo>
                  <a:lnTo>
                    <a:pt x="0" y="1001"/>
                  </a:lnTo>
                  <a:lnTo>
                    <a:pt x="0" y="1906"/>
                  </a:lnTo>
                  <a:lnTo>
                    <a:pt x="1072" y="930"/>
                  </a:lnTo>
                  <a:lnTo>
                    <a:pt x="2144" y="1906"/>
                  </a:lnTo>
                  <a:lnTo>
                    <a:pt x="2144" y="1001"/>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7" name="Google Shape;8657;p27"/>
            <p:cNvSpPr/>
            <p:nvPr/>
          </p:nvSpPr>
          <p:spPr>
            <a:xfrm>
              <a:off x="4939906" y="3659318"/>
              <a:ext cx="63575" cy="56518"/>
            </a:xfrm>
            <a:custGeom>
              <a:avLst/>
              <a:gdLst/>
              <a:ahLst/>
              <a:cxnLst/>
              <a:rect l="l" t="t" r="r" b="b"/>
              <a:pathLst>
                <a:path w="2144" h="1906" extrusionOk="0">
                  <a:moveTo>
                    <a:pt x="1072" y="0"/>
                  </a:moveTo>
                  <a:lnTo>
                    <a:pt x="0" y="976"/>
                  </a:lnTo>
                  <a:lnTo>
                    <a:pt x="0" y="1905"/>
                  </a:lnTo>
                  <a:lnTo>
                    <a:pt x="1072" y="929"/>
                  </a:lnTo>
                  <a:lnTo>
                    <a:pt x="2144" y="1905"/>
                  </a:lnTo>
                  <a:lnTo>
                    <a:pt x="2144" y="976"/>
                  </a:ln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58" name="Google Shape;8658;p27"/>
            <p:cNvSpPr/>
            <p:nvPr/>
          </p:nvSpPr>
          <p:spPr>
            <a:xfrm>
              <a:off x="4939906" y="3605646"/>
              <a:ext cx="63575" cy="56518"/>
            </a:xfrm>
            <a:custGeom>
              <a:avLst/>
              <a:gdLst/>
              <a:ahLst/>
              <a:cxnLst/>
              <a:rect l="l" t="t" r="r" b="b"/>
              <a:pathLst>
                <a:path w="2144" h="1906" extrusionOk="0">
                  <a:moveTo>
                    <a:pt x="1072" y="0"/>
                  </a:moveTo>
                  <a:lnTo>
                    <a:pt x="0" y="977"/>
                  </a:lnTo>
                  <a:lnTo>
                    <a:pt x="0" y="1905"/>
                  </a:lnTo>
                  <a:lnTo>
                    <a:pt x="1072" y="905"/>
                  </a:lnTo>
                  <a:lnTo>
                    <a:pt x="2144" y="1905"/>
                  </a:lnTo>
                  <a:lnTo>
                    <a:pt x="2144" y="977"/>
                  </a:lnTo>
                  <a:lnTo>
                    <a:pt x="1072"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59" name="Google Shape;8659;p27"/>
          <p:cNvSpPr/>
          <p:nvPr/>
        </p:nvSpPr>
        <p:spPr>
          <a:xfrm>
            <a:off x="4042436" y="3436937"/>
            <a:ext cx="342516" cy="291010"/>
          </a:xfrm>
          <a:custGeom>
            <a:avLst/>
            <a:gdLst/>
            <a:ahLst/>
            <a:cxnLst/>
            <a:rect l="l" t="t" r="r" b="b"/>
            <a:pathLst>
              <a:path w="11551" h="9814" extrusionOk="0">
                <a:moveTo>
                  <a:pt x="3334" y="4313"/>
                </a:moveTo>
                <a:cubicBezTo>
                  <a:pt x="3406" y="4384"/>
                  <a:pt x="3477" y="4408"/>
                  <a:pt x="3572" y="4432"/>
                </a:cubicBezTo>
                <a:lnTo>
                  <a:pt x="3572" y="9147"/>
                </a:lnTo>
                <a:lnTo>
                  <a:pt x="1429" y="9147"/>
                </a:lnTo>
                <a:lnTo>
                  <a:pt x="1429" y="8457"/>
                </a:lnTo>
                <a:cubicBezTo>
                  <a:pt x="1858" y="8314"/>
                  <a:pt x="2143" y="7933"/>
                  <a:pt x="2143" y="7456"/>
                </a:cubicBezTo>
                <a:cubicBezTo>
                  <a:pt x="2143" y="7147"/>
                  <a:pt x="2024" y="6885"/>
                  <a:pt x="1810" y="6670"/>
                </a:cubicBezTo>
                <a:lnTo>
                  <a:pt x="3334" y="4313"/>
                </a:lnTo>
                <a:close/>
                <a:moveTo>
                  <a:pt x="4501" y="4289"/>
                </a:moveTo>
                <a:lnTo>
                  <a:pt x="5859" y="5861"/>
                </a:lnTo>
                <a:cubicBezTo>
                  <a:pt x="5787" y="6027"/>
                  <a:pt x="5739" y="6170"/>
                  <a:pt x="5739" y="6337"/>
                </a:cubicBezTo>
                <a:cubicBezTo>
                  <a:pt x="5739" y="6813"/>
                  <a:pt x="6049" y="7218"/>
                  <a:pt x="6501" y="7361"/>
                </a:cubicBezTo>
                <a:lnTo>
                  <a:pt x="6501" y="9147"/>
                </a:lnTo>
                <a:lnTo>
                  <a:pt x="4263" y="9147"/>
                </a:lnTo>
                <a:lnTo>
                  <a:pt x="4263" y="4432"/>
                </a:lnTo>
                <a:lnTo>
                  <a:pt x="4239" y="4432"/>
                </a:lnTo>
                <a:cubicBezTo>
                  <a:pt x="4311" y="4408"/>
                  <a:pt x="4430" y="4360"/>
                  <a:pt x="4501" y="4289"/>
                </a:cubicBezTo>
                <a:close/>
                <a:moveTo>
                  <a:pt x="9288" y="3217"/>
                </a:moveTo>
                <a:cubicBezTo>
                  <a:pt x="9383" y="3241"/>
                  <a:pt x="9478" y="3241"/>
                  <a:pt x="9526" y="3289"/>
                </a:cubicBezTo>
                <a:lnTo>
                  <a:pt x="9526" y="9147"/>
                </a:lnTo>
                <a:lnTo>
                  <a:pt x="7144" y="9147"/>
                </a:lnTo>
                <a:lnTo>
                  <a:pt x="7144" y="7361"/>
                </a:lnTo>
                <a:cubicBezTo>
                  <a:pt x="7573" y="7218"/>
                  <a:pt x="7883" y="6813"/>
                  <a:pt x="7883" y="6337"/>
                </a:cubicBezTo>
                <a:cubicBezTo>
                  <a:pt x="7883" y="6099"/>
                  <a:pt x="7811" y="5861"/>
                  <a:pt x="7645" y="5694"/>
                </a:cubicBezTo>
                <a:lnTo>
                  <a:pt x="9288" y="3217"/>
                </a:lnTo>
                <a:close/>
                <a:moveTo>
                  <a:pt x="9894" y="0"/>
                </a:moveTo>
                <a:cubicBezTo>
                  <a:pt x="8980" y="0"/>
                  <a:pt x="8240" y="745"/>
                  <a:pt x="8240" y="1646"/>
                </a:cubicBezTo>
                <a:cubicBezTo>
                  <a:pt x="8240" y="2122"/>
                  <a:pt x="8454" y="2527"/>
                  <a:pt x="8764" y="2836"/>
                </a:cubicBezTo>
                <a:lnTo>
                  <a:pt x="7121" y="5313"/>
                </a:lnTo>
                <a:cubicBezTo>
                  <a:pt x="7025" y="5265"/>
                  <a:pt x="6930" y="5265"/>
                  <a:pt x="6859" y="5265"/>
                </a:cubicBezTo>
                <a:cubicBezTo>
                  <a:pt x="6668" y="5265"/>
                  <a:pt x="6525" y="5313"/>
                  <a:pt x="6382" y="5384"/>
                </a:cubicBezTo>
                <a:lnTo>
                  <a:pt x="4954" y="3717"/>
                </a:lnTo>
                <a:cubicBezTo>
                  <a:pt x="4977" y="3598"/>
                  <a:pt x="5001" y="3456"/>
                  <a:pt x="4977" y="3313"/>
                </a:cubicBezTo>
                <a:cubicBezTo>
                  <a:pt x="4906" y="2789"/>
                  <a:pt x="4501" y="2384"/>
                  <a:pt x="4001" y="2360"/>
                </a:cubicBezTo>
                <a:cubicBezTo>
                  <a:pt x="3971" y="2358"/>
                  <a:pt x="3942" y="2357"/>
                  <a:pt x="3913" y="2357"/>
                </a:cubicBezTo>
                <a:cubicBezTo>
                  <a:pt x="3313" y="2357"/>
                  <a:pt x="2858" y="2818"/>
                  <a:pt x="2858" y="3432"/>
                </a:cubicBezTo>
                <a:cubicBezTo>
                  <a:pt x="2858" y="3551"/>
                  <a:pt x="2882" y="3670"/>
                  <a:pt x="2906" y="3765"/>
                </a:cubicBezTo>
                <a:lnTo>
                  <a:pt x="1191" y="6385"/>
                </a:lnTo>
                <a:lnTo>
                  <a:pt x="1072" y="6385"/>
                </a:lnTo>
                <a:cubicBezTo>
                  <a:pt x="476" y="6385"/>
                  <a:pt x="0" y="6861"/>
                  <a:pt x="0" y="7456"/>
                </a:cubicBezTo>
                <a:cubicBezTo>
                  <a:pt x="0" y="7933"/>
                  <a:pt x="310" y="8314"/>
                  <a:pt x="738" y="8457"/>
                </a:cubicBezTo>
                <a:lnTo>
                  <a:pt x="738" y="9147"/>
                </a:lnTo>
                <a:lnTo>
                  <a:pt x="0" y="9147"/>
                </a:lnTo>
                <a:lnTo>
                  <a:pt x="0" y="9814"/>
                </a:lnTo>
                <a:lnTo>
                  <a:pt x="11503" y="9814"/>
                </a:lnTo>
                <a:lnTo>
                  <a:pt x="11503" y="9147"/>
                </a:lnTo>
                <a:lnTo>
                  <a:pt x="10193" y="9147"/>
                </a:lnTo>
                <a:lnTo>
                  <a:pt x="10193" y="3289"/>
                </a:lnTo>
                <a:lnTo>
                  <a:pt x="10217" y="3289"/>
                </a:lnTo>
                <a:cubicBezTo>
                  <a:pt x="10979" y="3122"/>
                  <a:pt x="11550" y="2408"/>
                  <a:pt x="11526" y="1574"/>
                </a:cubicBezTo>
                <a:cubicBezTo>
                  <a:pt x="11503" y="741"/>
                  <a:pt x="10812" y="74"/>
                  <a:pt x="9978" y="2"/>
                </a:cubicBezTo>
                <a:cubicBezTo>
                  <a:pt x="9950" y="1"/>
                  <a:pt x="9922" y="0"/>
                  <a:pt x="98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60" name="Google Shape;8660;p27"/>
          <p:cNvGrpSpPr/>
          <p:nvPr/>
        </p:nvGrpSpPr>
        <p:grpSpPr>
          <a:xfrm>
            <a:off x="3346970" y="3403031"/>
            <a:ext cx="194224" cy="340386"/>
            <a:chOff x="3575570" y="3574570"/>
            <a:chExt cx="194224" cy="340386"/>
          </a:xfrm>
        </p:grpSpPr>
        <p:sp>
          <p:nvSpPr>
            <p:cNvPr id="8661" name="Google Shape;8661;p27"/>
            <p:cNvSpPr/>
            <p:nvPr/>
          </p:nvSpPr>
          <p:spPr>
            <a:xfrm>
              <a:off x="3575570" y="3677673"/>
              <a:ext cx="194224" cy="80536"/>
            </a:xfrm>
            <a:custGeom>
              <a:avLst/>
              <a:gdLst/>
              <a:ahLst/>
              <a:cxnLst/>
              <a:rect l="l" t="t" r="r" b="b"/>
              <a:pathLst>
                <a:path w="6550" h="2716" extrusionOk="0">
                  <a:moveTo>
                    <a:pt x="1739" y="0"/>
                  </a:moveTo>
                  <a:lnTo>
                    <a:pt x="1" y="929"/>
                  </a:lnTo>
                  <a:lnTo>
                    <a:pt x="3287" y="2715"/>
                  </a:lnTo>
                  <a:lnTo>
                    <a:pt x="6550" y="929"/>
                  </a:lnTo>
                  <a:lnTo>
                    <a:pt x="4835" y="0"/>
                  </a:lnTo>
                  <a:lnTo>
                    <a:pt x="3287" y="858"/>
                  </a:lnTo>
                  <a:lnTo>
                    <a:pt x="1739"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2" name="Google Shape;8662;p27"/>
            <p:cNvSpPr/>
            <p:nvPr/>
          </p:nvSpPr>
          <p:spPr>
            <a:xfrm>
              <a:off x="3575570" y="3574570"/>
              <a:ext cx="194224" cy="105948"/>
            </a:xfrm>
            <a:custGeom>
              <a:avLst/>
              <a:gdLst/>
              <a:ahLst/>
              <a:cxnLst/>
              <a:rect l="l" t="t" r="r" b="b"/>
              <a:pathLst>
                <a:path w="6550" h="3573" extrusionOk="0">
                  <a:moveTo>
                    <a:pt x="3287" y="0"/>
                  </a:moveTo>
                  <a:lnTo>
                    <a:pt x="1" y="1786"/>
                  </a:lnTo>
                  <a:lnTo>
                    <a:pt x="3287" y="3572"/>
                  </a:lnTo>
                  <a:lnTo>
                    <a:pt x="6550" y="1786"/>
                  </a:lnTo>
                  <a:lnTo>
                    <a:pt x="3287"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3" name="Google Shape;8663;p27"/>
            <p:cNvSpPr/>
            <p:nvPr/>
          </p:nvSpPr>
          <p:spPr>
            <a:xfrm>
              <a:off x="3575570" y="3835131"/>
              <a:ext cx="194224" cy="79825"/>
            </a:xfrm>
            <a:custGeom>
              <a:avLst/>
              <a:gdLst/>
              <a:ahLst/>
              <a:cxnLst/>
              <a:rect l="l" t="t" r="r" b="b"/>
              <a:pathLst>
                <a:path w="6550" h="2692" extrusionOk="0">
                  <a:moveTo>
                    <a:pt x="1739" y="1"/>
                  </a:moveTo>
                  <a:lnTo>
                    <a:pt x="1" y="906"/>
                  </a:lnTo>
                  <a:lnTo>
                    <a:pt x="3287" y="2692"/>
                  </a:lnTo>
                  <a:lnTo>
                    <a:pt x="6550" y="906"/>
                  </a:lnTo>
                  <a:lnTo>
                    <a:pt x="4835" y="1"/>
                  </a:lnTo>
                  <a:lnTo>
                    <a:pt x="3287" y="858"/>
                  </a:lnTo>
                  <a:lnTo>
                    <a:pt x="173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4" name="Google Shape;8664;p27"/>
            <p:cNvSpPr/>
            <p:nvPr/>
          </p:nvSpPr>
          <p:spPr>
            <a:xfrm>
              <a:off x="3575570" y="3756046"/>
              <a:ext cx="194224" cy="80536"/>
            </a:xfrm>
            <a:custGeom>
              <a:avLst/>
              <a:gdLst/>
              <a:ahLst/>
              <a:cxnLst/>
              <a:rect l="l" t="t" r="r" b="b"/>
              <a:pathLst>
                <a:path w="6550" h="2716" extrusionOk="0">
                  <a:moveTo>
                    <a:pt x="1739" y="1"/>
                  </a:moveTo>
                  <a:lnTo>
                    <a:pt x="1" y="929"/>
                  </a:lnTo>
                  <a:lnTo>
                    <a:pt x="3287" y="2715"/>
                  </a:lnTo>
                  <a:lnTo>
                    <a:pt x="6550" y="929"/>
                  </a:lnTo>
                  <a:lnTo>
                    <a:pt x="4835" y="1"/>
                  </a:lnTo>
                  <a:lnTo>
                    <a:pt x="3287" y="882"/>
                  </a:lnTo>
                  <a:lnTo>
                    <a:pt x="173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65" name="Google Shape;8665;p27"/>
          <p:cNvGrpSpPr/>
          <p:nvPr/>
        </p:nvGrpSpPr>
        <p:grpSpPr>
          <a:xfrm>
            <a:off x="2579172" y="3423563"/>
            <a:ext cx="341127" cy="341838"/>
            <a:chOff x="2950603" y="3575963"/>
            <a:chExt cx="341127" cy="341838"/>
          </a:xfrm>
        </p:grpSpPr>
        <p:sp>
          <p:nvSpPr>
            <p:cNvPr id="8666" name="Google Shape;8666;p27"/>
            <p:cNvSpPr/>
            <p:nvPr/>
          </p:nvSpPr>
          <p:spPr>
            <a:xfrm>
              <a:off x="2976757" y="3719988"/>
              <a:ext cx="44508" cy="84094"/>
            </a:xfrm>
            <a:custGeom>
              <a:avLst/>
              <a:gdLst/>
              <a:ahLst/>
              <a:cxnLst/>
              <a:rect l="l" t="t" r="r" b="b"/>
              <a:pathLst>
                <a:path w="1501" h="2836" extrusionOk="0">
                  <a:moveTo>
                    <a:pt x="755" y="1"/>
                  </a:moveTo>
                  <a:cubicBezTo>
                    <a:pt x="742" y="1"/>
                    <a:pt x="728" y="1"/>
                    <a:pt x="715" y="2"/>
                  </a:cubicBezTo>
                  <a:cubicBezTo>
                    <a:pt x="310" y="26"/>
                    <a:pt x="0" y="359"/>
                    <a:pt x="0" y="740"/>
                  </a:cubicBezTo>
                  <a:lnTo>
                    <a:pt x="0" y="2812"/>
                  </a:lnTo>
                  <a:cubicBezTo>
                    <a:pt x="238" y="2717"/>
                    <a:pt x="476" y="2693"/>
                    <a:pt x="738" y="2693"/>
                  </a:cubicBezTo>
                  <a:cubicBezTo>
                    <a:pt x="1024" y="2717"/>
                    <a:pt x="1262" y="2741"/>
                    <a:pt x="1500" y="2836"/>
                  </a:cubicBezTo>
                  <a:lnTo>
                    <a:pt x="1500" y="788"/>
                  </a:lnTo>
                  <a:cubicBezTo>
                    <a:pt x="1500" y="350"/>
                    <a:pt x="1165" y="1"/>
                    <a:pt x="7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7" name="Google Shape;8667;p27"/>
            <p:cNvSpPr/>
            <p:nvPr/>
          </p:nvSpPr>
          <p:spPr>
            <a:xfrm>
              <a:off x="2976045" y="3575963"/>
              <a:ext cx="45220" cy="129967"/>
            </a:xfrm>
            <a:custGeom>
              <a:avLst/>
              <a:gdLst/>
              <a:ahLst/>
              <a:cxnLst/>
              <a:rect l="l" t="t" r="r" b="b"/>
              <a:pathLst>
                <a:path w="1525" h="4383" extrusionOk="0">
                  <a:moveTo>
                    <a:pt x="0" y="1"/>
                  </a:moveTo>
                  <a:lnTo>
                    <a:pt x="0" y="4383"/>
                  </a:lnTo>
                  <a:cubicBezTo>
                    <a:pt x="215" y="4240"/>
                    <a:pt x="500" y="4168"/>
                    <a:pt x="762" y="4168"/>
                  </a:cubicBezTo>
                  <a:cubicBezTo>
                    <a:pt x="1048" y="4168"/>
                    <a:pt x="1334" y="4264"/>
                    <a:pt x="1524" y="4383"/>
                  </a:cubicBezTo>
                  <a:lnTo>
                    <a:pt x="152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8" name="Google Shape;8668;p27"/>
            <p:cNvSpPr/>
            <p:nvPr/>
          </p:nvSpPr>
          <p:spPr>
            <a:xfrm>
              <a:off x="2950603"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69" name="Google Shape;8669;p27"/>
            <p:cNvSpPr/>
            <p:nvPr/>
          </p:nvSpPr>
          <p:spPr>
            <a:xfrm>
              <a:off x="3072774" y="3820304"/>
              <a:ext cx="96786" cy="97497"/>
            </a:xfrm>
            <a:custGeom>
              <a:avLst/>
              <a:gdLst/>
              <a:ahLst/>
              <a:cxnLst/>
              <a:rect l="l" t="t" r="r" b="b"/>
              <a:pathLst>
                <a:path w="3264" h="3288" extrusionOk="0">
                  <a:moveTo>
                    <a:pt x="1644" y="1"/>
                  </a:moveTo>
                  <a:cubicBezTo>
                    <a:pt x="739" y="1"/>
                    <a:pt x="1" y="739"/>
                    <a:pt x="1" y="1644"/>
                  </a:cubicBezTo>
                  <a:cubicBezTo>
                    <a:pt x="1" y="2549"/>
                    <a:pt x="739" y="3287"/>
                    <a:pt x="1644" y="3287"/>
                  </a:cubicBezTo>
                  <a:cubicBezTo>
                    <a:pt x="2525" y="3287"/>
                    <a:pt x="3263" y="2549"/>
                    <a:pt x="3263" y="1644"/>
                  </a:cubicBezTo>
                  <a:cubicBezTo>
                    <a:pt x="3263" y="739"/>
                    <a:pt x="2525" y="1"/>
                    <a:pt x="16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0" name="Google Shape;8670;p27"/>
            <p:cNvSpPr/>
            <p:nvPr/>
          </p:nvSpPr>
          <p:spPr>
            <a:xfrm>
              <a:off x="3098928" y="3575963"/>
              <a:ext cx="45220" cy="41009"/>
            </a:xfrm>
            <a:custGeom>
              <a:avLst/>
              <a:gdLst/>
              <a:ahLst/>
              <a:cxnLst/>
              <a:rect l="l" t="t" r="r" b="b"/>
              <a:pathLst>
                <a:path w="1525" h="1383" extrusionOk="0">
                  <a:moveTo>
                    <a:pt x="0" y="1"/>
                  </a:moveTo>
                  <a:lnTo>
                    <a:pt x="0" y="1382"/>
                  </a:lnTo>
                  <a:cubicBezTo>
                    <a:pt x="214" y="1239"/>
                    <a:pt x="476" y="1168"/>
                    <a:pt x="762" y="1168"/>
                  </a:cubicBezTo>
                  <a:cubicBezTo>
                    <a:pt x="1048" y="1168"/>
                    <a:pt x="1286" y="1263"/>
                    <a:pt x="1524" y="1382"/>
                  </a:cubicBezTo>
                  <a:lnTo>
                    <a:pt x="152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1" name="Google Shape;8671;p27"/>
            <p:cNvSpPr/>
            <p:nvPr/>
          </p:nvSpPr>
          <p:spPr>
            <a:xfrm>
              <a:off x="3098928" y="3631029"/>
              <a:ext cx="45220" cy="173052"/>
            </a:xfrm>
            <a:custGeom>
              <a:avLst/>
              <a:gdLst/>
              <a:ahLst/>
              <a:cxnLst/>
              <a:rect l="l" t="t" r="r" b="b"/>
              <a:pathLst>
                <a:path w="1525" h="5836" extrusionOk="0">
                  <a:moveTo>
                    <a:pt x="757" y="0"/>
                  </a:moveTo>
                  <a:cubicBezTo>
                    <a:pt x="743" y="0"/>
                    <a:pt x="729" y="1"/>
                    <a:pt x="714" y="1"/>
                  </a:cubicBezTo>
                  <a:cubicBezTo>
                    <a:pt x="333" y="25"/>
                    <a:pt x="0" y="359"/>
                    <a:pt x="0" y="740"/>
                  </a:cubicBezTo>
                  <a:lnTo>
                    <a:pt x="0" y="5812"/>
                  </a:lnTo>
                  <a:cubicBezTo>
                    <a:pt x="238" y="5717"/>
                    <a:pt x="476" y="5693"/>
                    <a:pt x="762" y="5693"/>
                  </a:cubicBezTo>
                  <a:cubicBezTo>
                    <a:pt x="1024" y="5693"/>
                    <a:pt x="1286" y="5741"/>
                    <a:pt x="1524" y="5836"/>
                  </a:cubicBezTo>
                  <a:lnTo>
                    <a:pt x="1524" y="764"/>
                  </a:lnTo>
                  <a:cubicBezTo>
                    <a:pt x="1524" y="348"/>
                    <a:pt x="1189" y="0"/>
                    <a:pt x="75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2" name="Google Shape;8672;p27"/>
            <p:cNvSpPr/>
            <p:nvPr/>
          </p:nvSpPr>
          <p:spPr>
            <a:xfrm>
              <a:off x="3194232"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3" name="Google Shape;8673;p27"/>
            <p:cNvSpPr/>
            <p:nvPr/>
          </p:nvSpPr>
          <p:spPr>
            <a:xfrm>
              <a:off x="3220386" y="3575963"/>
              <a:ext cx="44508" cy="86200"/>
            </a:xfrm>
            <a:custGeom>
              <a:avLst/>
              <a:gdLst/>
              <a:ahLst/>
              <a:cxnLst/>
              <a:rect l="l" t="t" r="r" b="b"/>
              <a:pathLst>
                <a:path w="1501" h="2907" extrusionOk="0">
                  <a:moveTo>
                    <a:pt x="0" y="1"/>
                  </a:moveTo>
                  <a:lnTo>
                    <a:pt x="0" y="2906"/>
                  </a:lnTo>
                  <a:cubicBezTo>
                    <a:pt x="191" y="2740"/>
                    <a:pt x="476" y="2692"/>
                    <a:pt x="738" y="2692"/>
                  </a:cubicBezTo>
                  <a:cubicBezTo>
                    <a:pt x="1000" y="2692"/>
                    <a:pt x="1310" y="2740"/>
                    <a:pt x="1500" y="2906"/>
                  </a:cubicBezTo>
                  <a:lnTo>
                    <a:pt x="150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4" name="Google Shape;8674;p27"/>
            <p:cNvSpPr/>
            <p:nvPr/>
          </p:nvSpPr>
          <p:spPr>
            <a:xfrm>
              <a:off x="3220386" y="3676131"/>
              <a:ext cx="44508" cy="127951"/>
            </a:xfrm>
            <a:custGeom>
              <a:avLst/>
              <a:gdLst/>
              <a:ahLst/>
              <a:cxnLst/>
              <a:rect l="l" t="t" r="r" b="b"/>
              <a:pathLst>
                <a:path w="1501" h="4315" extrusionOk="0">
                  <a:moveTo>
                    <a:pt x="791" y="0"/>
                  </a:moveTo>
                  <a:cubicBezTo>
                    <a:pt x="766" y="0"/>
                    <a:pt x="740" y="2"/>
                    <a:pt x="715" y="5"/>
                  </a:cubicBezTo>
                  <a:cubicBezTo>
                    <a:pt x="310" y="28"/>
                    <a:pt x="0" y="362"/>
                    <a:pt x="0" y="743"/>
                  </a:cubicBezTo>
                  <a:lnTo>
                    <a:pt x="0" y="4315"/>
                  </a:lnTo>
                  <a:cubicBezTo>
                    <a:pt x="238" y="4220"/>
                    <a:pt x="500" y="4196"/>
                    <a:pt x="762" y="4196"/>
                  </a:cubicBezTo>
                  <a:cubicBezTo>
                    <a:pt x="1024" y="4196"/>
                    <a:pt x="1262" y="4220"/>
                    <a:pt x="1500" y="4315"/>
                  </a:cubicBezTo>
                  <a:lnTo>
                    <a:pt x="1500" y="767"/>
                  </a:lnTo>
                  <a:cubicBezTo>
                    <a:pt x="1500" y="341"/>
                    <a:pt x="1185" y="0"/>
                    <a:pt x="7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75" name="Google Shape;8675;p27"/>
          <p:cNvSpPr/>
          <p:nvPr/>
        </p:nvSpPr>
        <p:spPr>
          <a:xfrm>
            <a:off x="1831321" y="3410537"/>
            <a:ext cx="341122" cy="341834"/>
          </a:xfrm>
          <a:custGeom>
            <a:avLst/>
            <a:gdLst/>
            <a:ahLst/>
            <a:cxnLst/>
            <a:rect l="l" t="t" r="r" b="b"/>
            <a:pathLst>
              <a:path w="11504" h="11528" extrusionOk="0">
                <a:moveTo>
                  <a:pt x="1" y="1"/>
                </a:moveTo>
                <a:lnTo>
                  <a:pt x="1" y="6097"/>
                </a:lnTo>
                <a:lnTo>
                  <a:pt x="5287" y="6097"/>
                </a:lnTo>
                <a:lnTo>
                  <a:pt x="5287" y="8907"/>
                </a:lnTo>
                <a:lnTo>
                  <a:pt x="6312" y="8907"/>
                </a:lnTo>
                <a:lnTo>
                  <a:pt x="6312" y="6097"/>
                </a:lnTo>
                <a:lnTo>
                  <a:pt x="7002" y="6097"/>
                </a:lnTo>
                <a:lnTo>
                  <a:pt x="7002" y="10527"/>
                </a:lnTo>
                <a:lnTo>
                  <a:pt x="8050" y="10527"/>
                </a:lnTo>
                <a:lnTo>
                  <a:pt x="8050" y="6097"/>
                </a:lnTo>
                <a:lnTo>
                  <a:pt x="8741" y="6097"/>
                </a:lnTo>
                <a:lnTo>
                  <a:pt x="8741" y="9693"/>
                </a:lnTo>
                <a:lnTo>
                  <a:pt x="9765" y="9693"/>
                </a:lnTo>
                <a:lnTo>
                  <a:pt x="9765" y="6097"/>
                </a:lnTo>
                <a:lnTo>
                  <a:pt x="10455" y="6097"/>
                </a:lnTo>
                <a:lnTo>
                  <a:pt x="10455" y="11527"/>
                </a:lnTo>
                <a:lnTo>
                  <a:pt x="11503" y="11527"/>
                </a:lnTo>
                <a:lnTo>
                  <a:pt x="11503" y="5407"/>
                </a:lnTo>
                <a:lnTo>
                  <a:pt x="6312" y="5407"/>
                </a:lnTo>
                <a:lnTo>
                  <a:pt x="6312" y="2620"/>
                </a:lnTo>
                <a:lnTo>
                  <a:pt x="5240" y="2620"/>
                </a:lnTo>
                <a:lnTo>
                  <a:pt x="5240" y="5407"/>
                </a:lnTo>
                <a:lnTo>
                  <a:pt x="4573" y="5407"/>
                </a:lnTo>
                <a:lnTo>
                  <a:pt x="4573" y="977"/>
                </a:lnTo>
                <a:lnTo>
                  <a:pt x="3501" y="977"/>
                </a:lnTo>
                <a:lnTo>
                  <a:pt x="3501" y="5407"/>
                </a:lnTo>
                <a:lnTo>
                  <a:pt x="2835" y="5407"/>
                </a:lnTo>
                <a:lnTo>
                  <a:pt x="2835" y="1811"/>
                </a:lnTo>
                <a:lnTo>
                  <a:pt x="1763" y="1811"/>
                </a:lnTo>
                <a:lnTo>
                  <a:pt x="1763" y="5407"/>
                </a:lnTo>
                <a:lnTo>
                  <a:pt x="1072" y="5407"/>
                </a:lnTo>
                <a:lnTo>
                  <a:pt x="1072"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76" name="Google Shape;8676;p27"/>
          <p:cNvGrpSpPr/>
          <p:nvPr/>
        </p:nvGrpSpPr>
        <p:grpSpPr>
          <a:xfrm>
            <a:off x="1092631" y="3506583"/>
            <a:ext cx="340415" cy="187169"/>
            <a:chOff x="1759293" y="3649414"/>
            <a:chExt cx="340415" cy="187169"/>
          </a:xfrm>
        </p:grpSpPr>
        <p:sp>
          <p:nvSpPr>
            <p:cNvPr id="8677" name="Google Shape;8677;p27"/>
            <p:cNvSpPr/>
            <p:nvPr/>
          </p:nvSpPr>
          <p:spPr>
            <a:xfrm>
              <a:off x="2002922"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8" name="Google Shape;8678;p27"/>
            <p:cNvSpPr/>
            <p:nvPr/>
          </p:nvSpPr>
          <p:spPr>
            <a:xfrm>
              <a:off x="1880781" y="3649414"/>
              <a:ext cx="97468" cy="105237"/>
            </a:xfrm>
            <a:custGeom>
              <a:avLst/>
              <a:gdLst/>
              <a:ahLst/>
              <a:cxnLst/>
              <a:rect l="l" t="t" r="r" b="b"/>
              <a:pathLst>
                <a:path w="3287" h="3549" extrusionOk="0">
                  <a:moveTo>
                    <a:pt x="0" y="1"/>
                  </a:moveTo>
                  <a:lnTo>
                    <a:pt x="0" y="2811"/>
                  </a:lnTo>
                  <a:lnTo>
                    <a:pt x="929" y="2811"/>
                  </a:lnTo>
                  <a:lnTo>
                    <a:pt x="1667" y="3549"/>
                  </a:lnTo>
                  <a:lnTo>
                    <a:pt x="2429" y="2811"/>
                  </a:lnTo>
                  <a:lnTo>
                    <a:pt x="3286" y="2811"/>
                  </a:lnTo>
                  <a:lnTo>
                    <a:pt x="32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79" name="Google Shape;8679;p27"/>
            <p:cNvSpPr/>
            <p:nvPr/>
          </p:nvSpPr>
          <p:spPr>
            <a:xfrm>
              <a:off x="1759293"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0" name="Google Shape;8680;p27"/>
            <p:cNvSpPr/>
            <p:nvPr/>
          </p:nvSpPr>
          <p:spPr>
            <a:xfrm>
              <a:off x="1879358" y="3773008"/>
              <a:ext cx="99603" cy="63575"/>
            </a:xfrm>
            <a:custGeom>
              <a:avLst/>
              <a:gdLst/>
              <a:ahLst/>
              <a:cxnLst/>
              <a:rect l="l" t="t" r="r" b="b"/>
              <a:pathLst>
                <a:path w="3359" h="2144" extrusionOk="0">
                  <a:moveTo>
                    <a:pt x="0" y="0"/>
                  </a:moveTo>
                  <a:lnTo>
                    <a:pt x="0" y="2143"/>
                  </a:lnTo>
                  <a:lnTo>
                    <a:pt x="3358" y="2143"/>
                  </a:lnTo>
                  <a:lnTo>
                    <a:pt x="3358"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1" name="Google Shape;8681;p27"/>
            <p:cNvSpPr/>
            <p:nvPr/>
          </p:nvSpPr>
          <p:spPr>
            <a:xfrm>
              <a:off x="1999393" y="3773008"/>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2" name="Google Shape;8682;p27"/>
            <p:cNvSpPr/>
            <p:nvPr/>
          </p:nvSpPr>
          <p:spPr>
            <a:xfrm>
              <a:off x="1759293" y="3773008"/>
              <a:ext cx="100314" cy="63575"/>
            </a:xfrm>
            <a:custGeom>
              <a:avLst/>
              <a:gdLst/>
              <a:ahLst/>
              <a:cxnLst/>
              <a:rect l="l" t="t" r="r" b="b"/>
              <a:pathLst>
                <a:path w="3383" h="2144" extrusionOk="0">
                  <a:moveTo>
                    <a:pt x="1" y="0"/>
                  </a:moveTo>
                  <a:lnTo>
                    <a:pt x="1" y="2143"/>
                  </a:lnTo>
                  <a:lnTo>
                    <a:pt x="3383" y="2143"/>
                  </a:lnTo>
                  <a:lnTo>
                    <a:pt x="338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683" name="Google Shape;8683;p27"/>
          <p:cNvGrpSpPr/>
          <p:nvPr/>
        </p:nvGrpSpPr>
        <p:grpSpPr>
          <a:xfrm>
            <a:off x="1091949" y="4015014"/>
            <a:ext cx="340384" cy="341125"/>
            <a:chOff x="1758611" y="4157845"/>
            <a:chExt cx="340384" cy="341125"/>
          </a:xfrm>
        </p:grpSpPr>
        <p:sp>
          <p:nvSpPr>
            <p:cNvPr id="8684" name="Google Shape;8684;p27"/>
            <p:cNvSpPr/>
            <p:nvPr/>
          </p:nvSpPr>
          <p:spPr>
            <a:xfrm>
              <a:off x="1759293" y="4157845"/>
              <a:ext cx="186455" cy="163178"/>
            </a:xfrm>
            <a:custGeom>
              <a:avLst/>
              <a:gdLst/>
              <a:ahLst/>
              <a:cxnLst/>
              <a:rect l="l" t="t" r="r" b="b"/>
              <a:pathLst>
                <a:path w="6288" h="5503" extrusionOk="0">
                  <a:moveTo>
                    <a:pt x="5407" y="1"/>
                  </a:moveTo>
                  <a:cubicBezTo>
                    <a:pt x="2478" y="192"/>
                    <a:pt x="120" y="2573"/>
                    <a:pt x="1" y="5502"/>
                  </a:cubicBezTo>
                  <a:lnTo>
                    <a:pt x="1692" y="5502"/>
                  </a:lnTo>
                  <a:lnTo>
                    <a:pt x="2835" y="4383"/>
                  </a:lnTo>
                  <a:lnTo>
                    <a:pt x="3954" y="5502"/>
                  </a:lnTo>
                  <a:lnTo>
                    <a:pt x="5407" y="5502"/>
                  </a:lnTo>
                  <a:lnTo>
                    <a:pt x="5407" y="3764"/>
                  </a:lnTo>
                  <a:lnTo>
                    <a:pt x="6288" y="2883"/>
                  </a:lnTo>
                  <a:lnTo>
                    <a:pt x="5407" y="2025"/>
                  </a:lnTo>
                  <a:lnTo>
                    <a:pt x="54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5" name="Google Shape;8685;p27"/>
            <p:cNvSpPr/>
            <p:nvPr/>
          </p:nvSpPr>
          <p:spPr>
            <a:xfrm>
              <a:off x="1913251" y="4340744"/>
              <a:ext cx="185032" cy="156802"/>
            </a:xfrm>
            <a:custGeom>
              <a:avLst/>
              <a:gdLst/>
              <a:ahLst/>
              <a:cxnLst/>
              <a:rect l="l" t="t" r="r" b="b"/>
              <a:pathLst>
                <a:path w="6240" h="5288" extrusionOk="0">
                  <a:moveTo>
                    <a:pt x="834" y="1"/>
                  </a:moveTo>
                  <a:lnTo>
                    <a:pt x="834" y="1763"/>
                  </a:lnTo>
                  <a:lnTo>
                    <a:pt x="0" y="2597"/>
                  </a:lnTo>
                  <a:lnTo>
                    <a:pt x="834" y="3430"/>
                  </a:lnTo>
                  <a:lnTo>
                    <a:pt x="834" y="5288"/>
                  </a:lnTo>
                  <a:cubicBezTo>
                    <a:pt x="3692" y="5121"/>
                    <a:pt x="6026" y="2835"/>
                    <a:pt x="6240" y="1"/>
                  </a:cubicBezTo>
                  <a:lnTo>
                    <a:pt x="4597" y="1"/>
                  </a:lnTo>
                  <a:lnTo>
                    <a:pt x="3477" y="1120"/>
                  </a:lnTo>
                  <a:lnTo>
                    <a:pt x="233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6" name="Google Shape;8686;p27"/>
            <p:cNvSpPr/>
            <p:nvPr/>
          </p:nvSpPr>
          <p:spPr>
            <a:xfrm>
              <a:off x="1758611" y="4313908"/>
              <a:ext cx="161013" cy="185061"/>
            </a:xfrm>
            <a:custGeom>
              <a:avLst/>
              <a:gdLst/>
              <a:ahLst/>
              <a:cxnLst/>
              <a:rect l="l" t="t" r="r" b="b"/>
              <a:pathLst>
                <a:path w="5430" h="6241" extrusionOk="0">
                  <a:moveTo>
                    <a:pt x="2810" y="1"/>
                  </a:moveTo>
                  <a:lnTo>
                    <a:pt x="1953" y="882"/>
                  </a:lnTo>
                  <a:lnTo>
                    <a:pt x="0" y="882"/>
                  </a:lnTo>
                  <a:cubicBezTo>
                    <a:pt x="262" y="3764"/>
                    <a:pt x="2572" y="6050"/>
                    <a:pt x="5430" y="6240"/>
                  </a:cubicBezTo>
                  <a:lnTo>
                    <a:pt x="5430" y="4621"/>
                  </a:lnTo>
                  <a:lnTo>
                    <a:pt x="4311" y="3502"/>
                  </a:lnTo>
                  <a:lnTo>
                    <a:pt x="5430" y="2359"/>
                  </a:lnTo>
                  <a:lnTo>
                    <a:pt x="5430" y="882"/>
                  </a:lnTo>
                  <a:lnTo>
                    <a:pt x="3691" y="882"/>
                  </a:lnTo>
                  <a:lnTo>
                    <a:pt x="281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87" name="Google Shape;8687;p27"/>
            <p:cNvSpPr/>
            <p:nvPr/>
          </p:nvSpPr>
          <p:spPr>
            <a:xfrm>
              <a:off x="1939376" y="4157845"/>
              <a:ext cx="159619" cy="187878"/>
            </a:xfrm>
            <a:custGeom>
              <a:avLst/>
              <a:gdLst/>
              <a:ahLst/>
              <a:cxnLst/>
              <a:rect l="l" t="t" r="r" b="b"/>
              <a:pathLst>
                <a:path w="5383" h="6336" extrusionOk="0">
                  <a:moveTo>
                    <a:pt x="1" y="1"/>
                  </a:moveTo>
                  <a:lnTo>
                    <a:pt x="1" y="1787"/>
                  </a:lnTo>
                  <a:lnTo>
                    <a:pt x="1120" y="2930"/>
                  </a:lnTo>
                  <a:lnTo>
                    <a:pt x="1" y="4049"/>
                  </a:lnTo>
                  <a:lnTo>
                    <a:pt x="1" y="5502"/>
                  </a:lnTo>
                  <a:lnTo>
                    <a:pt x="1763" y="5502"/>
                  </a:lnTo>
                  <a:lnTo>
                    <a:pt x="2596" y="6336"/>
                  </a:lnTo>
                  <a:lnTo>
                    <a:pt x="3430" y="5502"/>
                  </a:lnTo>
                  <a:lnTo>
                    <a:pt x="5383" y="5502"/>
                  </a:lnTo>
                  <a:cubicBezTo>
                    <a:pt x="5287" y="2573"/>
                    <a:pt x="2954" y="144"/>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688" name="Google Shape;8688;p27"/>
          <p:cNvSpPr/>
          <p:nvPr/>
        </p:nvSpPr>
        <p:spPr>
          <a:xfrm>
            <a:off x="1865273" y="3973330"/>
            <a:ext cx="272536" cy="343584"/>
          </a:xfrm>
          <a:custGeom>
            <a:avLst/>
            <a:gdLst/>
            <a:ahLst/>
            <a:cxnLst/>
            <a:rect l="l" t="t" r="r" b="b"/>
            <a:pathLst>
              <a:path w="9191" h="11587" extrusionOk="0">
                <a:moveTo>
                  <a:pt x="1680" y="1"/>
                </a:moveTo>
                <a:cubicBezTo>
                  <a:pt x="747" y="1"/>
                  <a:pt x="0" y="767"/>
                  <a:pt x="23" y="1679"/>
                </a:cubicBezTo>
                <a:cubicBezTo>
                  <a:pt x="46" y="2537"/>
                  <a:pt x="808" y="3251"/>
                  <a:pt x="1666" y="3251"/>
                </a:cubicBezTo>
                <a:lnTo>
                  <a:pt x="4262" y="3251"/>
                </a:lnTo>
                <a:lnTo>
                  <a:pt x="4262" y="6704"/>
                </a:lnTo>
                <a:lnTo>
                  <a:pt x="3309" y="6704"/>
                </a:lnTo>
                <a:lnTo>
                  <a:pt x="3309" y="5847"/>
                </a:lnTo>
                <a:cubicBezTo>
                  <a:pt x="3309" y="5013"/>
                  <a:pt x="2714" y="4323"/>
                  <a:pt x="1880" y="4204"/>
                </a:cubicBezTo>
                <a:cubicBezTo>
                  <a:pt x="1813" y="4196"/>
                  <a:pt x="1746" y="4192"/>
                  <a:pt x="1680" y="4192"/>
                </a:cubicBezTo>
                <a:cubicBezTo>
                  <a:pt x="747" y="4192"/>
                  <a:pt x="0" y="4959"/>
                  <a:pt x="23" y="5871"/>
                </a:cubicBezTo>
                <a:cubicBezTo>
                  <a:pt x="46" y="6752"/>
                  <a:pt x="808" y="7466"/>
                  <a:pt x="1666" y="7466"/>
                </a:cubicBezTo>
                <a:lnTo>
                  <a:pt x="4262" y="7466"/>
                </a:lnTo>
                <a:lnTo>
                  <a:pt x="4262" y="10919"/>
                </a:lnTo>
                <a:lnTo>
                  <a:pt x="3309" y="10919"/>
                </a:lnTo>
                <a:lnTo>
                  <a:pt x="3309" y="9991"/>
                </a:lnTo>
                <a:cubicBezTo>
                  <a:pt x="3309" y="9157"/>
                  <a:pt x="2714" y="8466"/>
                  <a:pt x="1880" y="8347"/>
                </a:cubicBezTo>
                <a:cubicBezTo>
                  <a:pt x="1813" y="8340"/>
                  <a:pt x="1746" y="8336"/>
                  <a:pt x="1680" y="8336"/>
                </a:cubicBezTo>
                <a:cubicBezTo>
                  <a:pt x="747" y="8336"/>
                  <a:pt x="0" y="9102"/>
                  <a:pt x="23" y="10014"/>
                </a:cubicBezTo>
                <a:cubicBezTo>
                  <a:pt x="46" y="10872"/>
                  <a:pt x="808" y="11586"/>
                  <a:pt x="1666" y="11586"/>
                </a:cubicBezTo>
                <a:lnTo>
                  <a:pt x="4928" y="11586"/>
                </a:lnTo>
                <a:lnTo>
                  <a:pt x="4928" y="9419"/>
                </a:lnTo>
                <a:lnTo>
                  <a:pt x="7500" y="9419"/>
                </a:lnTo>
                <a:cubicBezTo>
                  <a:pt x="8381" y="9419"/>
                  <a:pt x="9144" y="8705"/>
                  <a:pt x="9144" y="7823"/>
                </a:cubicBezTo>
                <a:cubicBezTo>
                  <a:pt x="9166" y="6924"/>
                  <a:pt x="8445" y="6172"/>
                  <a:pt x="7582" y="6172"/>
                </a:cubicBezTo>
                <a:cubicBezTo>
                  <a:pt x="7531" y="6172"/>
                  <a:pt x="7480" y="6175"/>
                  <a:pt x="7429" y="6180"/>
                </a:cubicBezTo>
                <a:cubicBezTo>
                  <a:pt x="6572" y="6228"/>
                  <a:pt x="5929" y="6942"/>
                  <a:pt x="5929" y="7823"/>
                </a:cubicBezTo>
                <a:lnTo>
                  <a:pt x="5929" y="8705"/>
                </a:lnTo>
                <a:lnTo>
                  <a:pt x="4976" y="8705"/>
                </a:lnTo>
                <a:lnTo>
                  <a:pt x="4976" y="5252"/>
                </a:lnTo>
                <a:lnTo>
                  <a:pt x="7524" y="5252"/>
                </a:lnTo>
                <a:cubicBezTo>
                  <a:pt x="8381" y="5252"/>
                  <a:pt x="9144" y="4561"/>
                  <a:pt x="9167" y="3680"/>
                </a:cubicBezTo>
                <a:cubicBezTo>
                  <a:pt x="9190" y="2755"/>
                  <a:pt x="8472" y="1987"/>
                  <a:pt x="7559" y="1987"/>
                </a:cubicBezTo>
                <a:cubicBezTo>
                  <a:pt x="7531" y="1987"/>
                  <a:pt x="7504" y="1988"/>
                  <a:pt x="7477" y="1989"/>
                </a:cubicBezTo>
                <a:cubicBezTo>
                  <a:pt x="6595" y="2013"/>
                  <a:pt x="5881" y="2751"/>
                  <a:pt x="5881" y="3608"/>
                </a:cubicBezTo>
                <a:lnTo>
                  <a:pt x="5881" y="4537"/>
                </a:lnTo>
                <a:lnTo>
                  <a:pt x="4928" y="4537"/>
                </a:lnTo>
                <a:lnTo>
                  <a:pt x="4928" y="12"/>
                </a:lnTo>
                <a:lnTo>
                  <a:pt x="4262" y="12"/>
                </a:lnTo>
                <a:lnTo>
                  <a:pt x="4262" y="2584"/>
                </a:lnTo>
                <a:lnTo>
                  <a:pt x="3309" y="2584"/>
                </a:lnTo>
                <a:lnTo>
                  <a:pt x="3309" y="1656"/>
                </a:lnTo>
                <a:cubicBezTo>
                  <a:pt x="3309" y="822"/>
                  <a:pt x="2714" y="131"/>
                  <a:pt x="1880" y="12"/>
                </a:cubicBezTo>
                <a:cubicBezTo>
                  <a:pt x="1813" y="4"/>
                  <a:pt x="1746" y="1"/>
                  <a:pt x="168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689" name="Google Shape;8689;p27"/>
          <p:cNvGrpSpPr/>
          <p:nvPr/>
        </p:nvGrpSpPr>
        <p:grpSpPr>
          <a:xfrm>
            <a:off x="2588365" y="3981455"/>
            <a:ext cx="322742" cy="298723"/>
            <a:chOff x="2959796" y="4133855"/>
            <a:chExt cx="322742" cy="298723"/>
          </a:xfrm>
        </p:grpSpPr>
        <p:sp>
          <p:nvSpPr>
            <p:cNvPr id="8690" name="Google Shape;8690;p27"/>
            <p:cNvSpPr/>
            <p:nvPr/>
          </p:nvSpPr>
          <p:spPr>
            <a:xfrm>
              <a:off x="2959796" y="4369004"/>
              <a:ext cx="63575" cy="63575"/>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1" name="Google Shape;8691;p27"/>
            <p:cNvSpPr/>
            <p:nvPr/>
          </p:nvSpPr>
          <p:spPr>
            <a:xfrm>
              <a:off x="2959796" y="4289919"/>
              <a:ext cx="63575" cy="63575"/>
            </a:xfrm>
            <a:custGeom>
              <a:avLst/>
              <a:gdLst/>
              <a:ahLst/>
              <a:cxnLst/>
              <a:rect l="l" t="t" r="r" b="b"/>
              <a:pathLst>
                <a:path w="2144" h="2144" extrusionOk="0">
                  <a:moveTo>
                    <a:pt x="1072" y="0"/>
                  </a:moveTo>
                  <a:cubicBezTo>
                    <a:pt x="477" y="0"/>
                    <a:pt x="1" y="500"/>
                    <a:pt x="1" y="1072"/>
                  </a:cubicBezTo>
                  <a:cubicBezTo>
                    <a:pt x="1" y="1667"/>
                    <a:pt x="477" y="2144"/>
                    <a:pt x="1072" y="2144"/>
                  </a:cubicBezTo>
                  <a:cubicBezTo>
                    <a:pt x="1668" y="2144"/>
                    <a:pt x="2144" y="1667"/>
                    <a:pt x="2144" y="1072"/>
                  </a:cubicBezTo>
                  <a:cubicBezTo>
                    <a:pt x="2144" y="500"/>
                    <a:pt x="1668"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2" name="Google Shape;8692;p27"/>
            <p:cNvSpPr/>
            <p:nvPr/>
          </p:nvSpPr>
          <p:spPr>
            <a:xfrm>
              <a:off x="2959796" y="4212228"/>
              <a:ext cx="63575" cy="63575"/>
            </a:xfrm>
            <a:custGeom>
              <a:avLst/>
              <a:gdLst/>
              <a:ahLst/>
              <a:cxnLst/>
              <a:rect l="l" t="t" r="r" b="b"/>
              <a:pathLst>
                <a:path w="2144" h="2144" extrusionOk="0">
                  <a:moveTo>
                    <a:pt x="1072" y="1"/>
                  </a:moveTo>
                  <a:cubicBezTo>
                    <a:pt x="477" y="1"/>
                    <a:pt x="1" y="501"/>
                    <a:pt x="1" y="1072"/>
                  </a:cubicBezTo>
                  <a:cubicBezTo>
                    <a:pt x="1" y="1668"/>
                    <a:pt x="477" y="2144"/>
                    <a:pt x="1072" y="2144"/>
                  </a:cubicBezTo>
                  <a:cubicBezTo>
                    <a:pt x="1668" y="2144"/>
                    <a:pt x="2144" y="1668"/>
                    <a:pt x="2144" y="1072"/>
                  </a:cubicBezTo>
                  <a:cubicBezTo>
                    <a:pt x="2144" y="501"/>
                    <a:pt x="1668"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3" name="Google Shape;8693;p27"/>
            <p:cNvSpPr/>
            <p:nvPr/>
          </p:nvSpPr>
          <p:spPr>
            <a:xfrm>
              <a:off x="3045938" y="4369004"/>
              <a:ext cx="63605" cy="63575"/>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4" name="Google Shape;8694;p27"/>
            <p:cNvSpPr/>
            <p:nvPr/>
          </p:nvSpPr>
          <p:spPr>
            <a:xfrm>
              <a:off x="3045938" y="4289919"/>
              <a:ext cx="63605" cy="63575"/>
            </a:xfrm>
            <a:custGeom>
              <a:avLst/>
              <a:gdLst/>
              <a:ahLst/>
              <a:cxnLst/>
              <a:rect l="l" t="t" r="r" b="b"/>
              <a:pathLst>
                <a:path w="2145" h="2144" extrusionOk="0">
                  <a:moveTo>
                    <a:pt x="1073" y="0"/>
                  </a:moveTo>
                  <a:cubicBezTo>
                    <a:pt x="477" y="0"/>
                    <a:pt x="1" y="500"/>
                    <a:pt x="1" y="1072"/>
                  </a:cubicBezTo>
                  <a:cubicBezTo>
                    <a:pt x="1" y="1667"/>
                    <a:pt x="477" y="2144"/>
                    <a:pt x="1073" y="2144"/>
                  </a:cubicBezTo>
                  <a:cubicBezTo>
                    <a:pt x="1668" y="2144"/>
                    <a:pt x="2144" y="1667"/>
                    <a:pt x="2144" y="1072"/>
                  </a:cubicBezTo>
                  <a:cubicBezTo>
                    <a:pt x="2144" y="500"/>
                    <a:pt x="1668" y="0"/>
                    <a:pt x="107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5" name="Google Shape;8695;p27"/>
            <p:cNvSpPr/>
            <p:nvPr/>
          </p:nvSpPr>
          <p:spPr>
            <a:xfrm>
              <a:off x="3132821" y="4369004"/>
              <a:ext cx="63575" cy="63575"/>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6" name="Google Shape;8696;p27"/>
            <p:cNvSpPr/>
            <p:nvPr/>
          </p:nvSpPr>
          <p:spPr>
            <a:xfrm>
              <a:off x="3132821" y="4289919"/>
              <a:ext cx="63575" cy="63575"/>
            </a:xfrm>
            <a:custGeom>
              <a:avLst/>
              <a:gdLst/>
              <a:ahLst/>
              <a:cxnLst/>
              <a:rect l="l" t="t" r="r" b="b"/>
              <a:pathLst>
                <a:path w="2144" h="2144" extrusionOk="0">
                  <a:moveTo>
                    <a:pt x="1072" y="0"/>
                  </a:moveTo>
                  <a:cubicBezTo>
                    <a:pt x="476" y="0"/>
                    <a:pt x="0" y="500"/>
                    <a:pt x="0" y="1072"/>
                  </a:cubicBezTo>
                  <a:cubicBezTo>
                    <a:pt x="0" y="1667"/>
                    <a:pt x="476" y="2144"/>
                    <a:pt x="1072" y="2144"/>
                  </a:cubicBezTo>
                  <a:cubicBezTo>
                    <a:pt x="1667" y="2144"/>
                    <a:pt x="2143" y="1667"/>
                    <a:pt x="2143" y="1072"/>
                  </a:cubicBezTo>
                  <a:cubicBezTo>
                    <a:pt x="2143" y="500"/>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7" name="Google Shape;8697;p27"/>
            <p:cNvSpPr/>
            <p:nvPr/>
          </p:nvSpPr>
          <p:spPr>
            <a:xfrm>
              <a:off x="3132821" y="4212228"/>
              <a:ext cx="63575" cy="63575"/>
            </a:xfrm>
            <a:custGeom>
              <a:avLst/>
              <a:gdLst/>
              <a:ahLst/>
              <a:cxnLst/>
              <a:rect l="l" t="t" r="r" b="b"/>
              <a:pathLst>
                <a:path w="2144" h="2144" extrusionOk="0">
                  <a:moveTo>
                    <a:pt x="1072" y="1"/>
                  </a:moveTo>
                  <a:cubicBezTo>
                    <a:pt x="476" y="1"/>
                    <a:pt x="0" y="501"/>
                    <a:pt x="0" y="1072"/>
                  </a:cubicBezTo>
                  <a:cubicBezTo>
                    <a:pt x="0" y="1668"/>
                    <a:pt x="476" y="2144"/>
                    <a:pt x="1072" y="2144"/>
                  </a:cubicBezTo>
                  <a:cubicBezTo>
                    <a:pt x="1667" y="2144"/>
                    <a:pt x="2143" y="1668"/>
                    <a:pt x="2143" y="1072"/>
                  </a:cubicBezTo>
                  <a:cubicBezTo>
                    <a:pt x="2143" y="501"/>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8" name="Google Shape;8698;p27"/>
            <p:cNvSpPr/>
            <p:nvPr/>
          </p:nvSpPr>
          <p:spPr>
            <a:xfrm>
              <a:off x="3218963" y="4369004"/>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99" name="Google Shape;8699;p27"/>
            <p:cNvSpPr/>
            <p:nvPr/>
          </p:nvSpPr>
          <p:spPr>
            <a:xfrm>
              <a:off x="3218963" y="4289919"/>
              <a:ext cx="63575" cy="63575"/>
            </a:xfrm>
            <a:custGeom>
              <a:avLst/>
              <a:gdLst/>
              <a:ahLst/>
              <a:cxnLst/>
              <a:rect l="l" t="t" r="r" b="b"/>
              <a:pathLst>
                <a:path w="2144" h="2144" extrusionOk="0">
                  <a:moveTo>
                    <a:pt x="1072" y="0"/>
                  </a:moveTo>
                  <a:cubicBezTo>
                    <a:pt x="477" y="0"/>
                    <a:pt x="0" y="500"/>
                    <a:pt x="0" y="1072"/>
                  </a:cubicBezTo>
                  <a:cubicBezTo>
                    <a:pt x="0" y="1667"/>
                    <a:pt x="477" y="2144"/>
                    <a:pt x="1072" y="2144"/>
                  </a:cubicBezTo>
                  <a:cubicBezTo>
                    <a:pt x="1667" y="2144"/>
                    <a:pt x="2144" y="1667"/>
                    <a:pt x="2144" y="1072"/>
                  </a:cubicBezTo>
                  <a:cubicBezTo>
                    <a:pt x="2144" y="500"/>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0" name="Google Shape;8700;p27"/>
            <p:cNvSpPr/>
            <p:nvPr/>
          </p:nvSpPr>
          <p:spPr>
            <a:xfrm>
              <a:off x="3218963" y="4212228"/>
              <a:ext cx="63575" cy="63575"/>
            </a:xfrm>
            <a:custGeom>
              <a:avLst/>
              <a:gdLst/>
              <a:ahLst/>
              <a:cxnLst/>
              <a:rect l="l" t="t" r="r" b="b"/>
              <a:pathLst>
                <a:path w="2144" h="2144" extrusionOk="0">
                  <a:moveTo>
                    <a:pt x="1072" y="1"/>
                  </a:moveTo>
                  <a:cubicBezTo>
                    <a:pt x="477" y="1"/>
                    <a:pt x="0" y="501"/>
                    <a:pt x="0" y="1072"/>
                  </a:cubicBezTo>
                  <a:cubicBezTo>
                    <a:pt x="0" y="1668"/>
                    <a:pt x="477" y="2144"/>
                    <a:pt x="1072" y="2144"/>
                  </a:cubicBezTo>
                  <a:cubicBezTo>
                    <a:pt x="1667" y="2144"/>
                    <a:pt x="2144" y="1668"/>
                    <a:pt x="2144" y="1072"/>
                  </a:cubicBezTo>
                  <a:cubicBezTo>
                    <a:pt x="2144" y="501"/>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1" name="Google Shape;8701;p27"/>
            <p:cNvSpPr/>
            <p:nvPr/>
          </p:nvSpPr>
          <p:spPr>
            <a:xfrm>
              <a:off x="3218963" y="4133855"/>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02" name="Google Shape;8702;p27"/>
          <p:cNvSpPr/>
          <p:nvPr/>
        </p:nvSpPr>
        <p:spPr>
          <a:xfrm>
            <a:off x="3272838" y="3977687"/>
            <a:ext cx="341093" cy="341093"/>
          </a:xfrm>
          <a:custGeom>
            <a:avLst/>
            <a:gdLst/>
            <a:ahLst/>
            <a:cxnLst/>
            <a:rect l="l" t="t" r="r" b="b"/>
            <a:pathLst>
              <a:path w="11503" h="11503" extrusionOk="0">
                <a:moveTo>
                  <a:pt x="0" y="1"/>
                </a:moveTo>
                <a:lnTo>
                  <a:pt x="0" y="11503"/>
                </a:lnTo>
                <a:lnTo>
                  <a:pt x="11503" y="11503"/>
                </a:lnTo>
                <a:lnTo>
                  <a:pt x="11503" y="10265"/>
                </a:lnTo>
                <a:lnTo>
                  <a:pt x="10836" y="10265"/>
                </a:lnTo>
                <a:lnTo>
                  <a:pt x="10836" y="10360"/>
                </a:lnTo>
                <a:lnTo>
                  <a:pt x="10836" y="10908"/>
                </a:lnTo>
                <a:lnTo>
                  <a:pt x="691" y="10908"/>
                </a:lnTo>
                <a:lnTo>
                  <a:pt x="691" y="9955"/>
                </a:lnTo>
                <a:lnTo>
                  <a:pt x="2072" y="9026"/>
                </a:lnTo>
                <a:cubicBezTo>
                  <a:pt x="2243" y="9154"/>
                  <a:pt x="2490" y="9244"/>
                  <a:pt x="2746" y="9244"/>
                </a:cubicBezTo>
                <a:cubicBezTo>
                  <a:pt x="2775" y="9244"/>
                  <a:pt x="2805" y="9243"/>
                  <a:pt x="2834" y="9240"/>
                </a:cubicBezTo>
                <a:cubicBezTo>
                  <a:pt x="3334" y="9169"/>
                  <a:pt x="3739" y="8788"/>
                  <a:pt x="3787" y="8288"/>
                </a:cubicBezTo>
                <a:cubicBezTo>
                  <a:pt x="3811" y="8002"/>
                  <a:pt x="3739" y="7740"/>
                  <a:pt x="3620" y="7526"/>
                </a:cubicBezTo>
                <a:lnTo>
                  <a:pt x="4049" y="6788"/>
                </a:lnTo>
                <a:cubicBezTo>
                  <a:pt x="4144" y="6811"/>
                  <a:pt x="4239" y="6811"/>
                  <a:pt x="4335" y="6811"/>
                </a:cubicBezTo>
                <a:cubicBezTo>
                  <a:pt x="4596" y="6811"/>
                  <a:pt x="4835" y="6740"/>
                  <a:pt x="5001" y="6549"/>
                </a:cubicBezTo>
                <a:lnTo>
                  <a:pt x="5644" y="7002"/>
                </a:lnTo>
                <a:cubicBezTo>
                  <a:pt x="5597" y="7145"/>
                  <a:pt x="5597" y="7288"/>
                  <a:pt x="5644" y="7454"/>
                </a:cubicBezTo>
                <a:cubicBezTo>
                  <a:pt x="5716" y="7859"/>
                  <a:pt x="6049" y="8193"/>
                  <a:pt x="6478" y="8264"/>
                </a:cubicBezTo>
                <a:cubicBezTo>
                  <a:pt x="6531" y="8272"/>
                  <a:pt x="6584" y="8276"/>
                  <a:pt x="6636" y="8276"/>
                </a:cubicBezTo>
                <a:cubicBezTo>
                  <a:pt x="7215" y="8276"/>
                  <a:pt x="7716" y="7806"/>
                  <a:pt x="7716" y="7216"/>
                </a:cubicBezTo>
                <a:cubicBezTo>
                  <a:pt x="7716" y="7026"/>
                  <a:pt x="7692" y="6883"/>
                  <a:pt x="7597" y="6764"/>
                </a:cubicBezTo>
                <a:lnTo>
                  <a:pt x="8169" y="6145"/>
                </a:lnTo>
                <a:cubicBezTo>
                  <a:pt x="8289" y="6196"/>
                  <a:pt x="8434" y="6235"/>
                  <a:pt x="8585" y="6235"/>
                </a:cubicBezTo>
                <a:cubicBezTo>
                  <a:pt x="8644" y="6235"/>
                  <a:pt x="8704" y="6229"/>
                  <a:pt x="8764" y="6216"/>
                </a:cubicBezTo>
                <a:cubicBezTo>
                  <a:pt x="9240" y="6168"/>
                  <a:pt x="9621" y="5787"/>
                  <a:pt x="9693" y="5311"/>
                </a:cubicBezTo>
                <a:cubicBezTo>
                  <a:pt x="9717" y="4978"/>
                  <a:pt x="9621" y="4668"/>
                  <a:pt x="9407" y="4478"/>
                </a:cubicBezTo>
                <a:lnTo>
                  <a:pt x="9836" y="3882"/>
                </a:lnTo>
                <a:cubicBezTo>
                  <a:pt x="9907" y="3894"/>
                  <a:pt x="9979" y="3900"/>
                  <a:pt x="10056" y="3900"/>
                </a:cubicBezTo>
                <a:cubicBezTo>
                  <a:pt x="10133" y="3900"/>
                  <a:pt x="10217" y="3894"/>
                  <a:pt x="10312" y="3882"/>
                </a:cubicBezTo>
                <a:cubicBezTo>
                  <a:pt x="10717" y="3787"/>
                  <a:pt x="11050" y="3454"/>
                  <a:pt x="11145" y="3049"/>
                </a:cubicBezTo>
                <a:cubicBezTo>
                  <a:pt x="11277" y="2391"/>
                  <a:pt x="10762" y="1773"/>
                  <a:pt x="10121" y="1773"/>
                </a:cubicBezTo>
                <a:cubicBezTo>
                  <a:pt x="10067" y="1773"/>
                  <a:pt x="10011" y="1777"/>
                  <a:pt x="9955" y="1787"/>
                </a:cubicBezTo>
                <a:cubicBezTo>
                  <a:pt x="9478" y="1858"/>
                  <a:pt x="9097" y="2239"/>
                  <a:pt x="9026" y="2739"/>
                </a:cubicBezTo>
                <a:cubicBezTo>
                  <a:pt x="9002" y="3049"/>
                  <a:pt x="9097" y="3311"/>
                  <a:pt x="9264" y="3525"/>
                </a:cubicBezTo>
                <a:lnTo>
                  <a:pt x="8859" y="4144"/>
                </a:lnTo>
                <a:cubicBezTo>
                  <a:pt x="8788" y="4120"/>
                  <a:pt x="8693" y="4120"/>
                  <a:pt x="8645" y="4120"/>
                </a:cubicBezTo>
                <a:cubicBezTo>
                  <a:pt x="8050" y="4120"/>
                  <a:pt x="7573" y="4597"/>
                  <a:pt x="7573" y="5192"/>
                </a:cubicBezTo>
                <a:cubicBezTo>
                  <a:pt x="7573" y="5359"/>
                  <a:pt x="7621" y="5549"/>
                  <a:pt x="7692" y="5692"/>
                </a:cubicBezTo>
                <a:lnTo>
                  <a:pt x="7145" y="6288"/>
                </a:lnTo>
                <a:cubicBezTo>
                  <a:pt x="7002" y="6192"/>
                  <a:pt x="6835" y="6168"/>
                  <a:pt x="6668" y="6168"/>
                </a:cubicBezTo>
                <a:cubicBezTo>
                  <a:pt x="6406" y="6168"/>
                  <a:pt x="6168" y="6264"/>
                  <a:pt x="5954" y="6430"/>
                </a:cubicBezTo>
                <a:lnTo>
                  <a:pt x="5335" y="6002"/>
                </a:lnTo>
                <a:cubicBezTo>
                  <a:pt x="5359" y="5883"/>
                  <a:pt x="5359" y="5764"/>
                  <a:pt x="5335" y="5645"/>
                </a:cubicBezTo>
                <a:cubicBezTo>
                  <a:pt x="5287" y="5168"/>
                  <a:pt x="4882" y="4763"/>
                  <a:pt x="4382" y="4716"/>
                </a:cubicBezTo>
                <a:cubicBezTo>
                  <a:pt x="4344" y="4711"/>
                  <a:pt x="4306" y="4709"/>
                  <a:pt x="4269" y="4709"/>
                </a:cubicBezTo>
                <a:cubicBezTo>
                  <a:pt x="3698" y="4709"/>
                  <a:pt x="3215" y="5206"/>
                  <a:pt x="3215" y="5787"/>
                </a:cubicBezTo>
                <a:cubicBezTo>
                  <a:pt x="3215" y="6049"/>
                  <a:pt x="3310" y="6264"/>
                  <a:pt x="3453" y="6478"/>
                </a:cubicBezTo>
                <a:lnTo>
                  <a:pt x="3049" y="7145"/>
                </a:lnTo>
                <a:cubicBezTo>
                  <a:pt x="2953" y="7121"/>
                  <a:pt x="2834" y="7097"/>
                  <a:pt x="2715" y="7097"/>
                </a:cubicBezTo>
                <a:cubicBezTo>
                  <a:pt x="2120" y="7097"/>
                  <a:pt x="1643" y="7573"/>
                  <a:pt x="1643" y="8169"/>
                </a:cubicBezTo>
                <a:cubicBezTo>
                  <a:pt x="1643" y="8240"/>
                  <a:pt x="1643" y="8336"/>
                  <a:pt x="1667" y="8431"/>
                </a:cubicBezTo>
                <a:lnTo>
                  <a:pt x="691" y="9074"/>
                </a:lnTo>
                <a:lnTo>
                  <a:pt x="691" y="691"/>
                </a:lnTo>
                <a:lnTo>
                  <a:pt x="1239" y="691"/>
                </a:lnTo>
                <a:lnTo>
                  <a:pt x="123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8703" name="Google Shape;8703;p27"/>
          <p:cNvGrpSpPr/>
          <p:nvPr/>
        </p:nvGrpSpPr>
        <p:grpSpPr>
          <a:xfrm>
            <a:off x="4042436" y="3978232"/>
            <a:ext cx="341096" cy="341809"/>
            <a:chOff x="4118636" y="4140201"/>
            <a:chExt cx="341096" cy="341809"/>
          </a:xfrm>
        </p:grpSpPr>
        <p:sp>
          <p:nvSpPr>
            <p:cNvPr id="8704" name="Google Shape;8704;p27"/>
            <p:cNvSpPr/>
            <p:nvPr/>
          </p:nvSpPr>
          <p:spPr>
            <a:xfrm>
              <a:off x="4181471" y="4203065"/>
              <a:ext cx="98891" cy="211867"/>
            </a:xfrm>
            <a:custGeom>
              <a:avLst/>
              <a:gdLst/>
              <a:ahLst/>
              <a:cxnLst/>
              <a:rect l="l" t="t" r="r" b="b"/>
              <a:pathLst>
                <a:path w="3335" h="7145" extrusionOk="0">
                  <a:moveTo>
                    <a:pt x="3335" y="0"/>
                  </a:moveTo>
                  <a:cubicBezTo>
                    <a:pt x="1453" y="167"/>
                    <a:pt x="1" y="1715"/>
                    <a:pt x="1" y="3620"/>
                  </a:cubicBezTo>
                  <a:cubicBezTo>
                    <a:pt x="1" y="5287"/>
                    <a:pt x="1096" y="6692"/>
                    <a:pt x="2620" y="7144"/>
                  </a:cubicBezTo>
                  <a:lnTo>
                    <a:pt x="3335" y="3596"/>
                  </a:lnTo>
                  <a:lnTo>
                    <a:pt x="3335"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5" name="Google Shape;8705;p27"/>
            <p:cNvSpPr/>
            <p:nvPr/>
          </p:nvSpPr>
          <p:spPr>
            <a:xfrm>
              <a:off x="4277517" y="4327341"/>
              <a:ext cx="95362" cy="91834"/>
            </a:xfrm>
            <a:custGeom>
              <a:avLst/>
              <a:gdLst/>
              <a:ahLst/>
              <a:cxnLst/>
              <a:rect l="l" t="t" r="r" b="b"/>
              <a:pathLst>
                <a:path w="3216" h="3097" extrusionOk="0">
                  <a:moveTo>
                    <a:pt x="620" y="0"/>
                  </a:moveTo>
                  <a:lnTo>
                    <a:pt x="0" y="3072"/>
                  </a:lnTo>
                  <a:cubicBezTo>
                    <a:pt x="119" y="3072"/>
                    <a:pt x="262" y="3096"/>
                    <a:pt x="381" y="3096"/>
                  </a:cubicBezTo>
                  <a:cubicBezTo>
                    <a:pt x="1548" y="3096"/>
                    <a:pt x="2572" y="2596"/>
                    <a:pt x="3215" y="1787"/>
                  </a:cubicBezTo>
                  <a:lnTo>
                    <a:pt x="62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6" name="Google Shape;8706;p27"/>
            <p:cNvSpPr/>
            <p:nvPr/>
          </p:nvSpPr>
          <p:spPr>
            <a:xfrm>
              <a:off x="4298689" y="4140201"/>
              <a:ext cx="161043" cy="258481"/>
            </a:xfrm>
            <a:custGeom>
              <a:avLst/>
              <a:gdLst/>
              <a:ahLst/>
              <a:cxnLst/>
              <a:rect l="l" t="t" r="r" b="b"/>
              <a:pathLst>
                <a:path w="5431" h="8717" extrusionOk="0">
                  <a:moveTo>
                    <a:pt x="1" y="1"/>
                  </a:moveTo>
                  <a:lnTo>
                    <a:pt x="1" y="1429"/>
                  </a:lnTo>
                  <a:lnTo>
                    <a:pt x="25" y="1429"/>
                  </a:lnTo>
                  <a:cubicBezTo>
                    <a:pt x="2263" y="1620"/>
                    <a:pt x="4025" y="3478"/>
                    <a:pt x="4025" y="5740"/>
                  </a:cubicBezTo>
                  <a:cubicBezTo>
                    <a:pt x="4025" y="6550"/>
                    <a:pt x="3811" y="7264"/>
                    <a:pt x="3430" y="7907"/>
                  </a:cubicBezTo>
                  <a:lnTo>
                    <a:pt x="4573" y="8717"/>
                  </a:lnTo>
                  <a:cubicBezTo>
                    <a:pt x="5121" y="7836"/>
                    <a:pt x="5431" y="6812"/>
                    <a:pt x="5431" y="5740"/>
                  </a:cubicBezTo>
                  <a:cubicBezTo>
                    <a:pt x="5431" y="4192"/>
                    <a:pt x="4835" y="2763"/>
                    <a:pt x="3716" y="1668"/>
                  </a:cubicBezTo>
                  <a:cubicBezTo>
                    <a:pt x="2716" y="667"/>
                    <a:pt x="1406" y="72"/>
                    <a:pt x="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7" name="Google Shape;8707;p27"/>
            <p:cNvSpPr/>
            <p:nvPr/>
          </p:nvSpPr>
          <p:spPr>
            <a:xfrm>
              <a:off x="4266219" y="4391599"/>
              <a:ext cx="158908" cy="90410"/>
            </a:xfrm>
            <a:custGeom>
              <a:avLst/>
              <a:gdLst/>
              <a:ahLst/>
              <a:cxnLst/>
              <a:rect l="l" t="t" r="r" b="b"/>
              <a:pathLst>
                <a:path w="5359" h="3049" extrusionOk="0">
                  <a:moveTo>
                    <a:pt x="4168" y="1"/>
                  </a:moveTo>
                  <a:cubicBezTo>
                    <a:pt x="3358" y="1001"/>
                    <a:pt x="2144" y="1620"/>
                    <a:pt x="810" y="1620"/>
                  </a:cubicBezTo>
                  <a:cubicBezTo>
                    <a:pt x="620" y="1620"/>
                    <a:pt x="453" y="1620"/>
                    <a:pt x="262" y="1596"/>
                  </a:cubicBezTo>
                  <a:lnTo>
                    <a:pt x="0" y="2977"/>
                  </a:lnTo>
                  <a:cubicBezTo>
                    <a:pt x="262" y="3025"/>
                    <a:pt x="524" y="3049"/>
                    <a:pt x="810" y="3049"/>
                  </a:cubicBezTo>
                  <a:cubicBezTo>
                    <a:pt x="2358" y="3049"/>
                    <a:pt x="3787" y="2453"/>
                    <a:pt x="4882" y="1358"/>
                  </a:cubicBezTo>
                  <a:cubicBezTo>
                    <a:pt x="5049" y="1167"/>
                    <a:pt x="5216" y="1001"/>
                    <a:pt x="5359" y="810"/>
                  </a:cubicBezTo>
                  <a:lnTo>
                    <a:pt x="416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8" name="Google Shape;8708;p27"/>
            <p:cNvSpPr/>
            <p:nvPr/>
          </p:nvSpPr>
          <p:spPr>
            <a:xfrm>
              <a:off x="4118636" y="4140913"/>
              <a:ext cx="160331" cy="335459"/>
            </a:xfrm>
            <a:custGeom>
              <a:avLst/>
              <a:gdLst/>
              <a:ahLst/>
              <a:cxnLst/>
              <a:rect l="l" t="t" r="r" b="b"/>
              <a:pathLst>
                <a:path w="5407" h="11313" extrusionOk="0">
                  <a:moveTo>
                    <a:pt x="5406" y="0"/>
                  </a:moveTo>
                  <a:cubicBezTo>
                    <a:pt x="4025" y="96"/>
                    <a:pt x="2715" y="667"/>
                    <a:pt x="1691" y="1667"/>
                  </a:cubicBezTo>
                  <a:cubicBezTo>
                    <a:pt x="619" y="2739"/>
                    <a:pt x="0" y="4216"/>
                    <a:pt x="0" y="5764"/>
                  </a:cubicBezTo>
                  <a:cubicBezTo>
                    <a:pt x="0" y="7311"/>
                    <a:pt x="596" y="8740"/>
                    <a:pt x="1691" y="9836"/>
                  </a:cubicBezTo>
                  <a:cubicBezTo>
                    <a:pt x="2429" y="10574"/>
                    <a:pt x="3334" y="11074"/>
                    <a:pt x="4287" y="11312"/>
                  </a:cubicBezTo>
                  <a:lnTo>
                    <a:pt x="4596" y="9931"/>
                  </a:lnTo>
                  <a:cubicBezTo>
                    <a:pt x="2763" y="9407"/>
                    <a:pt x="1429" y="7716"/>
                    <a:pt x="1429" y="5764"/>
                  </a:cubicBezTo>
                  <a:cubicBezTo>
                    <a:pt x="1429" y="3454"/>
                    <a:pt x="3191" y="1620"/>
                    <a:pt x="5406" y="1429"/>
                  </a:cubicBezTo>
                  <a:lnTo>
                    <a:pt x="5406"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09" name="Google Shape;8709;p27"/>
            <p:cNvSpPr/>
            <p:nvPr/>
          </p:nvSpPr>
          <p:spPr>
            <a:xfrm>
              <a:off x="4299401" y="4203065"/>
              <a:ext cx="98891" cy="161725"/>
            </a:xfrm>
            <a:custGeom>
              <a:avLst/>
              <a:gdLst/>
              <a:ahLst/>
              <a:cxnLst/>
              <a:rect l="l" t="t" r="r" b="b"/>
              <a:pathLst>
                <a:path w="3335" h="5454" extrusionOk="0">
                  <a:moveTo>
                    <a:pt x="1" y="0"/>
                  </a:moveTo>
                  <a:lnTo>
                    <a:pt x="1" y="3477"/>
                  </a:lnTo>
                  <a:lnTo>
                    <a:pt x="2858" y="5454"/>
                  </a:lnTo>
                  <a:cubicBezTo>
                    <a:pt x="3168" y="4906"/>
                    <a:pt x="3335" y="4311"/>
                    <a:pt x="3335" y="3668"/>
                  </a:cubicBezTo>
                  <a:cubicBezTo>
                    <a:pt x="3335" y="1715"/>
                    <a:pt x="1858" y="167"/>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10" name="Google Shape;8710;p27"/>
          <p:cNvGrpSpPr/>
          <p:nvPr/>
        </p:nvGrpSpPr>
        <p:grpSpPr>
          <a:xfrm>
            <a:off x="4781640" y="3977520"/>
            <a:ext cx="341839" cy="340411"/>
            <a:chOff x="4705440" y="4139489"/>
            <a:chExt cx="341839" cy="340411"/>
          </a:xfrm>
        </p:grpSpPr>
        <p:sp>
          <p:nvSpPr>
            <p:cNvPr id="8711" name="Google Shape;8711;p27"/>
            <p:cNvSpPr/>
            <p:nvPr/>
          </p:nvSpPr>
          <p:spPr>
            <a:xfrm>
              <a:off x="4705440" y="4139489"/>
              <a:ext cx="64998" cy="340411"/>
            </a:xfrm>
            <a:custGeom>
              <a:avLst/>
              <a:gdLst/>
              <a:ahLst/>
              <a:cxnLst/>
              <a:rect l="l" t="t" r="r" b="b"/>
              <a:pathLst>
                <a:path w="2192" h="11480" extrusionOk="0">
                  <a:moveTo>
                    <a:pt x="763" y="1"/>
                  </a:moveTo>
                  <a:lnTo>
                    <a:pt x="763" y="1358"/>
                  </a:lnTo>
                  <a:cubicBezTo>
                    <a:pt x="334" y="1525"/>
                    <a:pt x="1" y="1906"/>
                    <a:pt x="1" y="2382"/>
                  </a:cubicBezTo>
                  <a:cubicBezTo>
                    <a:pt x="1" y="2859"/>
                    <a:pt x="311" y="3240"/>
                    <a:pt x="763" y="3382"/>
                  </a:cubicBezTo>
                  <a:lnTo>
                    <a:pt x="763" y="4740"/>
                  </a:lnTo>
                  <a:cubicBezTo>
                    <a:pt x="334" y="4883"/>
                    <a:pt x="1" y="5264"/>
                    <a:pt x="1" y="5740"/>
                  </a:cubicBezTo>
                  <a:cubicBezTo>
                    <a:pt x="1" y="6216"/>
                    <a:pt x="311" y="6597"/>
                    <a:pt x="763" y="6740"/>
                  </a:cubicBezTo>
                  <a:lnTo>
                    <a:pt x="763" y="8098"/>
                  </a:lnTo>
                  <a:cubicBezTo>
                    <a:pt x="334" y="8241"/>
                    <a:pt x="1" y="8622"/>
                    <a:pt x="1" y="9098"/>
                  </a:cubicBezTo>
                  <a:cubicBezTo>
                    <a:pt x="1" y="9574"/>
                    <a:pt x="311" y="9955"/>
                    <a:pt x="763" y="10122"/>
                  </a:cubicBezTo>
                  <a:lnTo>
                    <a:pt x="763" y="11479"/>
                  </a:lnTo>
                  <a:lnTo>
                    <a:pt x="1430" y="11479"/>
                  </a:lnTo>
                  <a:lnTo>
                    <a:pt x="1430" y="10122"/>
                  </a:lnTo>
                  <a:cubicBezTo>
                    <a:pt x="1859" y="9955"/>
                    <a:pt x="2192" y="9574"/>
                    <a:pt x="2192" y="9098"/>
                  </a:cubicBezTo>
                  <a:cubicBezTo>
                    <a:pt x="2192" y="8622"/>
                    <a:pt x="1882" y="8241"/>
                    <a:pt x="1430" y="8098"/>
                  </a:cubicBezTo>
                  <a:lnTo>
                    <a:pt x="1430" y="6740"/>
                  </a:lnTo>
                  <a:cubicBezTo>
                    <a:pt x="1859" y="6597"/>
                    <a:pt x="2192" y="6216"/>
                    <a:pt x="2192" y="5740"/>
                  </a:cubicBezTo>
                  <a:cubicBezTo>
                    <a:pt x="2192" y="5264"/>
                    <a:pt x="1882" y="4883"/>
                    <a:pt x="1430" y="4740"/>
                  </a:cubicBezTo>
                  <a:lnTo>
                    <a:pt x="1430" y="3382"/>
                  </a:lnTo>
                  <a:cubicBezTo>
                    <a:pt x="1859" y="3240"/>
                    <a:pt x="2144" y="2859"/>
                    <a:pt x="2144" y="2382"/>
                  </a:cubicBezTo>
                  <a:cubicBezTo>
                    <a:pt x="2144" y="1906"/>
                    <a:pt x="1859" y="1525"/>
                    <a:pt x="1406" y="1358"/>
                  </a:cubicBezTo>
                  <a:lnTo>
                    <a:pt x="14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2" name="Google Shape;8712;p27"/>
            <p:cNvSpPr/>
            <p:nvPr/>
          </p:nvSpPr>
          <p:spPr>
            <a:xfrm>
              <a:off x="4784554" y="4174094"/>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3" name="Google Shape;8713;p27"/>
            <p:cNvSpPr/>
            <p:nvPr/>
          </p:nvSpPr>
          <p:spPr>
            <a:xfrm>
              <a:off x="4994290" y="4174094"/>
              <a:ext cx="52989" cy="75584"/>
            </a:xfrm>
            <a:custGeom>
              <a:avLst/>
              <a:gdLst/>
              <a:ahLst/>
              <a:cxnLst/>
              <a:rect l="l" t="t" r="r" b="b"/>
              <a:pathLst>
                <a:path w="1787" h="2549" extrusionOk="0">
                  <a:moveTo>
                    <a:pt x="0" y="1"/>
                  </a:moveTo>
                  <a:lnTo>
                    <a:pt x="0" y="2549"/>
                  </a:lnTo>
                  <a:lnTo>
                    <a:pt x="1786" y="2549"/>
                  </a:lnTo>
                  <a:lnTo>
                    <a:pt x="178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4" name="Google Shape;8714;p27"/>
            <p:cNvSpPr/>
            <p:nvPr/>
          </p:nvSpPr>
          <p:spPr>
            <a:xfrm>
              <a:off x="4784554" y="4271564"/>
              <a:ext cx="190695" cy="76296"/>
            </a:xfrm>
            <a:custGeom>
              <a:avLst/>
              <a:gdLst/>
              <a:ahLst/>
              <a:cxnLst/>
              <a:rect l="l" t="t" r="r" b="b"/>
              <a:pathLst>
                <a:path w="6431" h="2573" extrusionOk="0">
                  <a:moveTo>
                    <a:pt x="1096" y="0"/>
                  </a:moveTo>
                  <a:lnTo>
                    <a:pt x="0" y="1286"/>
                  </a:lnTo>
                  <a:lnTo>
                    <a:pt x="1072" y="2572"/>
                  </a:lnTo>
                  <a:lnTo>
                    <a:pt x="6430" y="2572"/>
                  </a:lnTo>
                  <a:lnTo>
                    <a:pt x="64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5" name="Google Shape;8715;p27"/>
            <p:cNvSpPr/>
            <p:nvPr/>
          </p:nvSpPr>
          <p:spPr>
            <a:xfrm>
              <a:off x="4994972" y="4271564"/>
              <a:ext cx="52307" cy="76296"/>
            </a:xfrm>
            <a:custGeom>
              <a:avLst/>
              <a:gdLst/>
              <a:ahLst/>
              <a:cxnLst/>
              <a:rect l="l" t="t" r="r" b="b"/>
              <a:pathLst>
                <a:path w="1764" h="2573" extrusionOk="0">
                  <a:moveTo>
                    <a:pt x="1" y="0"/>
                  </a:moveTo>
                  <a:lnTo>
                    <a:pt x="1" y="2572"/>
                  </a:lnTo>
                  <a:lnTo>
                    <a:pt x="1763" y="2572"/>
                  </a:lnTo>
                  <a:lnTo>
                    <a:pt x="1763"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6" name="Google Shape;8716;p27"/>
            <p:cNvSpPr/>
            <p:nvPr/>
          </p:nvSpPr>
          <p:spPr>
            <a:xfrm>
              <a:off x="4784554" y="4371821"/>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17" name="Google Shape;8717;p27"/>
            <p:cNvSpPr/>
            <p:nvPr/>
          </p:nvSpPr>
          <p:spPr>
            <a:xfrm>
              <a:off x="4994972" y="4371821"/>
              <a:ext cx="52307" cy="75584"/>
            </a:xfrm>
            <a:custGeom>
              <a:avLst/>
              <a:gdLst/>
              <a:ahLst/>
              <a:cxnLst/>
              <a:rect l="l" t="t" r="r" b="b"/>
              <a:pathLst>
                <a:path w="1764" h="2549" extrusionOk="0">
                  <a:moveTo>
                    <a:pt x="1" y="1"/>
                  </a:moveTo>
                  <a:lnTo>
                    <a:pt x="1" y="2549"/>
                  </a:lnTo>
                  <a:lnTo>
                    <a:pt x="1763" y="2549"/>
                  </a:lnTo>
                  <a:lnTo>
                    <a:pt x="1763"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18" name="Google Shape;8718;p27"/>
          <p:cNvGrpSpPr/>
          <p:nvPr/>
        </p:nvGrpSpPr>
        <p:grpSpPr>
          <a:xfrm>
            <a:off x="5518768" y="3976976"/>
            <a:ext cx="340384" cy="342520"/>
            <a:chOff x="5290168" y="4143730"/>
            <a:chExt cx="340384" cy="342520"/>
          </a:xfrm>
        </p:grpSpPr>
        <p:sp>
          <p:nvSpPr>
            <p:cNvPr id="8719" name="Google Shape;8719;p27"/>
            <p:cNvSpPr/>
            <p:nvPr/>
          </p:nvSpPr>
          <p:spPr>
            <a:xfrm>
              <a:off x="5428588" y="4143730"/>
              <a:ext cx="100996" cy="138448"/>
            </a:xfrm>
            <a:custGeom>
              <a:avLst/>
              <a:gdLst/>
              <a:ahLst/>
              <a:cxnLst/>
              <a:rect l="l" t="t" r="r" b="b"/>
              <a:pathLst>
                <a:path w="3406" h="4669" extrusionOk="0">
                  <a:moveTo>
                    <a:pt x="0" y="1"/>
                  </a:moveTo>
                  <a:lnTo>
                    <a:pt x="0" y="2644"/>
                  </a:lnTo>
                  <a:lnTo>
                    <a:pt x="1381" y="2644"/>
                  </a:lnTo>
                  <a:lnTo>
                    <a:pt x="1381" y="3311"/>
                  </a:lnTo>
                  <a:lnTo>
                    <a:pt x="1405" y="3311"/>
                  </a:lnTo>
                  <a:cubicBezTo>
                    <a:pt x="1405" y="3692"/>
                    <a:pt x="1095" y="4002"/>
                    <a:pt x="714" y="4002"/>
                  </a:cubicBezTo>
                  <a:lnTo>
                    <a:pt x="500" y="4002"/>
                  </a:lnTo>
                  <a:lnTo>
                    <a:pt x="500" y="4668"/>
                  </a:lnTo>
                  <a:lnTo>
                    <a:pt x="714" y="4668"/>
                  </a:lnTo>
                  <a:cubicBezTo>
                    <a:pt x="1453" y="4668"/>
                    <a:pt x="2048" y="4073"/>
                    <a:pt x="2048" y="3335"/>
                  </a:cubicBezTo>
                  <a:lnTo>
                    <a:pt x="2048" y="2644"/>
                  </a:lnTo>
                  <a:lnTo>
                    <a:pt x="3405" y="2644"/>
                  </a:lnTo>
                  <a:lnTo>
                    <a:pt x="340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0" name="Google Shape;8720;p27"/>
            <p:cNvSpPr/>
            <p:nvPr/>
          </p:nvSpPr>
          <p:spPr>
            <a:xfrm>
              <a:off x="5290168" y="4262371"/>
              <a:ext cx="134207" cy="103843"/>
            </a:xfrm>
            <a:custGeom>
              <a:avLst/>
              <a:gdLst/>
              <a:ahLst/>
              <a:cxnLst/>
              <a:rect l="l" t="t" r="r" b="b"/>
              <a:pathLst>
                <a:path w="4526" h="3502" extrusionOk="0">
                  <a:moveTo>
                    <a:pt x="1929" y="1429"/>
                  </a:moveTo>
                  <a:lnTo>
                    <a:pt x="1929" y="2096"/>
                  </a:lnTo>
                  <a:lnTo>
                    <a:pt x="1239" y="2096"/>
                  </a:lnTo>
                  <a:lnTo>
                    <a:pt x="1239" y="1429"/>
                  </a:lnTo>
                  <a:close/>
                  <a:moveTo>
                    <a:pt x="3239" y="1429"/>
                  </a:moveTo>
                  <a:lnTo>
                    <a:pt x="3239" y="2096"/>
                  </a:lnTo>
                  <a:lnTo>
                    <a:pt x="2549" y="2096"/>
                  </a:lnTo>
                  <a:lnTo>
                    <a:pt x="2549" y="1429"/>
                  </a:lnTo>
                  <a:close/>
                  <a:moveTo>
                    <a:pt x="0" y="1"/>
                  </a:moveTo>
                  <a:lnTo>
                    <a:pt x="0" y="3501"/>
                  </a:lnTo>
                  <a:lnTo>
                    <a:pt x="4525" y="3501"/>
                  </a:lnTo>
                  <a:lnTo>
                    <a:pt x="4525"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1" name="Google Shape;8721;p27"/>
            <p:cNvSpPr/>
            <p:nvPr/>
          </p:nvSpPr>
          <p:spPr>
            <a:xfrm>
              <a:off x="5429270" y="4347120"/>
              <a:ext cx="101026" cy="139130"/>
            </a:xfrm>
            <a:custGeom>
              <a:avLst/>
              <a:gdLst/>
              <a:ahLst/>
              <a:cxnLst/>
              <a:rect l="l" t="t" r="r" b="b"/>
              <a:pathLst>
                <a:path w="3407" h="4692" extrusionOk="0">
                  <a:moveTo>
                    <a:pt x="477" y="0"/>
                  </a:moveTo>
                  <a:lnTo>
                    <a:pt x="477" y="667"/>
                  </a:lnTo>
                  <a:lnTo>
                    <a:pt x="691" y="667"/>
                  </a:lnTo>
                  <a:cubicBezTo>
                    <a:pt x="1072" y="667"/>
                    <a:pt x="1382" y="977"/>
                    <a:pt x="1382" y="1358"/>
                  </a:cubicBezTo>
                  <a:lnTo>
                    <a:pt x="1382" y="2048"/>
                  </a:lnTo>
                  <a:lnTo>
                    <a:pt x="1" y="2048"/>
                  </a:lnTo>
                  <a:lnTo>
                    <a:pt x="1" y="4692"/>
                  </a:lnTo>
                  <a:lnTo>
                    <a:pt x="3406" y="4692"/>
                  </a:lnTo>
                  <a:lnTo>
                    <a:pt x="3406" y="2048"/>
                  </a:lnTo>
                  <a:lnTo>
                    <a:pt x="2049" y="2048"/>
                  </a:lnTo>
                  <a:lnTo>
                    <a:pt x="2049" y="1334"/>
                  </a:lnTo>
                  <a:lnTo>
                    <a:pt x="2025" y="1334"/>
                  </a:lnTo>
                  <a:cubicBezTo>
                    <a:pt x="2025" y="596"/>
                    <a:pt x="1430" y="0"/>
                    <a:pt x="69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2" name="Google Shape;8722;p27"/>
            <p:cNvSpPr/>
            <p:nvPr/>
          </p:nvSpPr>
          <p:spPr>
            <a:xfrm>
              <a:off x="5443414" y="4275093"/>
              <a:ext cx="187137" cy="78401"/>
            </a:xfrm>
            <a:custGeom>
              <a:avLst/>
              <a:gdLst/>
              <a:ahLst/>
              <a:cxnLst/>
              <a:rect l="l" t="t" r="r" b="b"/>
              <a:pathLst>
                <a:path w="6311" h="2644" extrusionOk="0">
                  <a:moveTo>
                    <a:pt x="2929" y="0"/>
                  </a:moveTo>
                  <a:lnTo>
                    <a:pt x="2929" y="977"/>
                  </a:lnTo>
                  <a:lnTo>
                    <a:pt x="0" y="977"/>
                  </a:lnTo>
                  <a:lnTo>
                    <a:pt x="0" y="1667"/>
                  </a:lnTo>
                  <a:lnTo>
                    <a:pt x="2929" y="1667"/>
                  </a:lnTo>
                  <a:lnTo>
                    <a:pt x="2929" y="2644"/>
                  </a:lnTo>
                  <a:lnTo>
                    <a:pt x="6311" y="2644"/>
                  </a:lnTo>
                  <a:lnTo>
                    <a:pt x="6311"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23" name="Google Shape;8723;p27"/>
          <p:cNvGrpSpPr/>
          <p:nvPr/>
        </p:nvGrpSpPr>
        <p:grpSpPr>
          <a:xfrm>
            <a:off x="6248569" y="4009685"/>
            <a:ext cx="341126" cy="341837"/>
            <a:chOff x="5881923" y="4162085"/>
            <a:chExt cx="341126" cy="341837"/>
          </a:xfrm>
        </p:grpSpPr>
        <p:sp>
          <p:nvSpPr>
            <p:cNvPr id="8724" name="Google Shape;8724;p27"/>
            <p:cNvSpPr/>
            <p:nvPr/>
          </p:nvSpPr>
          <p:spPr>
            <a:xfrm>
              <a:off x="6062718" y="4163508"/>
              <a:ext cx="160331" cy="213290"/>
            </a:xfrm>
            <a:custGeom>
              <a:avLst/>
              <a:gdLst/>
              <a:ahLst/>
              <a:cxnLst/>
              <a:rect l="l" t="t" r="r" b="b"/>
              <a:pathLst>
                <a:path w="5407" h="7193" extrusionOk="0">
                  <a:moveTo>
                    <a:pt x="0" y="1"/>
                  </a:moveTo>
                  <a:lnTo>
                    <a:pt x="0" y="1072"/>
                  </a:lnTo>
                  <a:cubicBezTo>
                    <a:pt x="56" y="1067"/>
                    <a:pt x="111" y="1064"/>
                    <a:pt x="166" y="1064"/>
                  </a:cubicBezTo>
                  <a:cubicBezTo>
                    <a:pt x="1050" y="1064"/>
                    <a:pt x="1810" y="1772"/>
                    <a:pt x="1810" y="2692"/>
                  </a:cubicBezTo>
                  <a:cubicBezTo>
                    <a:pt x="1810" y="3591"/>
                    <a:pt x="1045" y="4343"/>
                    <a:pt x="157" y="4343"/>
                  </a:cubicBezTo>
                  <a:cubicBezTo>
                    <a:pt x="105" y="4343"/>
                    <a:pt x="53" y="4340"/>
                    <a:pt x="0" y="4335"/>
                  </a:cubicBezTo>
                  <a:lnTo>
                    <a:pt x="0" y="5406"/>
                  </a:lnTo>
                  <a:lnTo>
                    <a:pt x="2025" y="5406"/>
                  </a:lnTo>
                  <a:cubicBezTo>
                    <a:pt x="1906" y="5645"/>
                    <a:pt x="1739" y="5978"/>
                    <a:pt x="1739" y="6240"/>
                  </a:cubicBezTo>
                  <a:cubicBezTo>
                    <a:pt x="1739" y="6788"/>
                    <a:pt x="2168" y="7192"/>
                    <a:pt x="2691" y="7192"/>
                  </a:cubicBezTo>
                  <a:cubicBezTo>
                    <a:pt x="3239" y="7192"/>
                    <a:pt x="3644" y="6788"/>
                    <a:pt x="3644" y="6240"/>
                  </a:cubicBezTo>
                  <a:cubicBezTo>
                    <a:pt x="3644" y="5978"/>
                    <a:pt x="3501" y="5645"/>
                    <a:pt x="3382" y="5406"/>
                  </a:cubicBezTo>
                  <a:lnTo>
                    <a:pt x="5406" y="5406"/>
                  </a:lnTo>
                  <a:lnTo>
                    <a:pt x="5406"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5" name="Google Shape;8725;p27"/>
            <p:cNvSpPr/>
            <p:nvPr/>
          </p:nvSpPr>
          <p:spPr>
            <a:xfrm>
              <a:off x="6009046" y="4343591"/>
              <a:ext cx="214002" cy="160331"/>
            </a:xfrm>
            <a:custGeom>
              <a:avLst/>
              <a:gdLst/>
              <a:ahLst/>
              <a:cxnLst/>
              <a:rect l="l" t="t" r="r" b="b"/>
              <a:pathLst>
                <a:path w="7217" h="5407" extrusionOk="0">
                  <a:moveTo>
                    <a:pt x="1787" y="0"/>
                  </a:moveTo>
                  <a:lnTo>
                    <a:pt x="1787" y="2024"/>
                  </a:lnTo>
                  <a:cubicBezTo>
                    <a:pt x="1572" y="1905"/>
                    <a:pt x="1239" y="1739"/>
                    <a:pt x="977" y="1739"/>
                  </a:cubicBezTo>
                  <a:cubicBezTo>
                    <a:pt x="429" y="1739"/>
                    <a:pt x="1" y="2167"/>
                    <a:pt x="1" y="2691"/>
                  </a:cubicBezTo>
                  <a:cubicBezTo>
                    <a:pt x="1" y="3239"/>
                    <a:pt x="429" y="3644"/>
                    <a:pt x="977" y="3644"/>
                  </a:cubicBezTo>
                  <a:cubicBezTo>
                    <a:pt x="1239" y="3644"/>
                    <a:pt x="1572" y="3501"/>
                    <a:pt x="1787" y="3382"/>
                  </a:cubicBezTo>
                  <a:lnTo>
                    <a:pt x="1787" y="5406"/>
                  </a:lnTo>
                  <a:lnTo>
                    <a:pt x="7216" y="5406"/>
                  </a:lnTo>
                  <a:lnTo>
                    <a:pt x="7216" y="0"/>
                  </a:lnTo>
                  <a:lnTo>
                    <a:pt x="6145" y="0"/>
                  </a:lnTo>
                  <a:cubicBezTo>
                    <a:pt x="6240" y="953"/>
                    <a:pt x="5478" y="1810"/>
                    <a:pt x="4501" y="1810"/>
                  </a:cubicBezTo>
                  <a:cubicBezTo>
                    <a:pt x="3525" y="1810"/>
                    <a:pt x="2787" y="953"/>
                    <a:pt x="285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6" name="Google Shape;8726;p27"/>
            <p:cNvSpPr/>
            <p:nvPr/>
          </p:nvSpPr>
          <p:spPr>
            <a:xfrm>
              <a:off x="5881923" y="4162085"/>
              <a:ext cx="216137" cy="161043"/>
            </a:xfrm>
            <a:custGeom>
              <a:avLst/>
              <a:gdLst/>
              <a:ahLst/>
              <a:cxnLst/>
              <a:rect l="l" t="t" r="r" b="b"/>
              <a:pathLst>
                <a:path w="7289" h="5431" extrusionOk="0">
                  <a:moveTo>
                    <a:pt x="1" y="1"/>
                  </a:moveTo>
                  <a:lnTo>
                    <a:pt x="1" y="5431"/>
                  </a:lnTo>
                  <a:lnTo>
                    <a:pt x="1120" y="5431"/>
                  </a:lnTo>
                  <a:cubicBezTo>
                    <a:pt x="1025" y="4478"/>
                    <a:pt x="1787" y="3621"/>
                    <a:pt x="2763" y="3621"/>
                  </a:cubicBezTo>
                  <a:cubicBezTo>
                    <a:pt x="3716" y="3621"/>
                    <a:pt x="4478" y="4478"/>
                    <a:pt x="4383" y="5431"/>
                  </a:cubicBezTo>
                  <a:lnTo>
                    <a:pt x="5454" y="5431"/>
                  </a:lnTo>
                  <a:lnTo>
                    <a:pt x="5454" y="3406"/>
                  </a:lnTo>
                  <a:cubicBezTo>
                    <a:pt x="5693" y="3525"/>
                    <a:pt x="6050" y="3668"/>
                    <a:pt x="6336" y="3668"/>
                  </a:cubicBezTo>
                  <a:cubicBezTo>
                    <a:pt x="6859" y="3668"/>
                    <a:pt x="7288" y="3263"/>
                    <a:pt x="7288" y="2716"/>
                  </a:cubicBezTo>
                  <a:cubicBezTo>
                    <a:pt x="7288" y="2192"/>
                    <a:pt x="6859" y="1763"/>
                    <a:pt x="6336" y="1763"/>
                  </a:cubicBezTo>
                  <a:cubicBezTo>
                    <a:pt x="6050" y="1763"/>
                    <a:pt x="5693" y="1906"/>
                    <a:pt x="5454" y="2025"/>
                  </a:cubicBezTo>
                  <a:lnTo>
                    <a:pt x="5454"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27" name="Google Shape;8727;p27"/>
            <p:cNvSpPr/>
            <p:nvPr/>
          </p:nvSpPr>
          <p:spPr>
            <a:xfrm>
              <a:off x="5881923" y="4290631"/>
              <a:ext cx="161043" cy="213290"/>
            </a:xfrm>
            <a:custGeom>
              <a:avLst/>
              <a:gdLst/>
              <a:ahLst/>
              <a:cxnLst/>
              <a:rect l="l" t="t" r="r" b="b"/>
              <a:pathLst>
                <a:path w="5431" h="7193" extrusionOk="0">
                  <a:moveTo>
                    <a:pt x="2740" y="0"/>
                  </a:moveTo>
                  <a:cubicBezTo>
                    <a:pt x="2216" y="0"/>
                    <a:pt x="1787" y="405"/>
                    <a:pt x="1787" y="953"/>
                  </a:cubicBezTo>
                  <a:cubicBezTo>
                    <a:pt x="1787" y="1215"/>
                    <a:pt x="1954" y="1548"/>
                    <a:pt x="2073" y="1786"/>
                  </a:cubicBezTo>
                  <a:lnTo>
                    <a:pt x="1" y="1786"/>
                  </a:lnTo>
                  <a:lnTo>
                    <a:pt x="1" y="7192"/>
                  </a:lnTo>
                  <a:lnTo>
                    <a:pt x="5431" y="7192"/>
                  </a:lnTo>
                  <a:lnTo>
                    <a:pt x="5431" y="6097"/>
                  </a:lnTo>
                  <a:cubicBezTo>
                    <a:pt x="5377" y="6102"/>
                    <a:pt x="5323" y="6105"/>
                    <a:pt x="5269" y="6105"/>
                  </a:cubicBezTo>
                  <a:cubicBezTo>
                    <a:pt x="4383" y="6105"/>
                    <a:pt x="3621" y="5374"/>
                    <a:pt x="3621" y="4453"/>
                  </a:cubicBezTo>
                  <a:cubicBezTo>
                    <a:pt x="3621" y="3521"/>
                    <a:pt x="4403" y="2805"/>
                    <a:pt x="5303" y="2805"/>
                  </a:cubicBezTo>
                  <a:cubicBezTo>
                    <a:pt x="5345" y="2805"/>
                    <a:pt x="5388" y="2807"/>
                    <a:pt x="5431" y="2810"/>
                  </a:cubicBezTo>
                  <a:lnTo>
                    <a:pt x="5431" y="1786"/>
                  </a:lnTo>
                  <a:lnTo>
                    <a:pt x="3430" y="1786"/>
                  </a:lnTo>
                  <a:cubicBezTo>
                    <a:pt x="3549" y="1548"/>
                    <a:pt x="3692" y="1191"/>
                    <a:pt x="3692" y="953"/>
                  </a:cubicBezTo>
                  <a:cubicBezTo>
                    <a:pt x="3692" y="405"/>
                    <a:pt x="3287" y="0"/>
                    <a:pt x="2740"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28" name="Google Shape;8728;p27"/>
          <p:cNvGrpSpPr/>
          <p:nvPr/>
        </p:nvGrpSpPr>
        <p:grpSpPr>
          <a:xfrm>
            <a:off x="6982713" y="3987424"/>
            <a:ext cx="342520" cy="298159"/>
            <a:chOff x="6458882" y="4149393"/>
            <a:chExt cx="342520" cy="298159"/>
          </a:xfrm>
        </p:grpSpPr>
        <p:sp>
          <p:nvSpPr>
            <p:cNvPr id="8729" name="Google Shape;8729;p27"/>
            <p:cNvSpPr/>
            <p:nvPr/>
          </p:nvSpPr>
          <p:spPr>
            <a:xfrm>
              <a:off x="6575389" y="4149393"/>
              <a:ext cx="109477" cy="93939"/>
            </a:xfrm>
            <a:custGeom>
              <a:avLst/>
              <a:gdLst/>
              <a:ahLst/>
              <a:cxnLst/>
              <a:rect l="l" t="t" r="r" b="b"/>
              <a:pathLst>
                <a:path w="3692" h="3168" extrusionOk="0">
                  <a:moveTo>
                    <a:pt x="1834" y="0"/>
                  </a:moveTo>
                  <a:lnTo>
                    <a:pt x="1" y="3168"/>
                  </a:lnTo>
                  <a:lnTo>
                    <a:pt x="3692" y="3168"/>
                  </a:lnTo>
                  <a:lnTo>
                    <a:pt x="183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0" name="Google Shape;8730;p27"/>
            <p:cNvSpPr/>
            <p:nvPr/>
          </p:nvSpPr>
          <p:spPr>
            <a:xfrm>
              <a:off x="6499121" y="4263083"/>
              <a:ext cx="263433" cy="67815"/>
            </a:xfrm>
            <a:custGeom>
              <a:avLst/>
              <a:gdLst/>
              <a:ahLst/>
              <a:cxnLst/>
              <a:rect l="l" t="t" r="r" b="b"/>
              <a:pathLst>
                <a:path w="8884" h="2287" extrusionOk="0">
                  <a:moveTo>
                    <a:pt x="4097" y="0"/>
                  </a:moveTo>
                  <a:lnTo>
                    <a:pt x="4097" y="858"/>
                  </a:lnTo>
                  <a:lnTo>
                    <a:pt x="1" y="858"/>
                  </a:lnTo>
                  <a:lnTo>
                    <a:pt x="1" y="2287"/>
                  </a:lnTo>
                  <a:lnTo>
                    <a:pt x="668" y="2287"/>
                  </a:lnTo>
                  <a:lnTo>
                    <a:pt x="668" y="1548"/>
                  </a:lnTo>
                  <a:lnTo>
                    <a:pt x="4097" y="1548"/>
                  </a:lnTo>
                  <a:lnTo>
                    <a:pt x="4097" y="2287"/>
                  </a:lnTo>
                  <a:lnTo>
                    <a:pt x="4764" y="2287"/>
                  </a:lnTo>
                  <a:lnTo>
                    <a:pt x="4764" y="1548"/>
                  </a:lnTo>
                  <a:lnTo>
                    <a:pt x="8193" y="1548"/>
                  </a:lnTo>
                  <a:lnTo>
                    <a:pt x="8193" y="2287"/>
                  </a:lnTo>
                  <a:lnTo>
                    <a:pt x="8884" y="2287"/>
                  </a:lnTo>
                  <a:lnTo>
                    <a:pt x="8884" y="858"/>
                  </a:lnTo>
                  <a:lnTo>
                    <a:pt x="4764" y="858"/>
                  </a:lnTo>
                  <a:lnTo>
                    <a:pt x="4764" y="0"/>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1" name="Google Shape;8731;p27"/>
            <p:cNvSpPr/>
            <p:nvPr/>
          </p:nvSpPr>
          <p:spPr>
            <a:xfrm>
              <a:off x="6702512" y="4350649"/>
              <a:ext cx="98891" cy="96904"/>
            </a:xfrm>
            <a:custGeom>
              <a:avLst/>
              <a:gdLst/>
              <a:ahLst/>
              <a:cxnLst/>
              <a:rect l="l" t="t" r="r" b="b"/>
              <a:pathLst>
                <a:path w="3335" h="3268" extrusionOk="0">
                  <a:moveTo>
                    <a:pt x="1334" y="0"/>
                  </a:moveTo>
                  <a:cubicBezTo>
                    <a:pt x="572" y="143"/>
                    <a:pt x="0" y="858"/>
                    <a:pt x="24" y="1691"/>
                  </a:cubicBezTo>
                  <a:cubicBezTo>
                    <a:pt x="48" y="2525"/>
                    <a:pt x="739" y="3215"/>
                    <a:pt x="1572" y="3263"/>
                  </a:cubicBezTo>
                  <a:cubicBezTo>
                    <a:pt x="1612" y="3266"/>
                    <a:pt x="1653" y="3267"/>
                    <a:pt x="1692" y="3267"/>
                  </a:cubicBezTo>
                  <a:cubicBezTo>
                    <a:pt x="2590" y="3267"/>
                    <a:pt x="3311" y="2509"/>
                    <a:pt x="3311" y="1620"/>
                  </a:cubicBezTo>
                  <a:cubicBezTo>
                    <a:pt x="3334" y="834"/>
                    <a:pt x="2763" y="143"/>
                    <a:pt x="20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2" name="Google Shape;8732;p27"/>
            <p:cNvSpPr/>
            <p:nvPr/>
          </p:nvSpPr>
          <p:spPr>
            <a:xfrm>
              <a:off x="6458882" y="4350649"/>
              <a:ext cx="99603" cy="96904"/>
            </a:xfrm>
            <a:custGeom>
              <a:avLst/>
              <a:gdLst/>
              <a:ahLst/>
              <a:cxnLst/>
              <a:rect l="l" t="t" r="r" b="b"/>
              <a:pathLst>
                <a:path w="3359" h="3268" extrusionOk="0">
                  <a:moveTo>
                    <a:pt x="1334" y="0"/>
                  </a:moveTo>
                  <a:cubicBezTo>
                    <a:pt x="572" y="143"/>
                    <a:pt x="0" y="858"/>
                    <a:pt x="24" y="1691"/>
                  </a:cubicBezTo>
                  <a:cubicBezTo>
                    <a:pt x="48" y="2525"/>
                    <a:pt x="739" y="3215"/>
                    <a:pt x="1572" y="3263"/>
                  </a:cubicBezTo>
                  <a:cubicBezTo>
                    <a:pt x="1613" y="3266"/>
                    <a:pt x="1653" y="3267"/>
                    <a:pt x="1692" y="3267"/>
                  </a:cubicBezTo>
                  <a:cubicBezTo>
                    <a:pt x="2590" y="3267"/>
                    <a:pt x="3311" y="2509"/>
                    <a:pt x="3311" y="1620"/>
                  </a:cubicBezTo>
                  <a:cubicBezTo>
                    <a:pt x="3358" y="834"/>
                    <a:pt x="2787" y="143"/>
                    <a:pt x="20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3" name="Google Shape;8733;p27"/>
            <p:cNvSpPr/>
            <p:nvPr/>
          </p:nvSpPr>
          <p:spPr>
            <a:xfrm>
              <a:off x="6580341" y="4350649"/>
              <a:ext cx="98891" cy="96904"/>
            </a:xfrm>
            <a:custGeom>
              <a:avLst/>
              <a:gdLst/>
              <a:ahLst/>
              <a:cxnLst/>
              <a:rect l="l" t="t" r="r" b="b"/>
              <a:pathLst>
                <a:path w="3335" h="3268" extrusionOk="0">
                  <a:moveTo>
                    <a:pt x="1358" y="0"/>
                  </a:moveTo>
                  <a:cubicBezTo>
                    <a:pt x="572" y="143"/>
                    <a:pt x="0" y="858"/>
                    <a:pt x="48" y="1691"/>
                  </a:cubicBezTo>
                  <a:cubicBezTo>
                    <a:pt x="72" y="2525"/>
                    <a:pt x="762" y="3215"/>
                    <a:pt x="1596" y="3263"/>
                  </a:cubicBezTo>
                  <a:cubicBezTo>
                    <a:pt x="1636" y="3266"/>
                    <a:pt x="1676" y="3267"/>
                    <a:pt x="1716" y="3267"/>
                  </a:cubicBezTo>
                  <a:cubicBezTo>
                    <a:pt x="2612" y="3267"/>
                    <a:pt x="3311" y="2509"/>
                    <a:pt x="3311" y="1620"/>
                  </a:cubicBezTo>
                  <a:cubicBezTo>
                    <a:pt x="3334" y="834"/>
                    <a:pt x="2787" y="143"/>
                    <a:pt x="202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8734" name="Google Shape;8734;p27"/>
          <p:cNvGrpSpPr/>
          <p:nvPr/>
        </p:nvGrpSpPr>
        <p:grpSpPr>
          <a:xfrm>
            <a:off x="7711665" y="3981760"/>
            <a:ext cx="341808" cy="341808"/>
            <a:chOff x="7045004" y="4143730"/>
            <a:chExt cx="341808" cy="341808"/>
          </a:xfrm>
        </p:grpSpPr>
        <p:sp>
          <p:nvSpPr>
            <p:cNvPr id="8735" name="Google Shape;8735;p27"/>
            <p:cNvSpPr/>
            <p:nvPr/>
          </p:nvSpPr>
          <p:spPr>
            <a:xfrm>
              <a:off x="7148819" y="4248257"/>
              <a:ext cx="132784" cy="132072"/>
            </a:xfrm>
            <a:custGeom>
              <a:avLst/>
              <a:gdLst/>
              <a:ahLst/>
              <a:cxnLst/>
              <a:rect l="l" t="t" r="r" b="b"/>
              <a:pathLst>
                <a:path w="4478" h="4454" extrusionOk="0">
                  <a:moveTo>
                    <a:pt x="2239" y="0"/>
                  </a:moveTo>
                  <a:cubicBezTo>
                    <a:pt x="1000" y="0"/>
                    <a:pt x="0" y="977"/>
                    <a:pt x="0" y="2215"/>
                  </a:cubicBezTo>
                  <a:cubicBezTo>
                    <a:pt x="0" y="3453"/>
                    <a:pt x="1000" y="4454"/>
                    <a:pt x="2239" y="4454"/>
                  </a:cubicBezTo>
                  <a:cubicBezTo>
                    <a:pt x="3477" y="4454"/>
                    <a:pt x="4477" y="3453"/>
                    <a:pt x="4477" y="2215"/>
                  </a:cubicBezTo>
                  <a:cubicBezTo>
                    <a:pt x="4477" y="977"/>
                    <a:pt x="3477" y="0"/>
                    <a:pt x="223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6" name="Google Shape;8736;p27"/>
            <p:cNvSpPr/>
            <p:nvPr/>
          </p:nvSpPr>
          <p:spPr>
            <a:xfrm>
              <a:off x="7045004" y="4325918"/>
              <a:ext cx="158908" cy="159619"/>
            </a:xfrm>
            <a:custGeom>
              <a:avLst/>
              <a:gdLst/>
              <a:ahLst/>
              <a:cxnLst/>
              <a:rect l="l" t="t" r="r" b="b"/>
              <a:pathLst>
                <a:path w="5359" h="5383" extrusionOk="0">
                  <a:moveTo>
                    <a:pt x="0" y="1"/>
                  </a:moveTo>
                  <a:lnTo>
                    <a:pt x="48" y="382"/>
                  </a:lnTo>
                  <a:cubicBezTo>
                    <a:pt x="381" y="2930"/>
                    <a:pt x="2406" y="4954"/>
                    <a:pt x="4978" y="5311"/>
                  </a:cubicBezTo>
                  <a:lnTo>
                    <a:pt x="5359" y="5383"/>
                  </a:lnTo>
                  <a:lnTo>
                    <a:pt x="5359" y="2525"/>
                  </a:lnTo>
                  <a:lnTo>
                    <a:pt x="5073" y="2454"/>
                  </a:lnTo>
                  <a:cubicBezTo>
                    <a:pt x="4025" y="2192"/>
                    <a:pt x="3144" y="1334"/>
                    <a:pt x="2906" y="263"/>
                  </a:cubicBezTo>
                  <a:lnTo>
                    <a:pt x="2858"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7" name="Google Shape;8737;p27"/>
            <p:cNvSpPr/>
            <p:nvPr/>
          </p:nvSpPr>
          <p:spPr>
            <a:xfrm>
              <a:off x="7227904" y="4143730"/>
              <a:ext cx="158908" cy="158908"/>
            </a:xfrm>
            <a:custGeom>
              <a:avLst/>
              <a:gdLst/>
              <a:ahLst/>
              <a:cxnLst/>
              <a:rect l="l" t="t" r="r" b="b"/>
              <a:pathLst>
                <a:path w="5359" h="5359" extrusionOk="0">
                  <a:moveTo>
                    <a:pt x="0" y="1"/>
                  </a:moveTo>
                  <a:lnTo>
                    <a:pt x="0" y="2858"/>
                  </a:lnTo>
                  <a:lnTo>
                    <a:pt x="262" y="2930"/>
                  </a:lnTo>
                  <a:cubicBezTo>
                    <a:pt x="1334" y="3168"/>
                    <a:pt x="2167" y="4025"/>
                    <a:pt x="2429" y="5097"/>
                  </a:cubicBezTo>
                  <a:lnTo>
                    <a:pt x="2501" y="5359"/>
                  </a:lnTo>
                  <a:lnTo>
                    <a:pt x="5359" y="5359"/>
                  </a:lnTo>
                  <a:lnTo>
                    <a:pt x="5287" y="4978"/>
                  </a:lnTo>
                  <a:cubicBezTo>
                    <a:pt x="4930" y="2406"/>
                    <a:pt x="2906" y="429"/>
                    <a:pt x="381" y="72"/>
                  </a:cubicBezTo>
                  <a:lnTo>
                    <a:pt x="0"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8" name="Google Shape;8738;p27"/>
            <p:cNvSpPr/>
            <p:nvPr/>
          </p:nvSpPr>
          <p:spPr>
            <a:xfrm>
              <a:off x="7045004" y="4143730"/>
              <a:ext cx="158908" cy="158908"/>
            </a:xfrm>
            <a:custGeom>
              <a:avLst/>
              <a:gdLst/>
              <a:ahLst/>
              <a:cxnLst/>
              <a:rect l="l" t="t" r="r" b="b"/>
              <a:pathLst>
                <a:path w="5359" h="5359" extrusionOk="0">
                  <a:moveTo>
                    <a:pt x="5359" y="1"/>
                  </a:moveTo>
                  <a:lnTo>
                    <a:pt x="4978" y="72"/>
                  </a:lnTo>
                  <a:cubicBezTo>
                    <a:pt x="2406" y="429"/>
                    <a:pt x="381" y="2406"/>
                    <a:pt x="48" y="4978"/>
                  </a:cubicBezTo>
                  <a:lnTo>
                    <a:pt x="0" y="5359"/>
                  </a:lnTo>
                  <a:lnTo>
                    <a:pt x="2858" y="5359"/>
                  </a:lnTo>
                  <a:lnTo>
                    <a:pt x="2906" y="5097"/>
                  </a:lnTo>
                  <a:cubicBezTo>
                    <a:pt x="3144" y="4025"/>
                    <a:pt x="4025" y="3168"/>
                    <a:pt x="5073" y="2930"/>
                  </a:cubicBezTo>
                  <a:lnTo>
                    <a:pt x="5359" y="2858"/>
                  </a:lnTo>
                  <a:lnTo>
                    <a:pt x="53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39" name="Google Shape;8739;p27"/>
            <p:cNvSpPr/>
            <p:nvPr/>
          </p:nvSpPr>
          <p:spPr>
            <a:xfrm>
              <a:off x="7227904" y="4325918"/>
              <a:ext cx="158908" cy="159619"/>
            </a:xfrm>
            <a:custGeom>
              <a:avLst/>
              <a:gdLst/>
              <a:ahLst/>
              <a:cxnLst/>
              <a:rect l="l" t="t" r="r" b="b"/>
              <a:pathLst>
                <a:path w="5359" h="5383" extrusionOk="0">
                  <a:moveTo>
                    <a:pt x="2501" y="1"/>
                  </a:moveTo>
                  <a:lnTo>
                    <a:pt x="2429" y="263"/>
                  </a:lnTo>
                  <a:cubicBezTo>
                    <a:pt x="2191" y="1334"/>
                    <a:pt x="1334" y="2192"/>
                    <a:pt x="262" y="2454"/>
                  </a:cubicBezTo>
                  <a:lnTo>
                    <a:pt x="0" y="2525"/>
                  </a:lnTo>
                  <a:lnTo>
                    <a:pt x="0" y="5383"/>
                  </a:lnTo>
                  <a:lnTo>
                    <a:pt x="381" y="5311"/>
                  </a:lnTo>
                  <a:cubicBezTo>
                    <a:pt x="2929" y="4954"/>
                    <a:pt x="4954" y="2930"/>
                    <a:pt x="5287" y="382"/>
                  </a:cubicBezTo>
                  <a:lnTo>
                    <a:pt x="5359" y="1"/>
                  </a:lnTo>
                  <a:close/>
                </a:path>
              </a:pathLst>
            </a:cu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8740" name="Google Shape;8740;p27"/>
          <p:cNvSpPr txBox="1"/>
          <p:nvPr/>
        </p:nvSpPr>
        <p:spPr>
          <a:xfrm>
            <a:off x="2986500" y="1187975"/>
            <a:ext cx="3171000" cy="482400"/>
          </a:xfrm>
          <a:prstGeom prst="rect">
            <a:avLst/>
          </a:prstGeom>
          <a:noFill/>
          <a:ln>
            <a:noFill/>
          </a:ln>
        </p:spPr>
        <p:txBody>
          <a:bodyPr spcFirstLastPara="1" wrap="square"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 sz="1600" b="0" i="0" u="none" strike="noStrike" kern="0" cap="none" spc="0" normalizeH="0" baseline="0" noProof="0">
                <a:ln>
                  <a:noFill/>
                </a:ln>
                <a:solidFill>
                  <a:srgbClr val="FFFFFF"/>
                </a:solidFill>
                <a:effectLst/>
                <a:uLnTx/>
                <a:uFillTx/>
                <a:latin typeface="Arial"/>
                <a:cs typeface="Arial"/>
                <a:sym typeface="Arial"/>
              </a:rPr>
              <a:t>Infographic Elements</a:t>
            </a:r>
            <a:endParaRPr kumimoji="0" sz="1600" b="0" i="0" u="none" strike="noStrike" kern="0" cap="none" spc="0" normalizeH="0" baseline="0" noProof="0">
              <a:ln>
                <a:noFill/>
              </a:ln>
              <a:solidFill>
                <a:srgbClr val="FFFFFF"/>
              </a:solidFill>
              <a:effectLst/>
              <a:uLnTx/>
              <a:uFillTx/>
              <a:latin typeface="Arial"/>
              <a:cs typeface="Arial"/>
              <a:sym typeface="Arial"/>
            </a:endParaRPr>
          </a:p>
        </p:txBody>
      </p:sp>
      <p:sp>
        <p:nvSpPr>
          <p:cNvPr id="8741" name="Google Shape;8741;p2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45"/>
        <p:cNvGrpSpPr/>
        <p:nvPr/>
      </p:nvGrpSpPr>
      <p:grpSpPr>
        <a:xfrm>
          <a:off x="0" y="0"/>
          <a:ext cx="0" cy="0"/>
          <a:chOff x="0" y="0"/>
          <a:chExt cx="0" cy="0"/>
        </a:xfrm>
      </p:grpSpPr>
      <p:pic>
        <p:nvPicPr>
          <p:cNvPr id="8746" name="Google Shape;8746;p2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4">
            <a:extLst>
              <a:ext uri="{FF2B5EF4-FFF2-40B4-BE49-F238E27FC236}">
                <a16:creationId xmlns:a16="http://schemas.microsoft.com/office/drawing/2014/main" id="{42B024B6-DEC7-B8C1-140F-E93BA351C954}"/>
              </a:ext>
            </a:extLst>
          </p:cNvPr>
          <p:cNvSpPr>
            <a:spLocks noGrp="1"/>
          </p:cNvSpPr>
          <p:nvPr>
            <p:ph type="body" sz="half" idx="2"/>
          </p:nvPr>
        </p:nvSpPr>
        <p:spPr/>
        <p:txBody>
          <a:bodyPr/>
          <a:lstStyle/>
          <a:p>
            <a:r>
              <a:rPr lang="es-ES" dirty="0"/>
              <a:t>Mercurio es el planeta más cercano al Sol y el más pequeño del sistema solar. El nombre de este planeta no tiene nada que ver con el metal líquido, ya que Mercurio recibió su nombre de un dios romano</a:t>
            </a:r>
          </a:p>
        </p:txBody>
      </p:sp>
      <p:sp>
        <p:nvSpPr>
          <p:cNvPr id="4" name="Marcador de texto 3">
            <a:extLst>
              <a:ext uri="{FF2B5EF4-FFF2-40B4-BE49-F238E27FC236}">
                <a16:creationId xmlns:a16="http://schemas.microsoft.com/office/drawing/2014/main" id="{EE3021C8-A7B7-3BDB-1BE3-5452CCE49DA9}"/>
              </a:ext>
            </a:extLst>
          </p:cNvPr>
          <p:cNvSpPr>
            <a:spLocks noGrp="1"/>
          </p:cNvSpPr>
          <p:nvPr>
            <p:ph type="body" idx="14"/>
          </p:nvPr>
        </p:nvSpPr>
        <p:spPr/>
        <p:txBody>
          <a:bodyPr/>
          <a:lstStyle/>
          <a:p>
            <a:r>
              <a:rPr lang="es-ES" dirty="0"/>
              <a:t>INTRODUCCIÓN</a:t>
            </a:r>
          </a:p>
        </p:txBody>
      </p:sp>
      <p:grpSp>
        <p:nvGrpSpPr>
          <p:cNvPr id="7" name="Grupo 6">
            <a:extLst>
              <a:ext uri="{FF2B5EF4-FFF2-40B4-BE49-F238E27FC236}">
                <a16:creationId xmlns:a16="http://schemas.microsoft.com/office/drawing/2014/main" id="{88090A57-83BC-41FC-6D86-96C8550C83E0}"/>
              </a:ext>
            </a:extLst>
          </p:cNvPr>
          <p:cNvGrpSpPr/>
          <p:nvPr/>
        </p:nvGrpSpPr>
        <p:grpSpPr>
          <a:xfrm rot="16200000">
            <a:off x="5650796" y="3710997"/>
            <a:ext cx="951858" cy="380744"/>
            <a:chOff x="5486401" y="3944938"/>
            <a:chExt cx="246062" cy="98425"/>
          </a:xfrm>
        </p:grpSpPr>
        <p:sp>
          <p:nvSpPr>
            <p:cNvPr id="8" name="Freeform 155">
              <a:extLst>
                <a:ext uri="{FF2B5EF4-FFF2-40B4-BE49-F238E27FC236}">
                  <a16:creationId xmlns:a16="http://schemas.microsoft.com/office/drawing/2014/main" id="{F3CD30A0-8479-8880-E6FF-3A4E59891512}"/>
                </a:ext>
              </a:extLst>
            </p:cNvPr>
            <p:cNvSpPr>
              <a:spLocks noEditPoints="1"/>
            </p:cNvSpPr>
            <p:nvPr/>
          </p:nvSpPr>
          <p:spPr bwMode="auto">
            <a:xfrm>
              <a:off x="5637213" y="3944938"/>
              <a:ext cx="95250" cy="98425"/>
            </a:xfrm>
            <a:custGeom>
              <a:avLst/>
              <a:gdLst>
                <a:gd name="T0" fmla="*/ 112 w 161"/>
                <a:gd name="T1" fmla="*/ 157 h 167"/>
                <a:gd name="T2" fmla="*/ 68 w 161"/>
                <a:gd name="T3" fmla="*/ 164 h 167"/>
                <a:gd name="T4" fmla="*/ 21 w 161"/>
                <a:gd name="T5" fmla="*/ 128 h 167"/>
                <a:gd name="T6" fmla="*/ 42 w 161"/>
                <a:gd name="T7" fmla="*/ 16 h 167"/>
                <a:gd name="T8" fmla="*/ 42 w 161"/>
                <a:gd name="T9" fmla="*/ 16 h 167"/>
                <a:gd name="T10" fmla="*/ 94 w 161"/>
                <a:gd name="T11" fmla="*/ 4 h 167"/>
                <a:gd name="T12" fmla="*/ 141 w 161"/>
                <a:gd name="T13" fmla="*/ 40 h 167"/>
                <a:gd name="T14" fmla="*/ 120 w 161"/>
                <a:gd name="T15" fmla="*/ 152 h 167"/>
                <a:gd name="T16" fmla="*/ 112 w 161"/>
                <a:gd name="T17" fmla="*/ 157 h 167"/>
                <a:gd name="T18" fmla="*/ 50 w 161"/>
                <a:gd name="T19" fmla="*/ 27 h 167"/>
                <a:gd name="T20" fmla="*/ 33 w 161"/>
                <a:gd name="T21" fmla="*/ 121 h 167"/>
                <a:gd name="T22" fmla="*/ 71 w 161"/>
                <a:gd name="T23" fmla="*/ 151 h 167"/>
                <a:gd name="T24" fmla="*/ 112 w 161"/>
                <a:gd name="T25" fmla="*/ 141 h 167"/>
                <a:gd name="T26" fmla="*/ 129 w 161"/>
                <a:gd name="T27" fmla="*/ 46 h 167"/>
                <a:gd name="T28" fmla="*/ 91 w 161"/>
                <a:gd name="T29" fmla="*/ 17 h 167"/>
                <a:gd name="T30" fmla="*/ 50 w 161"/>
                <a:gd name="T31" fmla="*/ 27 h 167"/>
                <a:gd name="T32" fmla="*/ 50 w 161"/>
                <a:gd name="T33" fmla="*/ 2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1" h="167">
                  <a:moveTo>
                    <a:pt x="112" y="157"/>
                  </a:moveTo>
                  <a:cubicBezTo>
                    <a:pt x="98" y="165"/>
                    <a:pt x="83" y="167"/>
                    <a:pt x="68" y="164"/>
                  </a:cubicBezTo>
                  <a:cubicBezTo>
                    <a:pt x="49" y="160"/>
                    <a:pt x="32" y="147"/>
                    <a:pt x="21" y="128"/>
                  </a:cubicBezTo>
                  <a:cubicBezTo>
                    <a:pt x="0" y="91"/>
                    <a:pt x="10" y="40"/>
                    <a:pt x="42" y="16"/>
                  </a:cubicBezTo>
                  <a:lnTo>
                    <a:pt x="42" y="16"/>
                  </a:lnTo>
                  <a:cubicBezTo>
                    <a:pt x="57" y="4"/>
                    <a:pt x="76" y="0"/>
                    <a:pt x="94" y="4"/>
                  </a:cubicBezTo>
                  <a:cubicBezTo>
                    <a:pt x="113" y="8"/>
                    <a:pt x="130" y="21"/>
                    <a:pt x="141" y="40"/>
                  </a:cubicBezTo>
                  <a:cubicBezTo>
                    <a:pt x="161" y="77"/>
                    <a:pt x="152" y="127"/>
                    <a:pt x="120" y="152"/>
                  </a:cubicBezTo>
                  <a:cubicBezTo>
                    <a:pt x="117" y="154"/>
                    <a:pt x="115" y="156"/>
                    <a:pt x="112" y="157"/>
                  </a:cubicBezTo>
                  <a:close/>
                  <a:moveTo>
                    <a:pt x="50" y="27"/>
                  </a:moveTo>
                  <a:cubicBezTo>
                    <a:pt x="23" y="47"/>
                    <a:pt x="16" y="90"/>
                    <a:pt x="33" y="121"/>
                  </a:cubicBezTo>
                  <a:cubicBezTo>
                    <a:pt x="42" y="137"/>
                    <a:pt x="55" y="147"/>
                    <a:pt x="71" y="151"/>
                  </a:cubicBezTo>
                  <a:cubicBezTo>
                    <a:pt x="85" y="154"/>
                    <a:pt x="99" y="150"/>
                    <a:pt x="112" y="141"/>
                  </a:cubicBezTo>
                  <a:cubicBezTo>
                    <a:pt x="139" y="120"/>
                    <a:pt x="146" y="78"/>
                    <a:pt x="129" y="46"/>
                  </a:cubicBezTo>
                  <a:cubicBezTo>
                    <a:pt x="120" y="31"/>
                    <a:pt x="106" y="20"/>
                    <a:pt x="91" y="17"/>
                  </a:cubicBezTo>
                  <a:cubicBezTo>
                    <a:pt x="77" y="14"/>
                    <a:pt x="62" y="18"/>
                    <a:pt x="50" y="27"/>
                  </a:cubicBezTo>
                  <a:lnTo>
                    <a:pt x="50" y="27"/>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 name="Freeform 156">
              <a:extLst>
                <a:ext uri="{FF2B5EF4-FFF2-40B4-BE49-F238E27FC236}">
                  <a16:creationId xmlns:a16="http://schemas.microsoft.com/office/drawing/2014/main" id="{8BED2429-19BA-1138-763A-D08047B23B07}"/>
                </a:ext>
              </a:extLst>
            </p:cNvPr>
            <p:cNvSpPr>
              <a:spLocks noEditPoints="1"/>
            </p:cNvSpPr>
            <p:nvPr/>
          </p:nvSpPr>
          <p:spPr bwMode="auto">
            <a:xfrm>
              <a:off x="5486401" y="3944938"/>
              <a:ext cx="200025" cy="98425"/>
            </a:xfrm>
            <a:custGeom>
              <a:avLst/>
              <a:gdLst>
                <a:gd name="T0" fmla="*/ 70 w 339"/>
                <a:gd name="T1" fmla="*/ 163 h 166"/>
                <a:gd name="T2" fmla="*/ 7 w 339"/>
                <a:gd name="T3" fmla="*/ 117 h 166"/>
                <a:gd name="T4" fmla="*/ 4 w 339"/>
                <a:gd name="T5" fmla="*/ 109 h 166"/>
                <a:gd name="T6" fmla="*/ 2 w 339"/>
                <a:gd name="T7" fmla="*/ 101 h 166"/>
                <a:gd name="T8" fmla="*/ 0 w 339"/>
                <a:gd name="T9" fmla="*/ 88 h 166"/>
                <a:gd name="T10" fmla="*/ 0 w 339"/>
                <a:gd name="T11" fmla="*/ 81 h 166"/>
                <a:gd name="T12" fmla="*/ 2 w 339"/>
                <a:gd name="T13" fmla="*/ 62 h 166"/>
                <a:gd name="T14" fmla="*/ 5 w 339"/>
                <a:gd name="T15" fmla="*/ 53 h 166"/>
                <a:gd name="T16" fmla="*/ 9 w 339"/>
                <a:gd name="T17" fmla="*/ 42 h 166"/>
                <a:gd name="T18" fmla="*/ 18 w 339"/>
                <a:gd name="T19" fmla="*/ 40 h 166"/>
                <a:gd name="T20" fmla="*/ 16 w 339"/>
                <a:gd name="T21" fmla="*/ 30 h 166"/>
                <a:gd name="T22" fmla="*/ 22 w 339"/>
                <a:gd name="T23" fmla="*/ 23 h 166"/>
                <a:gd name="T24" fmla="*/ 32 w 339"/>
                <a:gd name="T25" fmla="*/ 13 h 166"/>
                <a:gd name="T26" fmla="*/ 44 w 339"/>
                <a:gd name="T27" fmla="*/ 6 h 166"/>
                <a:gd name="T28" fmla="*/ 52 w 339"/>
                <a:gd name="T29" fmla="*/ 3 h 166"/>
                <a:gd name="T30" fmla="*/ 59 w 339"/>
                <a:gd name="T31" fmla="*/ 1 h 166"/>
                <a:gd name="T32" fmla="*/ 69 w 339"/>
                <a:gd name="T33" fmla="*/ 0 h 166"/>
                <a:gd name="T34" fmla="*/ 339 w 339"/>
                <a:gd name="T35" fmla="*/ 2 h 166"/>
                <a:gd name="T36" fmla="*/ 337 w 339"/>
                <a:gd name="T37" fmla="*/ 16 h 166"/>
                <a:gd name="T38" fmla="*/ 332 w 339"/>
                <a:gd name="T39" fmla="*/ 16 h 166"/>
                <a:gd name="T40" fmla="*/ 323 w 339"/>
                <a:gd name="T41" fmla="*/ 18 h 166"/>
                <a:gd name="T42" fmla="*/ 317 w 339"/>
                <a:gd name="T43" fmla="*/ 21 h 166"/>
                <a:gd name="T44" fmla="*/ 307 w 339"/>
                <a:gd name="T45" fmla="*/ 27 h 166"/>
                <a:gd name="T46" fmla="*/ 299 w 339"/>
                <a:gd name="T47" fmla="*/ 34 h 166"/>
                <a:gd name="T48" fmla="*/ 294 w 339"/>
                <a:gd name="T49" fmla="*/ 40 h 166"/>
                <a:gd name="T50" fmla="*/ 288 w 339"/>
                <a:gd name="T51" fmla="*/ 50 h 166"/>
                <a:gd name="T52" fmla="*/ 283 w 339"/>
                <a:gd name="T53" fmla="*/ 65 h 166"/>
                <a:gd name="T54" fmla="*/ 281 w 339"/>
                <a:gd name="T55" fmla="*/ 75 h 166"/>
                <a:gd name="T56" fmla="*/ 281 w 339"/>
                <a:gd name="T57" fmla="*/ 89 h 166"/>
                <a:gd name="T58" fmla="*/ 283 w 339"/>
                <a:gd name="T59" fmla="*/ 101 h 166"/>
                <a:gd name="T60" fmla="*/ 284 w 339"/>
                <a:gd name="T61" fmla="*/ 107 h 166"/>
                <a:gd name="T62" fmla="*/ 287 w 339"/>
                <a:gd name="T63" fmla="*/ 115 h 166"/>
                <a:gd name="T64" fmla="*/ 337 w 339"/>
                <a:gd name="T65" fmla="*/ 151 h 166"/>
                <a:gd name="T66" fmla="*/ 47 w 339"/>
                <a:gd name="T67" fmla="*/ 20 h 166"/>
                <a:gd name="T68" fmla="*/ 40 w 339"/>
                <a:gd name="T69" fmla="*/ 24 h 166"/>
                <a:gd name="T70" fmla="*/ 32 w 339"/>
                <a:gd name="T71" fmla="*/ 32 h 166"/>
                <a:gd name="T72" fmla="*/ 27 w 339"/>
                <a:gd name="T73" fmla="*/ 38 h 166"/>
                <a:gd name="T74" fmla="*/ 22 w 339"/>
                <a:gd name="T75" fmla="*/ 47 h 166"/>
                <a:gd name="T76" fmla="*/ 18 w 339"/>
                <a:gd name="T77" fmla="*/ 57 h 166"/>
                <a:gd name="T78" fmla="*/ 15 w 339"/>
                <a:gd name="T79" fmla="*/ 71 h 166"/>
                <a:gd name="T80" fmla="*/ 14 w 339"/>
                <a:gd name="T81" fmla="*/ 82 h 166"/>
                <a:gd name="T82" fmla="*/ 15 w 339"/>
                <a:gd name="T83" fmla="*/ 93 h 166"/>
                <a:gd name="T84" fmla="*/ 16 w 339"/>
                <a:gd name="T85" fmla="*/ 100 h 166"/>
                <a:gd name="T86" fmla="*/ 18 w 339"/>
                <a:gd name="T87" fmla="*/ 107 h 166"/>
                <a:gd name="T88" fmla="*/ 23 w 339"/>
                <a:gd name="T89" fmla="*/ 119 h 166"/>
                <a:gd name="T90" fmla="*/ 278 w 339"/>
                <a:gd name="T91" fmla="*/ 128 h 166"/>
                <a:gd name="T92" fmla="*/ 274 w 339"/>
                <a:gd name="T93" fmla="*/ 118 h 166"/>
                <a:gd name="T94" fmla="*/ 280 w 339"/>
                <a:gd name="T95" fmla="*/ 116 h 166"/>
                <a:gd name="T96" fmla="*/ 271 w 339"/>
                <a:gd name="T97" fmla="*/ 111 h 166"/>
                <a:gd name="T98" fmla="*/ 269 w 339"/>
                <a:gd name="T99" fmla="*/ 103 h 166"/>
                <a:gd name="T100" fmla="*/ 267 w 339"/>
                <a:gd name="T101" fmla="*/ 91 h 166"/>
                <a:gd name="T102" fmla="*/ 268 w 339"/>
                <a:gd name="T103" fmla="*/ 74 h 166"/>
                <a:gd name="T104" fmla="*/ 270 w 339"/>
                <a:gd name="T105" fmla="*/ 62 h 166"/>
                <a:gd name="T106" fmla="*/ 276 w 339"/>
                <a:gd name="T107" fmla="*/ 44 h 166"/>
                <a:gd name="T108" fmla="*/ 283 w 339"/>
                <a:gd name="T109" fmla="*/ 32 h 166"/>
                <a:gd name="T110" fmla="*/ 288 w 339"/>
                <a:gd name="T111" fmla="*/ 25 h 166"/>
                <a:gd name="T112" fmla="*/ 299 w 339"/>
                <a:gd name="T113" fmla="*/ 16 h 166"/>
                <a:gd name="T114" fmla="*/ 67 w 339"/>
                <a:gd name="T115" fmla="*/ 14 h 166"/>
                <a:gd name="T116" fmla="*/ 61 w 339"/>
                <a:gd name="T117" fmla="*/ 15 h 166"/>
                <a:gd name="T118" fmla="*/ 51 w 339"/>
                <a:gd name="T119" fmla="*/ 18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9" h="166">
                  <a:moveTo>
                    <a:pt x="337" y="166"/>
                  </a:moveTo>
                  <a:lnTo>
                    <a:pt x="337" y="166"/>
                  </a:lnTo>
                  <a:lnTo>
                    <a:pt x="70" y="163"/>
                  </a:lnTo>
                  <a:cubicBezTo>
                    <a:pt x="46" y="163"/>
                    <a:pt x="24" y="149"/>
                    <a:pt x="11" y="126"/>
                  </a:cubicBezTo>
                  <a:cubicBezTo>
                    <a:pt x="10" y="123"/>
                    <a:pt x="9" y="121"/>
                    <a:pt x="7" y="119"/>
                  </a:cubicBezTo>
                  <a:cubicBezTo>
                    <a:pt x="7" y="118"/>
                    <a:pt x="7" y="117"/>
                    <a:pt x="7" y="117"/>
                  </a:cubicBezTo>
                  <a:lnTo>
                    <a:pt x="6" y="115"/>
                  </a:lnTo>
                  <a:cubicBezTo>
                    <a:pt x="6" y="114"/>
                    <a:pt x="5" y="113"/>
                    <a:pt x="5" y="111"/>
                  </a:cubicBezTo>
                  <a:cubicBezTo>
                    <a:pt x="5" y="110"/>
                    <a:pt x="4" y="110"/>
                    <a:pt x="4" y="109"/>
                  </a:cubicBezTo>
                  <a:lnTo>
                    <a:pt x="4" y="107"/>
                  </a:lnTo>
                  <a:cubicBezTo>
                    <a:pt x="3" y="106"/>
                    <a:pt x="3" y="105"/>
                    <a:pt x="3" y="103"/>
                  </a:cubicBezTo>
                  <a:cubicBezTo>
                    <a:pt x="3" y="103"/>
                    <a:pt x="2" y="102"/>
                    <a:pt x="2" y="101"/>
                  </a:cubicBezTo>
                  <a:lnTo>
                    <a:pt x="2" y="99"/>
                  </a:lnTo>
                  <a:cubicBezTo>
                    <a:pt x="2" y="98"/>
                    <a:pt x="1" y="97"/>
                    <a:pt x="1" y="95"/>
                  </a:cubicBezTo>
                  <a:cubicBezTo>
                    <a:pt x="1" y="93"/>
                    <a:pt x="1" y="91"/>
                    <a:pt x="0" y="88"/>
                  </a:cubicBezTo>
                  <a:lnTo>
                    <a:pt x="0" y="86"/>
                  </a:lnTo>
                  <a:cubicBezTo>
                    <a:pt x="0" y="85"/>
                    <a:pt x="0" y="83"/>
                    <a:pt x="0" y="82"/>
                  </a:cubicBezTo>
                  <a:lnTo>
                    <a:pt x="0" y="81"/>
                  </a:lnTo>
                  <a:cubicBezTo>
                    <a:pt x="0" y="78"/>
                    <a:pt x="0" y="75"/>
                    <a:pt x="1" y="72"/>
                  </a:cubicBezTo>
                  <a:cubicBezTo>
                    <a:pt x="1" y="71"/>
                    <a:pt x="1" y="70"/>
                    <a:pt x="1" y="70"/>
                  </a:cubicBezTo>
                  <a:cubicBezTo>
                    <a:pt x="1" y="67"/>
                    <a:pt x="2" y="65"/>
                    <a:pt x="2" y="62"/>
                  </a:cubicBezTo>
                  <a:cubicBezTo>
                    <a:pt x="2" y="62"/>
                    <a:pt x="2" y="61"/>
                    <a:pt x="2" y="61"/>
                  </a:cubicBezTo>
                  <a:cubicBezTo>
                    <a:pt x="2" y="61"/>
                    <a:pt x="3" y="60"/>
                    <a:pt x="3" y="60"/>
                  </a:cubicBezTo>
                  <a:cubicBezTo>
                    <a:pt x="3" y="57"/>
                    <a:pt x="4" y="55"/>
                    <a:pt x="5" y="53"/>
                  </a:cubicBezTo>
                  <a:cubicBezTo>
                    <a:pt x="5" y="52"/>
                    <a:pt x="5" y="52"/>
                    <a:pt x="5" y="51"/>
                  </a:cubicBezTo>
                  <a:lnTo>
                    <a:pt x="6" y="50"/>
                  </a:lnTo>
                  <a:cubicBezTo>
                    <a:pt x="6" y="48"/>
                    <a:pt x="8" y="45"/>
                    <a:pt x="9" y="42"/>
                  </a:cubicBezTo>
                  <a:lnTo>
                    <a:pt x="9" y="41"/>
                  </a:lnTo>
                  <a:cubicBezTo>
                    <a:pt x="10" y="40"/>
                    <a:pt x="11" y="39"/>
                    <a:pt x="11" y="38"/>
                  </a:cubicBezTo>
                  <a:lnTo>
                    <a:pt x="18" y="40"/>
                  </a:lnTo>
                  <a:lnTo>
                    <a:pt x="12" y="37"/>
                  </a:lnTo>
                  <a:lnTo>
                    <a:pt x="12" y="36"/>
                  </a:lnTo>
                  <a:cubicBezTo>
                    <a:pt x="13" y="34"/>
                    <a:pt x="15" y="32"/>
                    <a:pt x="16" y="30"/>
                  </a:cubicBezTo>
                  <a:lnTo>
                    <a:pt x="17" y="29"/>
                  </a:lnTo>
                  <a:cubicBezTo>
                    <a:pt x="18" y="27"/>
                    <a:pt x="19" y="26"/>
                    <a:pt x="20" y="25"/>
                  </a:cubicBezTo>
                  <a:cubicBezTo>
                    <a:pt x="21" y="24"/>
                    <a:pt x="21" y="23"/>
                    <a:pt x="22" y="23"/>
                  </a:cubicBezTo>
                  <a:cubicBezTo>
                    <a:pt x="23" y="22"/>
                    <a:pt x="24" y="21"/>
                    <a:pt x="25" y="19"/>
                  </a:cubicBezTo>
                  <a:lnTo>
                    <a:pt x="27" y="18"/>
                  </a:lnTo>
                  <a:cubicBezTo>
                    <a:pt x="28" y="16"/>
                    <a:pt x="30" y="15"/>
                    <a:pt x="32" y="13"/>
                  </a:cubicBezTo>
                  <a:cubicBezTo>
                    <a:pt x="34" y="12"/>
                    <a:pt x="36" y="11"/>
                    <a:pt x="38" y="9"/>
                  </a:cubicBezTo>
                  <a:lnTo>
                    <a:pt x="39" y="9"/>
                  </a:lnTo>
                  <a:cubicBezTo>
                    <a:pt x="41" y="8"/>
                    <a:pt x="42" y="7"/>
                    <a:pt x="44" y="6"/>
                  </a:cubicBezTo>
                  <a:lnTo>
                    <a:pt x="45" y="5"/>
                  </a:lnTo>
                  <a:cubicBezTo>
                    <a:pt x="47" y="4"/>
                    <a:pt x="50" y="4"/>
                    <a:pt x="51" y="3"/>
                  </a:cubicBezTo>
                  <a:lnTo>
                    <a:pt x="52" y="3"/>
                  </a:lnTo>
                  <a:cubicBezTo>
                    <a:pt x="54" y="2"/>
                    <a:pt x="56" y="2"/>
                    <a:pt x="58" y="1"/>
                  </a:cubicBezTo>
                  <a:cubicBezTo>
                    <a:pt x="58" y="1"/>
                    <a:pt x="58" y="1"/>
                    <a:pt x="58" y="1"/>
                  </a:cubicBezTo>
                  <a:lnTo>
                    <a:pt x="59" y="1"/>
                  </a:lnTo>
                  <a:cubicBezTo>
                    <a:pt x="61" y="1"/>
                    <a:pt x="62" y="0"/>
                    <a:pt x="63" y="0"/>
                  </a:cubicBezTo>
                  <a:cubicBezTo>
                    <a:pt x="64" y="0"/>
                    <a:pt x="64" y="0"/>
                    <a:pt x="65" y="0"/>
                  </a:cubicBezTo>
                  <a:cubicBezTo>
                    <a:pt x="66" y="0"/>
                    <a:pt x="67" y="0"/>
                    <a:pt x="69" y="0"/>
                  </a:cubicBezTo>
                  <a:lnTo>
                    <a:pt x="70" y="0"/>
                  </a:lnTo>
                  <a:lnTo>
                    <a:pt x="72" y="0"/>
                  </a:lnTo>
                  <a:lnTo>
                    <a:pt x="339" y="2"/>
                  </a:lnTo>
                  <a:lnTo>
                    <a:pt x="339" y="2"/>
                  </a:lnTo>
                  <a:lnTo>
                    <a:pt x="339" y="16"/>
                  </a:lnTo>
                  <a:lnTo>
                    <a:pt x="337" y="16"/>
                  </a:lnTo>
                  <a:lnTo>
                    <a:pt x="336" y="16"/>
                  </a:lnTo>
                  <a:cubicBezTo>
                    <a:pt x="335" y="16"/>
                    <a:pt x="334" y="16"/>
                    <a:pt x="333" y="16"/>
                  </a:cubicBezTo>
                  <a:lnTo>
                    <a:pt x="332" y="16"/>
                  </a:lnTo>
                  <a:cubicBezTo>
                    <a:pt x="331" y="16"/>
                    <a:pt x="330" y="17"/>
                    <a:pt x="329" y="17"/>
                  </a:cubicBezTo>
                  <a:lnTo>
                    <a:pt x="327" y="17"/>
                  </a:lnTo>
                  <a:cubicBezTo>
                    <a:pt x="326" y="17"/>
                    <a:pt x="325" y="18"/>
                    <a:pt x="323" y="18"/>
                  </a:cubicBezTo>
                  <a:lnTo>
                    <a:pt x="323" y="18"/>
                  </a:lnTo>
                  <a:cubicBezTo>
                    <a:pt x="321" y="19"/>
                    <a:pt x="319" y="20"/>
                    <a:pt x="318" y="20"/>
                  </a:cubicBezTo>
                  <a:lnTo>
                    <a:pt x="317" y="21"/>
                  </a:lnTo>
                  <a:cubicBezTo>
                    <a:pt x="316" y="21"/>
                    <a:pt x="314" y="22"/>
                    <a:pt x="313" y="23"/>
                  </a:cubicBezTo>
                  <a:lnTo>
                    <a:pt x="312" y="23"/>
                  </a:lnTo>
                  <a:cubicBezTo>
                    <a:pt x="310" y="24"/>
                    <a:pt x="309" y="25"/>
                    <a:pt x="307" y="27"/>
                  </a:cubicBezTo>
                  <a:cubicBezTo>
                    <a:pt x="306" y="28"/>
                    <a:pt x="304" y="29"/>
                    <a:pt x="303" y="30"/>
                  </a:cubicBezTo>
                  <a:lnTo>
                    <a:pt x="302" y="31"/>
                  </a:lnTo>
                  <a:lnTo>
                    <a:pt x="299" y="34"/>
                  </a:lnTo>
                  <a:lnTo>
                    <a:pt x="298" y="36"/>
                  </a:lnTo>
                  <a:cubicBezTo>
                    <a:pt x="297" y="37"/>
                    <a:pt x="296" y="38"/>
                    <a:pt x="295" y="39"/>
                  </a:cubicBezTo>
                  <a:lnTo>
                    <a:pt x="294" y="40"/>
                  </a:lnTo>
                  <a:cubicBezTo>
                    <a:pt x="293" y="42"/>
                    <a:pt x="292" y="43"/>
                    <a:pt x="291" y="45"/>
                  </a:cubicBezTo>
                  <a:lnTo>
                    <a:pt x="290" y="46"/>
                  </a:lnTo>
                  <a:cubicBezTo>
                    <a:pt x="290" y="48"/>
                    <a:pt x="289" y="49"/>
                    <a:pt x="288" y="50"/>
                  </a:cubicBezTo>
                  <a:cubicBezTo>
                    <a:pt x="287" y="52"/>
                    <a:pt x="286" y="55"/>
                    <a:pt x="285" y="57"/>
                  </a:cubicBezTo>
                  <a:lnTo>
                    <a:pt x="285" y="59"/>
                  </a:lnTo>
                  <a:cubicBezTo>
                    <a:pt x="284" y="61"/>
                    <a:pt x="284" y="63"/>
                    <a:pt x="283" y="65"/>
                  </a:cubicBezTo>
                  <a:cubicBezTo>
                    <a:pt x="283" y="66"/>
                    <a:pt x="283" y="67"/>
                    <a:pt x="283" y="67"/>
                  </a:cubicBezTo>
                  <a:cubicBezTo>
                    <a:pt x="282" y="69"/>
                    <a:pt x="282" y="71"/>
                    <a:pt x="282" y="73"/>
                  </a:cubicBezTo>
                  <a:lnTo>
                    <a:pt x="281" y="75"/>
                  </a:lnTo>
                  <a:cubicBezTo>
                    <a:pt x="281" y="78"/>
                    <a:pt x="281" y="81"/>
                    <a:pt x="281" y="83"/>
                  </a:cubicBezTo>
                  <a:lnTo>
                    <a:pt x="281" y="88"/>
                  </a:lnTo>
                  <a:lnTo>
                    <a:pt x="281" y="89"/>
                  </a:lnTo>
                  <a:cubicBezTo>
                    <a:pt x="281" y="91"/>
                    <a:pt x="281" y="93"/>
                    <a:pt x="282" y="95"/>
                  </a:cubicBezTo>
                  <a:cubicBezTo>
                    <a:pt x="282" y="96"/>
                    <a:pt x="282" y="97"/>
                    <a:pt x="282" y="98"/>
                  </a:cubicBezTo>
                  <a:lnTo>
                    <a:pt x="283" y="101"/>
                  </a:lnTo>
                  <a:cubicBezTo>
                    <a:pt x="283" y="101"/>
                    <a:pt x="283" y="102"/>
                    <a:pt x="283" y="102"/>
                  </a:cubicBezTo>
                  <a:cubicBezTo>
                    <a:pt x="283" y="103"/>
                    <a:pt x="284" y="104"/>
                    <a:pt x="284" y="105"/>
                  </a:cubicBezTo>
                  <a:lnTo>
                    <a:pt x="284" y="107"/>
                  </a:lnTo>
                  <a:lnTo>
                    <a:pt x="285" y="109"/>
                  </a:lnTo>
                  <a:cubicBezTo>
                    <a:pt x="285" y="110"/>
                    <a:pt x="286" y="111"/>
                    <a:pt x="286" y="112"/>
                  </a:cubicBezTo>
                  <a:lnTo>
                    <a:pt x="287" y="115"/>
                  </a:lnTo>
                  <a:cubicBezTo>
                    <a:pt x="288" y="117"/>
                    <a:pt x="289" y="119"/>
                    <a:pt x="290" y="121"/>
                  </a:cubicBezTo>
                  <a:cubicBezTo>
                    <a:pt x="301" y="140"/>
                    <a:pt x="318" y="151"/>
                    <a:pt x="337" y="151"/>
                  </a:cubicBezTo>
                  <a:lnTo>
                    <a:pt x="337" y="151"/>
                  </a:lnTo>
                  <a:lnTo>
                    <a:pt x="337" y="165"/>
                  </a:lnTo>
                  <a:lnTo>
                    <a:pt x="337" y="166"/>
                  </a:lnTo>
                  <a:close/>
                  <a:moveTo>
                    <a:pt x="47" y="20"/>
                  </a:moveTo>
                  <a:cubicBezTo>
                    <a:pt x="47" y="20"/>
                    <a:pt x="46" y="21"/>
                    <a:pt x="46" y="21"/>
                  </a:cubicBezTo>
                  <a:lnTo>
                    <a:pt x="45" y="21"/>
                  </a:lnTo>
                  <a:cubicBezTo>
                    <a:pt x="43" y="22"/>
                    <a:pt x="42" y="23"/>
                    <a:pt x="40" y="24"/>
                  </a:cubicBezTo>
                  <a:cubicBezTo>
                    <a:pt x="39" y="26"/>
                    <a:pt x="37" y="27"/>
                    <a:pt x="36" y="28"/>
                  </a:cubicBezTo>
                  <a:lnTo>
                    <a:pt x="35" y="29"/>
                  </a:lnTo>
                  <a:cubicBezTo>
                    <a:pt x="34" y="30"/>
                    <a:pt x="33" y="31"/>
                    <a:pt x="32" y="32"/>
                  </a:cubicBezTo>
                  <a:lnTo>
                    <a:pt x="31" y="34"/>
                  </a:lnTo>
                  <a:cubicBezTo>
                    <a:pt x="30" y="35"/>
                    <a:pt x="29" y="36"/>
                    <a:pt x="28" y="37"/>
                  </a:cubicBezTo>
                  <a:lnTo>
                    <a:pt x="27" y="38"/>
                  </a:lnTo>
                  <a:cubicBezTo>
                    <a:pt x="26" y="40"/>
                    <a:pt x="25" y="41"/>
                    <a:pt x="24" y="43"/>
                  </a:cubicBezTo>
                  <a:lnTo>
                    <a:pt x="23" y="44"/>
                  </a:lnTo>
                  <a:cubicBezTo>
                    <a:pt x="23" y="46"/>
                    <a:pt x="22" y="46"/>
                    <a:pt x="22" y="47"/>
                  </a:cubicBezTo>
                  <a:cubicBezTo>
                    <a:pt x="20" y="50"/>
                    <a:pt x="19" y="53"/>
                    <a:pt x="18" y="55"/>
                  </a:cubicBezTo>
                  <a:lnTo>
                    <a:pt x="18" y="56"/>
                  </a:lnTo>
                  <a:cubicBezTo>
                    <a:pt x="18" y="56"/>
                    <a:pt x="18" y="57"/>
                    <a:pt x="18" y="57"/>
                  </a:cubicBezTo>
                  <a:cubicBezTo>
                    <a:pt x="17" y="59"/>
                    <a:pt x="17" y="61"/>
                    <a:pt x="16" y="63"/>
                  </a:cubicBezTo>
                  <a:lnTo>
                    <a:pt x="16" y="65"/>
                  </a:lnTo>
                  <a:cubicBezTo>
                    <a:pt x="16" y="67"/>
                    <a:pt x="15" y="69"/>
                    <a:pt x="15" y="71"/>
                  </a:cubicBezTo>
                  <a:lnTo>
                    <a:pt x="15" y="73"/>
                  </a:lnTo>
                  <a:cubicBezTo>
                    <a:pt x="14" y="76"/>
                    <a:pt x="14" y="79"/>
                    <a:pt x="14" y="81"/>
                  </a:cubicBezTo>
                  <a:lnTo>
                    <a:pt x="14" y="82"/>
                  </a:lnTo>
                  <a:lnTo>
                    <a:pt x="14" y="85"/>
                  </a:lnTo>
                  <a:lnTo>
                    <a:pt x="14" y="87"/>
                  </a:lnTo>
                  <a:cubicBezTo>
                    <a:pt x="15" y="89"/>
                    <a:pt x="15" y="91"/>
                    <a:pt x="15" y="93"/>
                  </a:cubicBezTo>
                  <a:cubicBezTo>
                    <a:pt x="15" y="94"/>
                    <a:pt x="15" y="95"/>
                    <a:pt x="15" y="96"/>
                  </a:cubicBezTo>
                  <a:lnTo>
                    <a:pt x="16" y="98"/>
                  </a:lnTo>
                  <a:cubicBezTo>
                    <a:pt x="16" y="98"/>
                    <a:pt x="16" y="100"/>
                    <a:pt x="16" y="100"/>
                  </a:cubicBezTo>
                  <a:cubicBezTo>
                    <a:pt x="17" y="101"/>
                    <a:pt x="17" y="102"/>
                    <a:pt x="17" y="103"/>
                  </a:cubicBezTo>
                  <a:lnTo>
                    <a:pt x="18" y="105"/>
                  </a:lnTo>
                  <a:lnTo>
                    <a:pt x="18" y="107"/>
                  </a:lnTo>
                  <a:cubicBezTo>
                    <a:pt x="18" y="108"/>
                    <a:pt x="19" y="109"/>
                    <a:pt x="19" y="110"/>
                  </a:cubicBezTo>
                  <a:lnTo>
                    <a:pt x="20" y="113"/>
                  </a:lnTo>
                  <a:cubicBezTo>
                    <a:pt x="21" y="115"/>
                    <a:pt x="22" y="117"/>
                    <a:pt x="23" y="119"/>
                  </a:cubicBezTo>
                  <a:cubicBezTo>
                    <a:pt x="34" y="138"/>
                    <a:pt x="52" y="149"/>
                    <a:pt x="71" y="149"/>
                  </a:cubicBezTo>
                  <a:lnTo>
                    <a:pt x="298" y="151"/>
                  </a:lnTo>
                  <a:cubicBezTo>
                    <a:pt x="290" y="145"/>
                    <a:pt x="283" y="137"/>
                    <a:pt x="278" y="128"/>
                  </a:cubicBezTo>
                  <a:cubicBezTo>
                    <a:pt x="277" y="126"/>
                    <a:pt x="276" y="123"/>
                    <a:pt x="275" y="121"/>
                  </a:cubicBezTo>
                  <a:cubicBezTo>
                    <a:pt x="274" y="120"/>
                    <a:pt x="274" y="120"/>
                    <a:pt x="274" y="119"/>
                  </a:cubicBezTo>
                  <a:lnTo>
                    <a:pt x="274" y="118"/>
                  </a:lnTo>
                  <a:lnTo>
                    <a:pt x="280" y="116"/>
                  </a:lnTo>
                  <a:lnTo>
                    <a:pt x="274" y="118"/>
                  </a:lnTo>
                  <a:lnTo>
                    <a:pt x="280" y="116"/>
                  </a:lnTo>
                  <a:lnTo>
                    <a:pt x="273" y="118"/>
                  </a:lnTo>
                  <a:cubicBezTo>
                    <a:pt x="273" y="116"/>
                    <a:pt x="272" y="115"/>
                    <a:pt x="272" y="113"/>
                  </a:cubicBezTo>
                  <a:cubicBezTo>
                    <a:pt x="271" y="113"/>
                    <a:pt x="271" y="112"/>
                    <a:pt x="271" y="111"/>
                  </a:cubicBezTo>
                  <a:lnTo>
                    <a:pt x="271" y="109"/>
                  </a:lnTo>
                  <a:cubicBezTo>
                    <a:pt x="270" y="108"/>
                    <a:pt x="270" y="107"/>
                    <a:pt x="270" y="106"/>
                  </a:cubicBezTo>
                  <a:cubicBezTo>
                    <a:pt x="269" y="105"/>
                    <a:pt x="269" y="104"/>
                    <a:pt x="269" y="103"/>
                  </a:cubicBezTo>
                  <a:lnTo>
                    <a:pt x="269" y="101"/>
                  </a:lnTo>
                  <a:cubicBezTo>
                    <a:pt x="268" y="100"/>
                    <a:pt x="268" y="99"/>
                    <a:pt x="268" y="98"/>
                  </a:cubicBezTo>
                  <a:cubicBezTo>
                    <a:pt x="268" y="95"/>
                    <a:pt x="268" y="93"/>
                    <a:pt x="267" y="91"/>
                  </a:cubicBezTo>
                  <a:lnTo>
                    <a:pt x="267" y="89"/>
                  </a:lnTo>
                  <a:cubicBezTo>
                    <a:pt x="267" y="87"/>
                    <a:pt x="267" y="85"/>
                    <a:pt x="267" y="84"/>
                  </a:cubicBezTo>
                  <a:cubicBezTo>
                    <a:pt x="267" y="80"/>
                    <a:pt x="267" y="77"/>
                    <a:pt x="268" y="74"/>
                  </a:cubicBezTo>
                  <a:cubicBezTo>
                    <a:pt x="268" y="74"/>
                    <a:pt x="268" y="73"/>
                    <a:pt x="268" y="73"/>
                  </a:cubicBezTo>
                  <a:cubicBezTo>
                    <a:pt x="268" y="70"/>
                    <a:pt x="269" y="67"/>
                    <a:pt x="269" y="65"/>
                  </a:cubicBezTo>
                  <a:cubicBezTo>
                    <a:pt x="269" y="64"/>
                    <a:pt x="270" y="63"/>
                    <a:pt x="270" y="62"/>
                  </a:cubicBezTo>
                  <a:cubicBezTo>
                    <a:pt x="270" y="60"/>
                    <a:pt x="271" y="57"/>
                    <a:pt x="272" y="55"/>
                  </a:cubicBezTo>
                  <a:lnTo>
                    <a:pt x="272" y="53"/>
                  </a:lnTo>
                  <a:cubicBezTo>
                    <a:pt x="273" y="50"/>
                    <a:pt x="274" y="47"/>
                    <a:pt x="276" y="44"/>
                  </a:cubicBezTo>
                  <a:cubicBezTo>
                    <a:pt x="277" y="43"/>
                    <a:pt x="277" y="41"/>
                    <a:pt x="278" y="40"/>
                  </a:cubicBezTo>
                  <a:lnTo>
                    <a:pt x="279" y="38"/>
                  </a:lnTo>
                  <a:cubicBezTo>
                    <a:pt x="280" y="36"/>
                    <a:pt x="281" y="34"/>
                    <a:pt x="283" y="32"/>
                  </a:cubicBezTo>
                  <a:lnTo>
                    <a:pt x="283" y="31"/>
                  </a:lnTo>
                  <a:cubicBezTo>
                    <a:pt x="285" y="30"/>
                    <a:pt x="286" y="28"/>
                    <a:pt x="287" y="27"/>
                  </a:cubicBezTo>
                  <a:lnTo>
                    <a:pt x="288" y="25"/>
                  </a:lnTo>
                  <a:cubicBezTo>
                    <a:pt x="290" y="24"/>
                    <a:pt x="291" y="23"/>
                    <a:pt x="292" y="22"/>
                  </a:cubicBezTo>
                  <a:lnTo>
                    <a:pt x="294" y="20"/>
                  </a:lnTo>
                  <a:cubicBezTo>
                    <a:pt x="295" y="18"/>
                    <a:pt x="297" y="17"/>
                    <a:pt x="299" y="16"/>
                  </a:cubicBezTo>
                  <a:lnTo>
                    <a:pt x="299" y="16"/>
                  </a:lnTo>
                  <a:lnTo>
                    <a:pt x="69" y="14"/>
                  </a:lnTo>
                  <a:cubicBezTo>
                    <a:pt x="68" y="14"/>
                    <a:pt x="67" y="14"/>
                    <a:pt x="67" y="14"/>
                  </a:cubicBezTo>
                  <a:lnTo>
                    <a:pt x="65" y="14"/>
                  </a:lnTo>
                  <a:cubicBezTo>
                    <a:pt x="64" y="14"/>
                    <a:pt x="63" y="14"/>
                    <a:pt x="62" y="14"/>
                  </a:cubicBezTo>
                  <a:lnTo>
                    <a:pt x="61" y="15"/>
                  </a:lnTo>
                  <a:cubicBezTo>
                    <a:pt x="59" y="15"/>
                    <a:pt x="58" y="15"/>
                    <a:pt x="56" y="16"/>
                  </a:cubicBezTo>
                  <a:lnTo>
                    <a:pt x="56" y="16"/>
                  </a:lnTo>
                  <a:cubicBezTo>
                    <a:pt x="54" y="17"/>
                    <a:pt x="52" y="17"/>
                    <a:pt x="51" y="18"/>
                  </a:cubicBezTo>
                  <a:lnTo>
                    <a:pt x="50" y="18"/>
                  </a:lnTo>
                  <a:cubicBezTo>
                    <a:pt x="49" y="19"/>
                    <a:pt x="48" y="20"/>
                    <a:pt x="47" y="20"/>
                  </a:cubicBez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nvGrpSpPr>
          <p:cNvPr id="10" name="Grupo 9">
            <a:extLst>
              <a:ext uri="{FF2B5EF4-FFF2-40B4-BE49-F238E27FC236}">
                <a16:creationId xmlns:a16="http://schemas.microsoft.com/office/drawing/2014/main" id="{DF496770-990A-A10A-D872-BAD498C0A9F4}"/>
              </a:ext>
            </a:extLst>
          </p:cNvPr>
          <p:cNvGrpSpPr/>
          <p:nvPr/>
        </p:nvGrpSpPr>
        <p:grpSpPr>
          <a:xfrm>
            <a:off x="5768408" y="1230598"/>
            <a:ext cx="1199268" cy="599634"/>
            <a:chOff x="5638801" y="2709863"/>
            <a:chExt cx="495300" cy="247650"/>
          </a:xfrm>
        </p:grpSpPr>
        <p:sp>
          <p:nvSpPr>
            <p:cNvPr id="11" name="Freeform 175">
              <a:extLst>
                <a:ext uri="{FF2B5EF4-FFF2-40B4-BE49-F238E27FC236}">
                  <a16:creationId xmlns:a16="http://schemas.microsoft.com/office/drawing/2014/main" id="{5CAE25FB-2EC1-DDA0-4EC0-43D7D24B8EE3}"/>
                </a:ext>
              </a:extLst>
            </p:cNvPr>
            <p:cNvSpPr>
              <a:spLocks/>
            </p:cNvSpPr>
            <p:nvPr/>
          </p:nvSpPr>
          <p:spPr bwMode="auto">
            <a:xfrm>
              <a:off x="5638801" y="2709863"/>
              <a:ext cx="495300" cy="247650"/>
            </a:xfrm>
            <a:custGeom>
              <a:avLst/>
              <a:gdLst>
                <a:gd name="T0" fmla="*/ 421 w 842"/>
                <a:gd name="T1" fmla="*/ 421 h 421"/>
                <a:gd name="T2" fmla="*/ 842 w 842"/>
                <a:gd name="T3" fmla="*/ 0 h 421"/>
                <a:gd name="T4" fmla="*/ 648 w 842"/>
                <a:gd name="T5" fmla="*/ 0 h 421"/>
                <a:gd name="T6" fmla="*/ 421 w 842"/>
                <a:gd name="T7" fmla="*/ 226 h 421"/>
                <a:gd name="T8" fmla="*/ 195 w 842"/>
                <a:gd name="T9" fmla="*/ 0 h 421"/>
                <a:gd name="T10" fmla="*/ 0 w 842"/>
                <a:gd name="T11" fmla="*/ 0 h 421"/>
                <a:gd name="T12" fmla="*/ 421 w 842"/>
                <a:gd name="T13" fmla="*/ 421 h 421"/>
              </a:gdLst>
              <a:ahLst/>
              <a:cxnLst>
                <a:cxn ang="0">
                  <a:pos x="T0" y="T1"/>
                </a:cxn>
                <a:cxn ang="0">
                  <a:pos x="T2" y="T3"/>
                </a:cxn>
                <a:cxn ang="0">
                  <a:pos x="T4" y="T5"/>
                </a:cxn>
                <a:cxn ang="0">
                  <a:pos x="T6" y="T7"/>
                </a:cxn>
                <a:cxn ang="0">
                  <a:pos x="T8" y="T9"/>
                </a:cxn>
                <a:cxn ang="0">
                  <a:pos x="T10" y="T11"/>
                </a:cxn>
                <a:cxn ang="0">
                  <a:pos x="T12" y="T13"/>
                </a:cxn>
              </a:cxnLst>
              <a:rect l="0" t="0" r="r" b="b"/>
              <a:pathLst>
                <a:path w="842" h="421">
                  <a:moveTo>
                    <a:pt x="421" y="421"/>
                  </a:moveTo>
                  <a:cubicBezTo>
                    <a:pt x="654" y="421"/>
                    <a:pt x="842" y="232"/>
                    <a:pt x="842" y="0"/>
                  </a:cubicBezTo>
                  <a:lnTo>
                    <a:pt x="648" y="0"/>
                  </a:lnTo>
                  <a:cubicBezTo>
                    <a:pt x="648" y="125"/>
                    <a:pt x="546" y="226"/>
                    <a:pt x="421" y="226"/>
                  </a:cubicBezTo>
                  <a:cubicBezTo>
                    <a:pt x="297" y="226"/>
                    <a:pt x="195" y="125"/>
                    <a:pt x="195" y="0"/>
                  </a:cubicBezTo>
                  <a:lnTo>
                    <a:pt x="0" y="0"/>
                  </a:lnTo>
                  <a:cubicBezTo>
                    <a:pt x="0" y="232"/>
                    <a:pt x="189" y="421"/>
                    <a:pt x="421" y="421"/>
                  </a:cubicBez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2" name="Freeform 178">
              <a:extLst>
                <a:ext uri="{FF2B5EF4-FFF2-40B4-BE49-F238E27FC236}">
                  <a16:creationId xmlns:a16="http://schemas.microsoft.com/office/drawing/2014/main" id="{A3206DD2-A9F9-4BC4-1DA8-CB4CA2C4E6CB}"/>
                </a:ext>
              </a:extLst>
            </p:cNvPr>
            <p:cNvSpPr>
              <a:spLocks/>
            </p:cNvSpPr>
            <p:nvPr/>
          </p:nvSpPr>
          <p:spPr bwMode="auto">
            <a:xfrm>
              <a:off x="5807076" y="2714626"/>
              <a:ext cx="155575" cy="77788"/>
            </a:xfrm>
            <a:custGeom>
              <a:avLst/>
              <a:gdLst>
                <a:gd name="T0" fmla="*/ 133 w 265"/>
                <a:gd name="T1" fmla="*/ 132 h 132"/>
                <a:gd name="T2" fmla="*/ 265 w 265"/>
                <a:gd name="T3" fmla="*/ 0 h 132"/>
                <a:gd name="T4" fmla="*/ 0 w 265"/>
                <a:gd name="T5" fmla="*/ 0 h 132"/>
                <a:gd name="T6" fmla="*/ 133 w 265"/>
                <a:gd name="T7" fmla="*/ 132 h 132"/>
              </a:gdLst>
              <a:ahLst/>
              <a:cxnLst>
                <a:cxn ang="0">
                  <a:pos x="T0" y="T1"/>
                </a:cxn>
                <a:cxn ang="0">
                  <a:pos x="T2" y="T3"/>
                </a:cxn>
                <a:cxn ang="0">
                  <a:pos x="T4" y="T5"/>
                </a:cxn>
                <a:cxn ang="0">
                  <a:pos x="T6" y="T7"/>
                </a:cxn>
              </a:cxnLst>
              <a:rect l="0" t="0" r="r" b="b"/>
              <a:pathLst>
                <a:path w="265" h="132">
                  <a:moveTo>
                    <a:pt x="133" y="132"/>
                  </a:moveTo>
                  <a:cubicBezTo>
                    <a:pt x="206" y="132"/>
                    <a:pt x="265" y="73"/>
                    <a:pt x="265" y="0"/>
                  </a:cubicBezTo>
                  <a:lnTo>
                    <a:pt x="0" y="0"/>
                  </a:lnTo>
                  <a:cubicBezTo>
                    <a:pt x="0" y="73"/>
                    <a:pt x="59" y="132"/>
                    <a:pt x="133" y="132"/>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22" name="Freeform 235">
            <a:extLst>
              <a:ext uri="{FF2B5EF4-FFF2-40B4-BE49-F238E27FC236}">
                <a16:creationId xmlns:a16="http://schemas.microsoft.com/office/drawing/2014/main" id="{D53C3625-86FC-FDD2-9D03-9E5B1812E70F}"/>
              </a:ext>
            </a:extLst>
          </p:cNvPr>
          <p:cNvSpPr>
            <a:spLocks/>
          </p:cNvSpPr>
          <p:nvPr/>
        </p:nvSpPr>
        <p:spPr bwMode="auto">
          <a:xfrm>
            <a:off x="2737628" y="494643"/>
            <a:ext cx="902826" cy="231741"/>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6" name="Freeform 220">
            <a:extLst>
              <a:ext uri="{FF2B5EF4-FFF2-40B4-BE49-F238E27FC236}">
                <a16:creationId xmlns:a16="http://schemas.microsoft.com/office/drawing/2014/main" id="{DEABDC2A-0D88-E8AB-1A53-42C1CE2A7706}"/>
              </a:ext>
            </a:extLst>
          </p:cNvPr>
          <p:cNvSpPr>
            <a:spLocks/>
          </p:cNvSpPr>
          <p:nvPr/>
        </p:nvSpPr>
        <p:spPr bwMode="auto">
          <a:xfrm rot="5400000">
            <a:off x="-134141" y="4695154"/>
            <a:ext cx="980883" cy="494302"/>
          </a:xfrm>
          <a:custGeom>
            <a:avLst/>
            <a:gdLst>
              <a:gd name="T0" fmla="*/ 171 w 343"/>
              <a:gd name="T1" fmla="*/ 172 h 172"/>
              <a:gd name="T2" fmla="*/ 343 w 343"/>
              <a:gd name="T3" fmla="*/ 0 h 172"/>
              <a:gd name="T4" fmla="*/ 0 w 343"/>
              <a:gd name="T5" fmla="*/ 0 h 172"/>
              <a:gd name="T6" fmla="*/ 171 w 343"/>
              <a:gd name="T7" fmla="*/ 172 h 172"/>
            </a:gdLst>
            <a:ahLst/>
            <a:cxnLst>
              <a:cxn ang="0">
                <a:pos x="T0" y="T1"/>
              </a:cxn>
              <a:cxn ang="0">
                <a:pos x="T2" y="T3"/>
              </a:cxn>
              <a:cxn ang="0">
                <a:pos x="T4" y="T5"/>
              </a:cxn>
              <a:cxn ang="0">
                <a:pos x="T6" y="T7"/>
              </a:cxn>
            </a:cxnLst>
            <a:rect l="0" t="0" r="r" b="b"/>
            <a:pathLst>
              <a:path w="343" h="172">
                <a:moveTo>
                  <a:pt x="171" y="172"/>
                </a:moveTo>
                <a:cubicBezTo>
                  <a:pt x="266" y="172"/>
                  <a:pt x="343" y="95"/>
                  <a:pt x="343" y="0"/>
                </a:cubicBezTo>
                <a:lnTo>
                  <a:pt x="0" y="0"/>
                </a:lnTo>
                <a:cubicBezTo>
                  <a:pt x="0" y="95"/>
                  <a:pt x="76" y="172"/>
                  <a:pt x="171" y="172"/>
                </a:cubicBez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7" name="Freeform 233">
            <a:extLst>
              <a:ext uri="{FF2B5EF4-FFF2-40B4-BE49-F238E27FC236}">
                <a16:creationId xmlns:a16="http://schemas.microsoft.com/office/drawing/2014/main" id="{06A8CBFC-8606-992B-1CA4-5AC5A53465D7}"/>
              </a:ext>
            </a:extLst>
          </p:cNvPr>
          <p:cNvSpPr>
            <a:spLocks/>
          </p:cNvSpPr>
          <p:nvPr/>
        </p:nvSpPr>
        <p:spPr bwMode="auto">
          <a:xfrm>
            <a:off x="6469376" y="4985007"/>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8" name="Freeform 298">
            <a:extLst>
              <a:ext uri="{FF2B5EF4-FFF2-40B4-BE49-F238E27FC236}">
                <a16:creationId xmlns:a16="http://schemas.microsoft.com/office/drawing/2014/main" id="{14012528-C17E-E318-819B-58AEC4D79188}"/>
              </a:ext>
            </a:extLst>
          </p:cNvPr>
          <p:cNvSpPr>
            <a:spLocks/>
          </p:cNvSpPr>
          <p:nvPr/>
        </p:nvSpPr>
        <p:spPr bwMode="auto">
          <a:xfrm>
            <a:off x="2360579" y="4446587"/>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9" name="Freeform 302">
            <a:extLst>
              <a:ext uri="{FF2B5EF4-FFF2-40B4-BE49-F238E27FC236}">
                <a16:creationId xmlns:a16="http://schemas.microsoft.com/office/drawing/2014/main" id="{E9ED7442-93CC-517E-0B78-4B9D0279C7AA}"/>
              </a:ext>
            </a:extLst>
          </p:cNvPr>
          <p:cNvSpPr>
            <a:spLocks/>
          </p:cNvSpPr>
          <p:nvPr/>
        </p:nvSpPr>
        <p:spPr bwMode="auto">
          <a:xfrm>
            <a:off x="8086538" y="1115068"/>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0" name="Freeform 159">
            <a:extLst>
              <a:ext uri="{FF2B5EF4-FFF2-40B4-BE49-F238E27FC236}">
                <a16:creationId xmlns:a16="http://schemas.microsoft.com/office/drawing/2014/main" id="{416C4A19-FDC1-6EDA-973E-FB695188B907}"/>
              </a:ext>
            </a:extLst>
          </p:cNvPr>
          <p:cNvSpPr>
            <a:spLocks noEditPoints="1"/>
          </p:cNvSpPr>
          <p:nvPr/>
        </p:nvSpPr>
        <p:spPr bwMode="auto">
          <a:xfrm>
            <a:off x="2342656" y="1352957"/>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31" name="Freeform 310">
            <a:extLst>
              <a:ext uri="{FF2B5EF4-FFF2-40B4-BE49-F238E27FC236}">
                <a16:creationId xmlns:a16="http://schemas.microsoft.com/office/drawing/2014/main" id="{3A0B230F-0B57-260A-4281-E2E74E46E768}"/>
              </a:ext>
            </a:extLst>
          </p:cNvPr>
          <p:cNvSpPr>
            <a:spLocks noEditPoints="1"/>
          </p:cNvSpPr>
          <p:nvPr/>
        </p:nvSpPr>
        <p:spPr bwMode="auto">
          <a:xfrm>
            <a:off x="8133627" y="4126905"/>
            <a:ext cx="82468" cy="82468"/>
          </a:xfrm>
          <a:custGeom>
            <a:avLst/>
            <a:gdLst>
              <a:gd name="T0" fmla="*/ 38 w 75"/>
              <a:gd name="T1" fmla="*/ 75 h 75"/>
              <a:gd name="T2" fmla="*/ 0 w 75"/>
              <a:gd name="T3" fmla="*/ 38 h 75"/>
              <a:gd name="T4" fmla="*/ 38 w 75"/>
              <a:gd name="T5" fmla="*/ 0 h 75"/>
              <a:gd name="T6" fmla="*/ 75 w 75"/>
              <a:gd name="T7" fmla="*/ 38 h 75"/>
              <a:gd name="T8" fmla="*/ 38 w 75"/>
              <a:gd name="T9" fmla="*/ 75 h 75"/>
              <a:gd name="T10" fmla="*/ 38 w 75"/>
              <a:gd name="T11" fmla="*/ 18 h 75"/>
              <a:gd name="T12" fmla="*/ 18 w 75"/>
              <a:gd name="T13" fmla="*/ 38 h 75"/>
              <a:gd name="T14" fmla="*/ 38 w 75"/>
              <a:gd name="T15" fmla="*/ 58 h 75"/>
              <a:gd name="T16" fmla="*/ 58 w 75"/>
              <a:gd name="T17" fmla="*/ 38 h 75"/>
              <a:gd name="T18" fmla="*/ 38 w 75"/>
              <a:gd name="T19"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75">
                <a:moveTo>
                  <a:pt x="38" y="75"/>
                </a:moveTo>
                <a:cubicBezTo>
                  <a:pt x="17" y="75"/>
                  <a:pt x="0" y="58"/>
                  <a:pt x="0" y="38"/>
                </a:cubicBezTo>
                <a:cubicBezTo>
                  <a:pt x="0" y="17"/>
                  <a:pt x="17" y="0"/>
                  <a:pt x="38" y="0"/>
                </a:cubicBezTo>
                <a:cubicBezTo>
                  <a:pt x="58" y="0"/>
                  <a:pt x="75" y="17"/>
                  <a:pt x="75" y="38"/>
                </a:cubicBezTo>
                <a:cubicBezTo>
                  <a:pt x="75" y="58"/>
                  <a:pt x="58" y="75"/>
                  <a:pt x="38" y="75"/>
                </a:cubicBezTo>
                <a:close/>
                <a:moveTo>
                  <a:pt x="38" y="18"/>
                </a:moveTo>
                <a:cubicBezTo>
                  <a:pt x="27" y="18"/>
                  <a:pt x="18" y="27"/>
                  <a:pt x="18" y="38"/>
                </a:cubicBezTo>
                <a:cubicBezTo>
                  <a:pt x="18" y="49"/>
                  <a:pt x="27" y="58"/>
                  <a:pt x="38" y="58"/>
                </a:cubicBezTo>
                <a:cubicBezTo>
                  <a:pt x="49" y="58"/>
                  <a:pt x="58" y="49"/>
                  <a:pt x="58" y="38"/>
                </a:cubicBezTo>
                <a:cubicBezTo>
                  <a:pt x="58" y="27"/>
                  <a:pt x="49" y="18"/>
                  <a:pt x="38" y="18"/>
                </a:cubicBez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38" name="Grupo 37">
            <a:extLst>
              <a:ext uri="{FF2B5EF4-FFF2-40B4-BE49-F238E27FC236}">
                <a16:creationId xmlns:a16="http://schemas.microsoft.com/office/drawing/2014/main" id="{7C75DDBB-AD1E-2EFA-993A-54D799657C39}"/>
              </a:ext>
            </a:extLst>
          </p:cNvPr>
          <p:cNvGrpSpPr/>
          <p:nvPr/>
        </p:nvGrpSpPr>
        <p:grpSpPr>
          <a:xfrm>
            <a:off x="7200813" y="2301745"/>
            <a:ext cx="773659" cy="963355"/>
            <a:chOff x="6696077" y="2921001"/>
            <a:chExt cx="330200" cy="411163"/>
          </a:xfrm>
        </p:grpSpPr>
        <p:sp>
          <p:nvSpPr>
            <p:cNvPr id="39" name="Freeform 245">
              <a:extLst>
                <a:ext uri="{FF2B5EF4-FFF2-40B4-BE49-F238E27FC236}">
                  <a16:creationId xmlns:a16="http://schemas.microsoft.com/office/drawing/2014/main" id="{9C3F46E2-D357-273B-2367-0A7EDA2DCE65}"/>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40" name="Grupo 39">
              <a:extLst>
                <a:ext uri="{FF2B5EF4-FFF2-40B4-BE49-F238E27FC236}">
                  <a16:creationId xmlns:a16="http://schemas.microsoft.com/office/drawing/2014/main" id="{9E9DD992-8E43-7285-CC76-4D400424C978}"/>
                </a:ext>
              </a:extLst>
            </p:cNvPr>
            <p:cNvGrpSpPr/>
            <p:nvPr/>
          </p:nvGrpSpPr>
          <p:grpSpPr>
            <a:xfrm>
              <a:off x="6699249" y="2924175"/>
              <a:ext cx="323854" cy="407989"/>
              <a:chOff x="6699249" y="2924175"/>
              <a:chExt cx="323854" cy="407989"/>
            </a:xfrm>
          </p:grpSpPr>
          <p:grpSp>
            <p:nvGrpSpPr>
              <p:cNvPr id="41" name="Grupo 40">
                <a:extLst>
                  <a:ext uri="{FF2B5EF4-FFF2-40B4-BE49-F238E27FC236}">
                    <a16:creationId xmlns:a16="http://schemas.microsoft.com/office/drawing/2014/main" id="{EC49EA14-3FE7-07D3-4C12-0E2C2A839E5C}"/>
                  </a:ext>
                </a:extLst>
              </p:cNvPr>
              <p:cNvGrpSpPr/>
              <p:nvPr/>
            </p:nvGrpSpPr>
            <p:grpSpPr>
              <a:xfrm>
                <a:off x="6699249" y="2924175"/>
                <a:ext cx="323854" cy="407989"/>
                <a:chOff x="6699249" y="2924175"/>
                <a:chExt cx="323854" cy="407989"/>
              </a:xfrm>
            </p:grpSpPr>
            <p:sp>
              <p:nvSpPr>
                <p:cNvPr id="44" name="Freeform 244">
                  <a:extLst>
                    <a:ext uri="{FF2B5EF4-FFF2-40B4-BE49-F238E27FC236}">
                      <a16:creationId xmlns:a16="http://schemas.microsoft.com/office/drawing/2014/main" id="{BF72F4CF-4D35-7F84-6F36-DAD56167D3E2}"/>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5" name="Freeform 246">
                  <a:extLst>
                    <a:ext uri="{FF2B5EF4-FFF2-40B4-BE49-F238E27FC236}">
                      <a16:creationId xmlns:a16="http://schemas.microsoft.com/office/drawing/2014/main" id="{31635076-28CC-55F5-8D8E-AEC56A1539E3}"/>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6" name="Freeform 248">
                  <a:extLst>
                    <a:ext uri="{FF2B5EF4-FFF2-40B4-BE49-F238E27FC236}">
                      <a16:creationId xmlns:a16="http://schemas.microsoft.com/office/drawing/2014/main" id="{069C01BD-5A62-109C-E2A7-3DFC8A5ADDDB}"/>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42" name="Freeform 249">
                <a:extLst>
                  <a:ext uri="{FF2B5EF4-FFF2-40B4-BE49-F238E27FC236}">
                    <a16:creationId xmlns:a16="http://schemas.microsoft.com/office/drawing/2014/main" id="{E1B0FC5B-2BFF-C134-22E7-AE0E714FCAFA}"/>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3" name="Freeform 250">
                <a:extLst>
                  <a:ext uri="{FF2B5EF4-FFF2-40B4-BE49-F238E27FC236}">
                    <a16:creationId xmlns:a16="http://schemas.microsoft.com/office/drawing/2014/main" id="{A5155480-FFA1-D633-9BD2-2135E2BA1272}"/>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51" name="Elipse 50">
            <a:extLst>
              <a:ext uri="{FF2B5EF4-FFF2-40B4-BE49-F238E27FC236}">
                <a16:creationId xmlns:a16="http://schemas.microsoft.com/office/drawing/2014/main" id="{30E85E82-DDAE-D8B9-2AAC-320824335A77}"/>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2" name="Elipse 51">
            <a:extLst>
              <a:ext uri="{FF2B5EF4-FFF2-40B4-BE49-F238E27FC236}">
                <a16:creationId xmlns:a16="http://schemas.microsoft.com/office/drawing/2014/main" id="{3374DE71-207B-66E5-C0D6-71034A16C353}"/>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53" name="Elipse 52">
            <a:extLst>
              <a:ext uri="{FF2B5EF4-FFF2-40B4-BE49-F238E27FC236}">
                <a16:creationId xmlns:a16="http://schemas.microsoft.com/office/drawing/2014/main" id="{5D0700BA-D24C-7A78-7C21-F6BAC434EBA9}"/>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1473303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7"/>
                                        </p:tgtEl>
                                        <p:attrNameLst>
                                          <p:attrName>r</p:attrName>
                                        </p:attrNameLst>
                                      </p:cBhvr>
                                    </p:animRot>
                                    <p:animRot by="-240000">
                                      <p:cBhvr>
                                        <p:cTn id="7" dur="200" fill="hold">
                                          <p:stCondLst>
                                            <p:cond delay="200"/>
                                          </p:stCondLst>
                                        </p:cTn>
                                        <p:tgtEl>
                                          <p:spTgt spid="7"/>
                                        </p:tgtEl>
                                        <p:attrNameLst>
                                          <p:attrName>r</p:attrName>
                                        </p:attrNameLst>
                                      </p:cBhvr>
                                    </p:animRot>
                                    <p:animRot by="240000">
                                      <p:cBhvr>
                                        <p:cTn id="8" dur="200" fill="hold">
                                          <p:stCondLst>
                                            <p:cond delay="400"/>
                                          </p:stCondLst>
                                        </p:cTn>
                                        <p:tgtEl>
                                          <p:spTgt spid="7"/>
                                        </p:tgtEl>
                                        <p:attrNameLst>
                                          <p:attrName>r</p:attrName>
                                        </p:attrNameLst>
                                      </p:cBhvr>
                                    </p:animRot>
                                    <p:animRot by="-240000">
                                      <p:cBhvr>
                                        <p:cTn id="9" dur="200" fill="hold">
                                          <p:stCondLst>
                                            <p:cond delay="600"/>
                                          </p:stCondLst>
                                        </p:cTn>
                                        <p:tgtEl>
                                          <p:spTgt spid="7"/>
                                        </p:tgtEl>
                                        <p:attrNameLst>
                                          <p:attrName>r</p:attrName>
                                        </p:attrNameLst>
                                      </p:cBhvr>
                                    </p:animRot>
                                    <p:animRot by="120000">
                                      <p:cBhvr>
                                        <p:cTn id="10" dur="200" fill="hold">
                                          <p:stCondLst>
                                            <p:cond delay="800"/>
                                          </p:stCondLst>
                                        </p:cTn>
                                        <p:tgtEl>
                                          <p:spTgt spid="7"/>
                                        </p:tgtEl>
                                        <p:attrNameLst>
                                          <p:attrName>r</p:attrName>
                                        </p:attrNameLst>
                                      </p:cBhvr>
                                    </p:animRot>
                                  </p:childTnLst>
                                </p:cTn>
                              </p:par>
                              <p:par>
                                <p:cTn id="11" presetID="2" presetClass="entr" presetSubtype="4"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 calcmode="lin" valueType="num">
                                      <p:cBhvr additive="base">
                                        <p:cTn id="13" dur="500" fill="hold"/>
                                        <p:tgtEl>
                                          <p:spTgt spid="31"/>
                                        </p:tgtEl>
                                        <p:attrNameLst>
                                          <p:attrName>ppt_x</p:attrName>
                                        </p:attrNameLst>
                                      </p:cBhvr>
                                      <p:tavLst>
                                        <p:tav tm="0">
                                          <p:val>
                                            <p:strVal val="#ppt_x"/>
                                          </p:val>
                                        </p:tav>
                                        <p:tav tm="100000">
                                          <p:val>
                                            <p:strVal val="#ppt_x"/>
                                          </p:val>
                                        </p:tav>
                                      </p:tavLst>
                                    </p:anim>
                                    <p:anim calcmode="lin" valueType="num">
                                      <p:cBhvr additive="base">
                                        <p:cTn id="14" dur="500" fill="hold"/>
                                        <p:tgtEl>
                                          <p:spTgt spid="31"/>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8"/>
                                        </p:tgtEl>
                                        <p:attrNameLst>
                                          <p:attrName>style.visibility</p:attrName>
                                        </p:attrNameLst>
                                      </p:cBhvr>
                                      <p:to>
                                        <p:strVal val="visible"/>
                                      </p:to>
                                    </p:set>
                                    <p:anim calcmode="lin" valueType="num">
                                      <p:cBhvr additive="base">
                                        <p:cTn id="17" dur="500" fill="hold"/>
                                        <p:tgtEl>
                                          <p:spTgt spid="38"/>
                                        </p:tgtEl>
                                        <p:attrNameLst>
                                          <p:attrName>ppt_x</p:attrName>
                                        </p:attrNameLst>
                                      </p:cBhvr>
                                      <p:tavLst>
                                        <p:tav tm="0">
                                          <p:val>
                                            <p:strVal val="#ppt_x"/>
                                          </p:val>
                                        </p:tav>
                                        <p:tav tm="100000">
                                          <p:val>
                                            <p:strVal val="#ppt_x"/>
                                          </p:val>
                                        </p:tav>
                                      </p:tavLst>
                                    </p:anim>
                                    <p:anim calcmode="lin" valueType="num">
                                      <p:cBhvr additive="base">
                                        <p:cTn id="18" dur="500" fill="hold"/>
                                        <p:tgtEl>
                                          <p:spTgt spid="38"/>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anim calcmode="lin" valueType="num">
                                      <p:cBhvr additive="base">
                                        <p:cTn id="21" dur="500" fill="hold"/>
                                        <p:tgtEl>
                                          <p:spTgt spid="29"/>
                                        </p:tgtEl>
                                        <p:attrNameLst>
                                          <p:attrName>ppt_x</p:attrName>
                                        </p:attrNameLst>
                                      </p:cBhvr>
                                      <p:tavLst>
                                        <p:tav tm="0">
                                          <p:val>
                                            <p:strVal val="#ppt_x"/>
                                          </p:val>
                                        </p:tav>
                                        <p:tav tm="100000">
                                          <p:val>
                                            <p:strVal val="#ppt_x"/>
                                          </p:val>
                                        </p:tav>
                                      </p:tavLst>
                                    </p:anim>
                                    <p:anim calcmode="lin" valueType="num">
                                      <p:cBhvr additive="base">
                                        <p:cTn id="22" dur="500" fill="hold"/>
                                        <p:tgtEl>
                                          <p:spTgt spid="29"/>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30"/>
                                        </p:tgtEl>
                                        <p:attrNameLst>
                                          <p:attrName>style.visibility</p:attrName>
                                        </p:attrNameLst>
                                      </p:cBhvr>
                                      <p:to>
                                        <p:strVal val="visible"/>
                                      </p:to>
                                    </p:set>
                                    <p:anim calcmode="lin" valueType="num">
                                      <p:cBhvr additive="base">
                                        <p:cTn id="25" dur="500" fill="hold"/>
                                        <p:tgtEl>
                                          <p:spTgt spid="30"/>
                                        </p:tgtEl>
                                        <p:attrNameLst>
                                          <p:attrName>ppt_x</p:attrName>
                                        </p:attrNameLst>
                                      </p:cBhvr>
                                      <p:tavLst>
                                        <p:tav tm="0">
                                          <p:val>
                                            <p:strVal val="#ppt_x"/>
                                          </p:val>
                                        </p:tav>
                                        <p:tav tm="100000">
                                          <p:val>
                                            <p:strVal val="#ppt_x"/>
                                          </p:val>
                                        </p:tav>
                                      </p:tavLst>
                                    </p:anim>
                                    <p:anim calcmode="lin" valueType="num">
                                      <p:cBhvr additive="base">
                                        <p:cTn id="26" dur="500" fill="hold"/>
                                        <p:tgtEl>
                                          <p:spTgt spid="30"/>
                                        </p:tgtEl>
                                        <p:attrNameLst>
                                          <p:attrName>ppt_y</p:attrName>
                                        </p:attrNameLst>
                                      </p:cBhvr>
                                      <p:tavLst>
                                        <p:tav tm="0">
                                          <p:val>
                                            <p:strVal val="1+#ppt_h/2"/>
                                          </p:val>
                                        </p:tav>
                                        <p:tav tm="100000">
                                          <p:val>
                                            <p:strVal val="#ppt_y"/>
                                          </p:val>
                                        </p:tav>
                                      </p:tavLst>
                                    </p:anim>
                                  </p:childTnLst>
                                </p:cTn>
                              </p:par>
                              <p:par>
                                <p:cTn id="27" presetID="32" presetClass="emph" presetSubtype="0" fill="hold" grpId="0" nodeType="withEffect">
                                  <p:stCondLst>
                                    <p:cond delay="0"/>
                                  </p:stCondLst>
                                  <p:childTnLst>
                                    <p:animRot by="120000">
                                      <p:cBhvr>
                                        <p:cTn id="28" dur="100" fill="hold">
                                          <p:stCondLst>
                                            <p:cond delay="0"/>
                                          </p:stCondLst>
                                        </p:cTn>
                                        <p:tgtEl>
                                          <p:spTgt spid="22"/>
                                        </p:tgtEl>
                                        <p:attrNameLst>
                                          <p:attrName>r</p:attrName>
                                        </p:attrNameLst>
                                      </p:cBhvr>
                                    </p:animRot>
                                    <p:animRot by="-240000">
                                      <p:cBhvr>
                                        <p:cTn id="29" dur="200" fill="hold">
                                          <p:stCondLst>
                                            <p:cond delay="200"/>
                                          </p:stCondLst>
                                        </p:cTn>
                                        <p:tgtEl>
                                          <p:spTgt spid="22"/>
                                        </p:tgtEl>
                                        <p:attrNameLst>
                                          <p:attrName>r</p:attrName>
                                        </p:attrNameLst>
                                      </p:cBhvr>
                                    </p:animRot>
                                    <p:animRot by="240000">
                                      <p:cBhvr>
                                        <p:cTn id="30" dur="200" fill="hold">
                                          <p:stCondLst>
                                            <p:cond delay="400"/>
                                          </p:stCondLst>
                                        </p:cTn>
                                        <p:tgtEl>
                                          <p:spTgt spid="22"/>
                                        </p:tgtEl>
                                        <p:attrNameLst>
                                          <p:attrName>r</p:attrName>
                                        </p:attrNameLst>
                                      </p:cBhvr>
                                    </p:animRot>
                                    <p:animRot by="-240000">
                                      <p:cBhvr>
                                        <p:cTn id="31" dur="200" fill="hold">
                                          <p:stCondLst>
                                            <p:cond delay="600"/>
                                          </p:stCondLst>
                                        </p:cTn>
                                        <p:tgtEl>
                                          <p:spTgt spid="22"/>
                                        </p:tgtEl>
                                        <p:attrNameLst>
                                          <p:attrName>r</p:attrName>
                                        </p:attrNameLst>
                                      </p:cBhvr>
                                    </p:animRot>
                                    <p:animRot by="120000">
                                      <p:cBhvr>
                                        <p:cTn id="32" dur="200" fill="hold">
                                          <p:stCondLst>
                                            <p:cond delay="800"/>
                                          </p:stCondLst>
                                        </p:cTn>
                                        <p:tgtEl>
                                          <p:spTgt spid="22"/>
                                        </p:tgtEl>
                                        <p:attrNameLst>
                                          <p:attrName>r</p:attrName>
                                        </p:attrNameLst>
                                      </p:cBhvr>
                                    </p:animRot>
                                  </p:childTnLst>
                                </p:cTn>
                              </p:par>
                              <p:par>
                                <p:cTn id="33" presetID="32" presetClass="emph" presetSubtype="0" fill="hold" nodeType="withEffect">
                                  <p:stCondLst>
                                    <p:cond delay="0"/>
                                  </p:stCondLst>
                                  <p:childTnLst>
                                    <p:animRot by="120000">
                                      <p:cBhvr>
                                        <p:cTn id="34" dur="100" fill="hold">
                                          <p:stCondLst>
                                            <p:cond delay="0"/>
                                          </p:stCondLst>
                                        </p:cTn>
                                        <p:tgtEl>
                                          <p:spTgt spid="10"/>
                                        </p:tgtEl>
                                        <p:attrNameLst>
                                          <p:attrName>r</p:attrName>
                                        </p:attrNameLst>
                                      </p:cBhvr>
                                    </p:animRot>
                                    <p:animRot by="-240000">
                                      <p:cBhvr>
                                        <p:cTn id="35" dur="200" fill="hold">
                                          <p:stCondLst>
                                            <p:cond delay="200"/>
                                          </p:stCondLst>
                                        </p:cTn>
                                        <p:tgtEl>
                                          <p:spTgt spid="10"/>
                                        </p:tgtEl>
                                        <p:attrNameLst>
                                          <p:attrName>r</p:attrName>
                                        </p:attrNameLst>
                                      </p:cBhvr>
                                    </p:animRot>
                                    <p:animRot by="240000">
                                      <p:cBhvr>
                                        <p:cTn id="36" dur="200" fill="hold">
                                          <p:stCondLst>
                                            <p:cond delay="400"/>
                                          </p:stCondLst>
                                        </p:cTn>
                                        <p:tgtEl>
                                          <p:spTgt spid="10"/>
                                        </p:tgtEl>
                                        <p:attrNameLst>
                                          <p:attrName>r</p:attrName>
                                        </p:attrNameLst>
                                      </p:cBhvr>
                                    </p:animRot>
                                    <p:animRot by="-240000">
                                      <p:cBhvr>
                                        <p:cTn id="37" dur="200" fill="hold">
                                          <p:stCondLst>
                                            <p:cond delay="600"/>
                                          </p:stCondLst>
                                        </p:cTn>
                                        <p:tgtEl>
                                          <p:spTgt spid="10"/>
                                        </p:tgtEl>
                                        <p:attrNameLst>
                                          <p:attrName>r</p:attrName>
                                        </p:attrNameLst>
                                      </p:cBhvr>
                                    </p:animRot>
                                    <p:animRot by="120000">
                                      <p:cBhvr>
                                        <p:cTn id="38" dur="200" fill="hold">
                                          <p:stCondLst>
                                            <p:cond delay="800"/>
                                          </p:stCondLst>
                                        </p:cTn>
                                        <p:tgtEl>
                                          <p:spTgt spid="10"/>
                                        </p:tgtEl>
                                        <p:attrNameLst>
                                          <p:attrName>r</p:attrName>
                                        </p:attrNameLst>
                                      </p:cBhvr>
                                    </p:animRot>
                                  </p:childTnLst>
                                </p:cTn>
                              </p:par>
                              <p:par>
                                <p:cTn id="39" presetID="2" presetClass="entr" presetSubtype="4"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 calcmode="lin" valueType="num">
                                      <p:cBhvr additive="base">
                                        <p:cTn id="41" dur="500" fill="hold"/>
                                        <p:tgtEl>
                                          <p:spTgt spid="28"/>
                                        </p:tgtEl>
                                        <p:attrNameLst>
                                          <p:attrName>ppt_x</p:attrName>
                                        </p:attrNameLst>
                                      </p:cBhvr>
                                      <p:tavLst>
                                        <p:tav tm="0">
                                          <p:val>
                                            <p:strVal val="#ppt_x"/>
                                          </p:val>
                                        </p:tav>
                                        <p:tav tm="100000">
                                          <p:val>
                                            <p:strVal val="#ppt_x"/>
                                          </p:val>
                                        </p:tav>
                                      </p:tavLst>
                                    </p:anim>
                                    <p:anim calcmode="lin" valueType="num">
                                      <p:cBhvr additive="base">
                                        <p:cTn id="42"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8" grpId="0" animBg="1"/>
      <p:bldP spid="29" grpId="0" animBg="1"/>
      <p:bldP spid="30" grpId="0" animBg="1"/>
      <p:bldP spid="3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upo 9">
            <a:extLst>
              <a:ext uri="{FF2B5EF4-FFF2-40B4-BE49-F238E27FC236}">
                <a16:creationId xmlns:a16="http://schemas.microsoft.com/office/drawing/2014/main" id="{8D3DA52E-1C61-5C0F-82BB-8EE065223527}"/>
              </a:ext>
            </a:extLst>
          </p:cNvPr>
          <p:cNvGrpSpPr/>
          <p:nvPr/>
        </p:nvGrpSpPr>
        <p:grpSpPr>
          <a:xfrm>
            <a:off x="7677427" y="3842621"/>
            <a:ext cx="812385" cy="815360"/>
            <a:chOff x="2759075" y="2149476"/>
            <a:chExt cx="433388" cy="434975"/>
          </a:xfrm>
        </p:grpSpPr>
        <p:sp>
          <p:nvSpPr>
            <p:cNvPr id="11" name="Freeform 236">
              <a:extLst>
                <a:ext uri="{FF2B5EF4-FFF2-40B4-BE49-F238E27FC236}">
                  <a16:creationId xmlns:a16="http://schemas.microsoft.com/office/drawing/2014/main" id="{0A7FF85D-ACA4-1C67-881D-14A2BCEBE890}"/>
                </a:ext>
              </a:extLst>
            </p:cNvPr>
            <p:cNvSpPr>
              <a:spLocks noEditPoints="1"/>
            </p:cNvSpPr>
            <p:nvPr/>
          </p:nvSpPr>
          <p:spPr bwMode="auto">
            <a:xfrm>
              <a:off x="2759075" y="2149476"/>
              <a:ext cx="433388" cy="434975"/>
            </a:xfrm>
            <a:custGeom>
              <a:avLst/>
              <a:gdLst>
                <a:gd name="T0" fmla="*/ 0 w 738"/>
                <a:gd name="T1" fmla="*/ 369 h 738"/>
                <a:gd name="T2" fmla="*/ 369 w 738"/>
                <a:gd name="T3" fmla="*/ 0 h 738"/>
                <a:gd name="T4" fmla="*/ 738 w 738"/>
                <a:gd name="T5" fmla="*/ 369 h 738"/>
                <a:gd name="T6" fmla="*/ 369 w 738"/>
                <a:gd name="T7" fmla="*/ 738 h 738"/>
                <a:gd name="T8" fmla="*/ 0 w 738"/>
                <a:gd name="T9" fmla="*/ 369 h 738"/>
                <a:gd name="T10" fmla="*/ 108 w 738"/>
                <a:gd name="T11" fmla="*/ 369 h 738"/>
                <a:gd name="T12" fmla="*/ 369 w 738"/>
                <a:gd name="T13" fmla="*/ 629 h 738"/>
                <a:gd name="T14" fmla="*/ 630 w 738"/>
                <a:gd name="T15" fmla="*/ 369 h 738"/>
                <a:gd name="T16" fmla="*/ 369 w 738"/>
                <a:gd name="T17" fmla="*/ 108 h 738"/>
                <a:gd name="T18" fmla="*/ 108 w 738"/>
                <a:gd name="T19" fmla="*/ 369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8" h="738">
                  <a:moveTo>
                    <a:pt x="0" y="369"/>
                  </a:moveTo>
                  <a:cubicBezTo>
                    <a:pt x="0" y="165"/>
                    <a:pt x="165" y="0"/>
                    <a:pt x="369" y="0"/>
                  </a:cubicBezTo>
                  <a:cubicBezTo>
                    <a:pt x="572" y="0"/>
                    <a:pt x="738" y="165"/>
                    <a:pt x="738" y="369"/>
                  </a:cubicBezTo>
                  <a:cubicBezTo>
                    <a:pt x="738" y="572"/>
                    <a:pt x="572" y="738"/>
                    <a:pt x="369" y="738"/>
                  </a:cubicBezTo>
                  <a:cubicBezTo>
                    <a:pt x="165" y="738"/>
                    <a:pt x="0" y="572"/>
                    <a:pt x="0" y="369"/>
                  </a:cubicBezTo>
                  <a:close/>
                  <a:moveTo>
                    <a:pt x="108" y="369"/>
                  </a:moveTo>
                  <a:cubicBezTo>
                    <a:pt x="108" y="513"/>
                    <a:pt x="225" y="629"/>
                    <a:pt x="369" y="629"/>
                  </a:cubicBezTo>
                  <a:cubicBezTo>
                    <a:pt x="513" y="629"/>
                    <a:pt x="630" y="513"/>
                    <a:pt x="630" y="369"/>
                  </a:cubicBezTo>
                  <a:cubicBezTo>
                    <a:pt x="630" y="224"/>
                    <a:pt x="513" y="108"/>
                    <a:pt x="369" y="108"/>
                  </a:cubicBezTo>
                  <a:cubicBezTo>
                    <a:pt x="225" y="108"/>
                    <a:pt x="108" y="224"/>
                    <a:pt x="108" y="369"/>
                  </a:cubicBezTo>
                  <a:close/>
                </a:path>
              </a:pathLst>
            </a:custGeom>
            <a:solidFill>
              <a:schemeClr val="accent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2" name="Freeform 230">
              <a:extLst>
                <a:ext uri="{FF2B5EF4-FFF2-40B4-BE49-F238E27FC236}">
                  <a16:creationId xmlns:a16="http://schemas.microsoft.com/office/drawing/2014/main" id="{2827A5D0-4C8E-CF82-2C18-2E9157955A0D}"/>
                </a:ext>
              </a:extLst>
            </p:cNvPr>
            <p:cNvSpPr>
              <a:spLocks/>
            </p:cNvSpPr>
            <p:nvPr/>
          </p:nvSpPr>
          <p:spPr bwMode="auto">
            <a:xfrm>
              <a:off x="2936876" y="2328863"/>
              <a:ext cx="128588" cy="130175"/>
            </a:xfrm>
            <a:custGeom>
              <a:avLst/>
              <a:gdLst>
                <a:gd name="T0" fmla="*/ 173 w 220"/>
                <a:gd name="T1" fmla="*/ 35 h 221"/>
                <a:gd name="T2" fmla="*/ 185 w 220"/>
                <a:gd name="T3" fmla="*/ 174 h 221"/>
                <a:gd name="T4" fmla="*/ 46 w 220"/>
                <a:gd name="T5" fmla="*/ 185 h 221"/>
                <a:gd name="T6" fmla="*/ 35 w 220"/>
                <a:gd name="T7" fmla="*/ 47 h 221"/>
                <a:gd name="T8" fmla="*/ 173 w 220"/>
                <a:gd name="T9" fmla="*/ 35 h 221"/>
              </a:gdLst>
              <a:ahLst/>
              <a:cxnLst>
                <a:cxn ang="0">
                  <a:pos x="T0" y="T1"/>
                </a:cxn>
                <a:cxn ang="0">
                  <a:pos x="T2" y="T3"/>
                </a:cxn>
                <a:cxn ang="0">
                  <a:pos x="T4" y="T5"/>
                </a:cxn>
                <a:cxn ang="0">
                  <a:pos x="T6" y="T7"/>
                </a:cxn>
                <a:cxn ang="0">
                  <a:pos x="T8" y="T9"/>
                </a:cxn>
              </a:cxnLst>
              <a:rect l="0" t="0" r="r" b="b"/>
              <a:pathLst>
                <a:path w="220" h="221">
                  <a:moveTo>
                    <a:pt x="173" y="35"/>
                  </a:moveTo>
                  <a:cubicBezTo>
                    <a:pt x="215" y="71"/>
                    <a:pt x="220" y="133"/>
                    <a:pt x="185" y="174"/>
                  </a:cubicBezTo>
                  <a:cubicBezTo>
                    <a:pt x="150" y="216"/>
                    <a:pt x="87" y="221"/>
                    <a:pt x="46" y="185"/>
                  </a:cubicBezTo>
                  <a:cubicBezTo>
                    <a:pt x="5" y="150"/>
                    <a:pt x="0" y="88"/>
                    <a:pt x="35" y="47"/>
                  </a:cubicBezTo>
                  <a:cubicBezTo>
                    <a:pt x="70" y="5"/>
                    <a:pt x="132" y="0"/>
                    <a:pt x="173" y="35"/>
                  </a:cubicBezTo>
                  <a:close/>
                </a:path>
              </a:pathLst>
            </a:custGeom>
            <a:solidFill>
              <a:schemeClr val="accent1"/>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5" name="Marcador de texto 4">
            <a:extLst>
              <a:ext uri="{FF2B5EF4-FFF2-40B4-BE49-F238E27FC236}">
                <a16:creationId xmlns:a16="http://schemas.microsoft.com/office/drawing/2014/main" id="{7BD54FEC-F92C-F046-AC3D-E11D81F61E6D}"/>
              </a:ext>
            </a:extLst>
          </p:cNvPr>
          <p:cNvSpPr>
            <a:spLocks noGrp="1"/>
          </p:cNvSpPr>
          <p:nvPr>
            <p:ph type="body" idx="14"/>
          </p:nvPr>
        </p:nvSpPr>
        <p:spPr/>
        <p:txBody>
          <a:bodyPr/>
          <a:lstStyle/>
          <a:p>
            <a:r>
              <a:rPr lang="es-ES" dirty="0"/>
              <a:t>—ALGUIEN FAMOSO</a:t>
            </a:r>
          </a:p>
        </p:txBody>
      </p:sp>
      <p:sp>
        <p:nvSpPr>
          <p:cNvPr id="4" name="Marcador de texto 3">
            <a:extLst>
              <a:ext uri="{FF2B5EF4-FFF2-40B4-BE49-F238E27FC236}">
                <a16:creationId xmlns:a16="http://schemas.microsoft.com/office/drawing/2014/main" id="{6801A2FE-6A21-0931-57D0-F22392933441}"/>
              </a:ext>
            </a:extLst>
          </p:cNvPr>
          <p:cNvSpPr>
            <a:spLocks noGrp="1"/>
          </p:cNvSpPr>
          <p:nvPr>
            <p:ph type="body" idx="1"/>
          </p:nvPr>
        </p:nvSpPr>
        <p:spPr/>
        <p:txBody>
          <a:bodyPr/>
          <a:lstStyle/>
          <a:p>
            <a:r>
              <a:rPr lang="es-ES" dirty="0"/>
              <a:t>“Esta es una cita. Son palabras llenas de sabiduría que alguien importante dijo y que pueden inspirar a todo el mundo”.</a:t>
            </a:r>
          </a:p>
        </p:txBody>
      </p:sp>
      <p:sp>
        <p:nvSpPr>
          <p:cNvPr id="13" name="Freeform 298">
            <a:extLst>
              <a:ext uri="{FF2B5EF4-FFF2-40B4-BE49-F238E27FC236}">
                <a16:creationId xmlns:a16="http://schemas.microsoft.com/office/drawing/2014/main" id="{E233656B-4610-2DBD-10AE-788B8BFB6C75}"/>
              </a:ext>
            </a:extLst>
          </p:cNvPr>
          <p:cNvSpPr>
            <a:spLocks/>
          </p:cNvSpPr>
          <p:nvPr/>
        </p:nvSpPr>
        <p:spPr bwMode="auto">
          <a:xfrm>
            <a:off x="5357289" y="4131611"/>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4" name="Freeform 302">
            <a:extLst>
              <a:ext uri="{FF2B5EF4-FFF2-40B4-BE49-F238E27FC236}">
                <a16:creationId xmlns:a16="http://schemas.microsoft.com/office/drawing/2014/main" id="{4B5E40E1-0583-813E-0B5B-E5B8BBEF9E51}"/>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4" name="Freeform 235">
            <a:extLst>
              <a:ext uri="{FF2B5EF4-FFF2-40B4-BE49-F238E27FC236}">
                <a16:creationId xmlns:a16="http://schemas.microsoft.com/office/drawing/2014/main" id="{F203D8BB-6764-4622-112F-6C91F5532019}"/>
              </a:ext>
            </a:extLst>
          </p:cNvPr>
          <p:cNvSpPr>
            <a:spLocks/>
          </p:cNvSpPr>
          <p:nvPr/>
        </p:nvSpPr>
        <p:spPr bwMode="auto">
          <a:xfrm>
            <a:off x="500112" y="3197334"/>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5" name="Freeform 157">
            <a:extLst>
              <a:ext uri="{FF2B5EF4-FFF2-40B4-BE49-F238E27FC236}">
                <a16:creationId xmlns:a16="http://schemas.microsoft.com/office/drawing/2014/main" id="{90E55606-15C6-DF35-1198-97567BD46E6A}"/>
              </a:ext>
            </a:extLst>
          </p:cNvPr>
          <p:cNvSpPr>
            <a:spLocks noEditPoints="1"/>
          </p:cNvSpPr>
          <p:nvPr/>
        </p:nvSpPr>
        <p:spPr bwMode="auto">
          <a:xfrm>
            <a:off x="8163145" y="1218916"/>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6" name="Freeform 159">
            <a:extLst>
              <a:ext uri="{FF2B5EF4-FFF2-40B4-BE49-F238E27FC236}">
                <a16:creationId xmlns:a16="http://schemas.microsoft.com/office/drawing/2014/main" id="{FAB1180C-B47D-4AEF-1279-ECD7856D0C26}"/>
              </a:ext>
            </a:extLst>
          </p:cNvPr>
          <p:cNvSpPr>
            <a:spLocks noEditPoints="1"/>
          </p:cNvSpPr>
          <p:nvPr/>
        </p:nvSpPr>
        <p:spPr bwMode="auto">
          <a:xfrm>
            <a:off x="593183" y="1134460"/>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4"/>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36" name="Grupo 35">
            <a:extLst>
              <a:ext uri="{FF2B5EF4-FFF2-40B4-BE49-F238E27FC236}">
                <a16:creationId xmlns:a16="http://schemas.microsoft.com/office/drawing/2014/main" id="{C50F65A6-7F9C-FDE5-7B41-08B9058E26FA}"/>
              </a:ext>
            </a:extLst>
          </p:cNvPr>
          <p:cNvGrpSpPr/>
          <p:nvPr/>
        </p:nvGrpSpPr>
        <p:grpSpPr>
          <a:xfrm>
            <a:off x="2389327" y="3579596"/>
            <a:ext cx="773659" cy="963355"/>
            <a:chOff x="6696077" y="2921001"/>
            <a:chExt cx="330200" cy="411163"/>
          </a:xfrm>
        </p:grpSpPr>
        <p:sp>
          <p:nvSpPr>
            <p:cNvPr id="37" name="Freeform 245">
              <a:extLst>
                <a:ext uri="{FF2B5EF4-FFF2-40B4-BE49-F238E27FC236}">
                  <a16:creationId xmlns:a16="http://schemas.microsoft.com/office/drawing/2014/main" id="{E9BFFF38-A67C-6DD4-B169-996F13FFEE39}"/>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38" name="Grupo 37">
              <a:extLst>
                <a:ext uri="{FF2B5EF4-FFF2-40B4-BE49-F238E27FC236}">
                  <a16:creationId xmlns:a16="http://schemas.microsoft.com/office/drawing/2014/main" id="{E740B6CA-CEED-0560-65B1-88BC1D249310}"/>
                </a:ext>
              </a:extLst>
            </p:cNvPr>
            <p:cNvGrpSpPr/>
            <p:nvPr/>
          </p:nvGrpSpPr>
          <p:grpSpPr>
            <a:xfrm>
              <a:off x="6698238" y="2924174"/>
              <a:ext cx="324861" cy="407990"/>
              <a:chOff x="6698238" y="2924174"/>
              <a:chExt cx="324861" cy="407990"/>
            </a:xfrm>
          </p:grpSpPr>
          <p:grpSp>
            <p:nvGrpSpPr>
              <p:cNvPr id="39" name="Grupo 38">
                <a:extLst>
                  <a:ext uri="{FF2B5EF4-FFF2-40B4-BE49-F238E27FC236}">
                    <a16:creationId xmlns:a16="http://schemas.microsoft.com/office/drawing/2014/main" id="{3F20AF0A-E3B1-3934-73AD-40B7C3AA4772}"/>
                  </a:ext>
                </a:extLst>
              </p:cNvPr>
              <p:cNvGrpSpPr/>
              <p:nvPr/>
            </p:nvGrpSpPr>
            <p:grpSpPr>
              <a:xfrm>
                <a:off x="6698238" y="2924174"/>
                <a:ext cx="324861" cy="407990"/>
                <a:chOff x="6698238" y="2924174"/>
                <a:chExt cx="324861" cy="407990"/>
              </a:xfrm>
            </p:grpSpPr>
            <p:sp>
              <p:nvSpPr>
                <p:cNvPr id="42" name="Freeform 244">
                  <a:extLst>
                    <a:ext uri="{FF2B5EF4-FFF2-40B4-BE49-F238E27FC236}">
                      <a16:creationId xmlns:a16="http://schemas.microsoft.com/office/drawing/2014/main" id="{8282EC9A-C222-B62C-61EC-C31EBFFAD4FA}"/>
                    </a:ext>
                  </a:extLst>
                </p:cNvPr>
                <p:cNvSpPr>
                  <a:spLocks/>
                </p:cNvSpPr>
                <p:nvPr/>
              </p:nvSpPr>
              <p:spPr bwMode="auto">
                <a:xfrm>
                  <a:off x="6698238" y="2924174"/>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3" name="Freeform 246">
                  <a:extLst>
                    <a:ext uri="{FF2B5EF4-FFF2-40B4-BE49-F238E27FC236}">
                      <a16:creationId xmlns:a16="http://schemas.microsoft.com/office/drawing/2014/main" id="{42C58B74-C73E-09B8-45C3-E74A2F4248AA}"/>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4" name="Freeform 248">
                  <a:extLst>
                    <a:ext uri="{FF2B5EF4-FFF2-40B4-BE49-F238E27FC236}">
                      <a16:creationId xmlns:a16="http://schemas.microsoft.com/office/drawing/2014/main" id="{CE54A197-B2C7-C6E8-8791-EA7C585AC818}"/>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chemeClr val="tx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40" name="Freeform 249">
                <a:extLst>
                  <a:ext uri="{FF2B5EF4-FFF2-40B4-BE49-F238E27FC236}">
                    <a16:creationId xmlns:a16="http://schemas.microsoft.com/office/drawing/2014/main" id="{3350EF82-7BFD-3074-5046-11C315C42AD8}"/>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1" name="Freeform 250">
                <a:extLst>
                  <a:ext uri="{FF2B5EF4-FFF2-40B4-BE49-F238E27FC236}">
                    <a16:creationId xmlns:a16="http://schemas.microsoft.com/office/drawing/2014/main" id="{E92C852F-3EF4-B139-FF8E-F1196066DC7D}"/>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49" name="Elipse 48">
            <a:extLst>
              <a:ext uri="{FF2B5EF4-FFF2-40B4-BE49-F238E27FC236}">
                <a16:creationId xmlns:a16="http://schemas.microsoft.com/office/drawing/2014/main" id="{75148EF7-32C0-778C-473A-125F6D23FE83}"/>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50" name="Elipse 49">
            <a:extLst>
              <a:ext uri="{FF2B5EF4-FFF2-40B4-BE49-F238E27FC236}">
                <a16:creationId xmlns:a16="http://schemas.microsoft.com/office/drawing/2014/main" id="{4AE17F9B-A27A-E2A7-56CD-BB0224DC479D}"/>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51" name="Elipse 50">
            <a:extLst>
              <a:ext uri="{FF2B5EF4-FFF2-40B4-BE49-F238E27FC236}">
                <a16:creationId xmlns:a16="http://schemas.microsoft.com/office/drawing/2014/main" id="{C004E5A7-1377-FF01-D72B-8FB7A3A0F662}"/>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2" name="Freeform 233">
            <a:extLst>
              <a:ext uri="{FF2B5EF4-FFF2-40B4-BE49-F238E27FC236}">
                <a16:creationId xmlns:a16="http://schemas.microsoft.com/office/drawing/2014/main" id="{E9791433-E83D-2B83-D750-C4BE92DE60E1}"/>
              </a:ext>
            </a:extLst>
          </p:cNvPr>
          <p:cNvSpPr>
            <a:spLocks/>
          </p:cNvSpPr>
          <p:nvPr/>
        </p:nvSpPr>
        <p:spPr bwMode="auto">
          <a:xfrm>
            <a:off x="7313110" y="-123278"/>
            <a:ext cx="1192089" cy="208833"/>
          </a:xfrm>
          <a:custGeom>
            <a:avLst/>
            <a:gdLst>
              <a:gd name="T0" fmla="*/ 372 w 372"/>
              <a:gd name="T1" fmla="*/ 64 h 64"/>
              <a:gd name="T2" fmla="*/ 325 w 372"/>
              <a:gd name="T3" fmla="*/ 44 h 64"/>
              <a:gd name="T4" fmla="*/ 298 w 372"/>
              <a:gd name="T5" fmla="*/ 32 h 64"/>
              <a:gd name="T6" fmla="*/ 271 w 372"/>
              <a:gd name="T7" fmla="*/ 44 h 64"/>
              <a:gd name="T8" fmla="*/ 223 w 372"/>
              <a:gd name="T9" fmla="*/ 64 h 64"/>
              <a:gd name="T10" fmla="*/ 176 w 372"/>
              <a:gd name="T11" fmla="*/ 44 h 64"/>
              <a:gd name="T12" fmla="*/ 149 w 372"/>
              <a:gd name="T13" fmla="*/ 32 h 64"/>
              <a:gd name="T14" fmla="*/ 122 w 372"/>
              <a:gd name="T15" fmla="*/ 44 h 64"/>
              <a:gd name="T16" fmla="*/ 74 w 372"/>
              <a:gd name="T17" fmla="*/ 64 h 64"/>
              <a:gd name="T18" fmla="*/ 27 w 372"/>
              <a:gd name="T19" fmla="*/ 44 h 64"/>
              <a:gd name="T20" fmla="*/ 0 w 372"/>
              <a:gd name="T21" fmla="*/ 32 h 64"/>
              <a:gd name="T22" fmla="*/ 0 w 372"/>
              <a:gd name="T23" fmla="*/ 0 h 64"/>
              <a:gd name="T24" fmla="*/ 48 w 372"/>
              <a:gd name="T25" fmla="*/ 20 h 64"/>
              <a:gd name="T26" fmla="*/ 74 w 372"/>
              <a:gd name="T27" fmla="*/ 32 h 64"/>
              <a:gd name="T28" fmla="*/ 101 w 372"/>
              <a:gd name="T29" fmla="*/ 20 h 64"/>
              <a:gd name="T30" fmla="*/ 149 w 372"/>
              <a:gd name="T31" fmla="*/ 0 h 64"/>
              <a:gd name="T32" fmla="*/ 197 w 372"/>
              <a:gd name="T33" fmla="*/ 20 h 64"/>
              <a:gd name="T34" fmla="*/ 223 w 372"/>
              <a:gd name="T35" fmla="*/ 32 h 64"/>
              <a:gd name="T36" fmla="*/ 250 w 372"/>
              <a:gd name="T37" fmla="*/ 20 h 64"/>
              <a:gd name="T38" fmla="*/ 298 w 372"/>
              <a:gd name="T39" fmla="*/ 0 h 64"/>
              <a:gd name="T40" fmla="*/ 346 w 372"/>
              <a:gd name="T41" fmla="*/ 20 h 64"/>
              <a:gd name="T42" fmla="*/ 372 w 372"/>
              <a:gd name="T43" fmla="*/ 32 h 64"/>
              <a:gd name="T44" fmla="*/ 372 w 372"/>
              <a:gd name="T45"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72" h="64">
                <a:moveTo>
                  <a:pt x="372" y="64"/>
                </a:moveTo>
                <a:cubicBezTo>
                  <a:pt x="348" y="64"/>
                  <a:pt x="335" y="53"/>
                  <a:pt x="325" y="44"/>
                </a:cubicBezTo>
                <a:cubicBezTo>
                  <a:pt x="316" y="37"/>
                  <a:pt x="311" y="32"/>
                  <a:pt x="298" y="32"/>
                </a:cubicBezTo>
                <a:cubicBezTo>
                  <a:pt x="285" y="32"/>
                  <a:pt x="280" y="37"/>
                  <a:pt x="271" y="44"/>
                </a:cubicBezTo>
                <a:cubicBezTo>
                  <a:pt x="261" y="53"/>
                  <a:pt x="248" y="64"/>
                  <a:pt x="223" y="64"/>
                </a:cubicBezTo>
                <a:cubicBezTo>
                  <a:pt x="199" y="64"/>
                  <a:pt x="186" y="53"/>
                  <a:pt x="176" y="44"/>
                </a:cubicBezTo>
                <a:cubicBezTo>
                  <a:pt x="167" y="37"/>
                  <a:pt x="162" y="32"/>
                  <a:pt x="149" y="32"/>
                </a:cubicBezTo>
                <a:cubicBezTo>
                  <a:pt x="136" y="32"/>
                  <a:pt x="131" y="37"/>
                  <a:pt x="122" y="44"/>
                </a:cubicBezTo>
                <a:cubicBezTo>
                  <a:pt x="112" y="53"/>
                  <a:pt x="99" y="64"/>
                  <a:pt x="74" y="64"/>
                </a:cubicBezTo>
                <a:cubicBezTo>
                  <a:pt x="50" y="64"/>
                  <a:pt x="37" y="53"/>
                  <a:pt x="27" y="44"/>
                </a:cubicBezTo>
                <a:cubicBezTo>
                  <a:pt x="18" y="37"/>
                  <a:pt x="13" y="32"/>
                  <a:pt x="0" y="32"/>
                </a:cubicBezTo>
                <a:lnTo>
                  <a:pt x="0" y="0"/>
                </a:lnTo>
                <a:cubicBezTo>
                  <a:pt x="25" y="0"/>
                  <a:pt x="37" y="11"/>
                  <a:pt x="48" y="20"/>
                </a:cubicBezTo>
                <a:cubicBezTo>
                  <a:pt x="56" y="27"/>
                  <a:pt x="62" y="32"/>
                  <a:pt x="74" y="32"/>
                </a:cubicBezTo>
                <a:cubicBezTo>
                  <a:pt x="87" y="32"/>
                  <a:pt x="93" y="27"/>
                  <a:pt x="101" y="20"/>
                </a:cubicBezTo>
                <a:cubicBezTo>
                  <a:pt x="111" y="11"/>
                  <a:pt x="124" y="0"/>
                  <a:pt x="149" y="0"/>
                </a:cubicBezTo>
                <a:cubicBezTo>
                  <a:pt x="174" y="0"/>
                  <a:pt x="186" y="11"/>
                  <a:pt x="197" y="20"/>
                </a:cubicBezTo>
                <a:cubicBezTo>
                  <a:pt x="205" y="27"/>
                  <a:pt x="211" y="32"/>
                  <a:pt x="223" y="32"/>
                </a:cubicBezTo>
                <a:cubicBezTo>
                  <a:pt x="236" y="32"/>
                  <a:pt x="242" y="27"/>
                  <a:pt x="250" y="20"/>
                </a:cubicBezTo>
                <a:cubicBezTo>
                  <a:pt x="260" y="11"/>
                  <a:pt x="273" y="0"/>
                  <a:pt x="298" y="0"/>
                </a:cubicBezTo>
                <a:cubicBezTo>
                  <a:pt x="323" y="0"/>
                  <a:pt x="335" y="11"/>
                  <a:pt x="346" y="20"/>
                </a:cubicBezTo>
                <a:cubicBezTo>
                  <a:pt x="354" y="27"/>
                  <a:pt x="360" y="32"/>
                  <a:pt x="372" y="32"/>
                </a:cubicBezTo>
                <a:lnTo>
                  <a:pt x="372" y="64"/>
                </a:lnTo>
                <a:close/>
              </a:path>
            </a:pathLst>
          </a:custGeom>
          <a:solidFill>
            <a:schemeClr val="accent4"/>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Tree>
    <p:extLst>
      <p:ext uri="{BB962C8B-B14F-4D97-AF65-F5344CB8AC3E}">
        <p14:creationId xmlns:p14="http://schemas.microsoft.com/office/powerpoint/2010/main" val="1035876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36"/>
                                        </p:tgtEl>
                                        <p:attrNameLst>
                                          <p:attrName>r</p:attrName>
                                        </p:attrNameLst>
                                      </p:cBhvr>
                                    </p:animRot>
                                    <p:animRot by="-240000">
                                      <p:cBhvr>
                                        <p:cTn id="7" dur="200" fill="hold">
                                          <p:stCondLst>
                                            <p:cond delay="200"/>
                                          </p:stCondLst>
                                        </p:cTn>
                                        <p:tgtEl>
                                          <p:spTgt spid="36"/>
                                        </p:tgtEl>
                                        <p:attrNameLst>
                                          <p:attrName>r</p:attrName>
                                        </p:attrNameLst>
                                      </p:cBhvr>
                                    </p:animRot>
                                    <p:animRot by="240000">
                                      <p:cBhvr>
                                        <p:cTn id="8" dur="200" fill="hold">
                                          <p:stCondLst>
                                            <p:cond delay="400"/>
                                          </p:stCondLst>
                                        </p:cTn>
                                        <p:tgtEl>
                                          <p:spTgt spid="36"/>
                                        </p:tgtEl>
                                        <p:attrNameLst>
                                          <p:attrName>r</p:attrName>
                                        </p:attrNameLst>
                                      </p:cBhvr>
                                    </p:animRot>
                                    <p:animRot by="-240000">
                                      <p:cBhvr>
                                        <p:cTn id="9" dur="200" fill="hold">
                                          <p:stCondLst>
                                            <p:cond delay="600"/>
                                          </p:stCondLst>
                                        </p:cTn>
                                        <p:tgtEl>
                                          <p:spTgt spid="36"/>
                                        </p:tgtEl>
                                        <p:attrNameLst>
                                          <p:attrName>r</p:attrName>
                                        </p:attrNameLst>
                                      </p:cBhvr>
                                    </p:animRot>
                                    <p:animRot by="120000">
                                      <p:cBhvr>
                                        <p:cTn id="10" dur="200" fill="hold">
                                          <p:stCondLst>
                                            <p:cond delay="800"/>
                                          </p:stCondLst>
                                        </p:cTn>
                                        <p:tgtEl>
                                          <p:spTgt spid="36"/>
                                        </p:tgtEl>
                                        <p:attrNameLst>
                                          <p:attrName>r</p:attrName>
                                        </p:attrNameLst>
                                      </p:cBhvr>
                                    </p:animRot>
                                  </p:childTnLst>
                                </p:cTn>
                              </p:par>
                              <p:par>
                                <p:cTn id="11" presetID="32" presetClass="emph" presetSubtype="0" fill="hold" grpId="0" nodeType="withEffect">
                                  <p:stCondLst>
                                    <p:cond delay="0"/>
                                  </p:stCondLst>
                                  <p:childTnLst>
                                    <p:animRot by="120000">
                                      <p:cBhvr>
                                        <p:cTn id="12" dur="100" fill="hold">
                                          <p:stCondLst>
                                            <p:cond delay="0"/>
                                          </p:stCondLst>
                                        </p:cTn>
                                        <p:tgtEl>
                                          <p:spTgt spid="24"/>
                                        </p:tgtEl>
                                        <p:attrNameLst>
                                          <p:attrName>r</p:attrName>
                                        </p:attrNameLst>
                                      </p:cBhvr>
                                    </p:animRot>
                                    <p:animRot by="-240000">
                                      <p:cBhvr>
                                        <p:cTn id="13" dur="200" fill="hold">
                                          <p:stCondLst>
                                            <p:cond delay="200"/>
                                          </p:stCondLst>
                                        </p:cTn>
                                        <p:tgtEl>
                                          <p:spTgt spid="24"/>
                                        </p:tgtEl>
                                        <p:attrNameLst>
                                          <p:attrName>r</p:attrName>
                                        </p:attrNameLst>
                                      </p:cBhvr>
                                    </p:animRot>
                                    <p:animRot by="240000">
                                      <p:cBhvr>
                                        <p:cTn id="14" dur="200" fill="hold">
                                          <p:stCondLst>
                                            <p:cond delay="400"/>
                                          </p:stCondLst>
                                        </p:cTn>
                                        <p:tgtEl>
                                          <p:spTgt spid="24"/>
                                        </p:tgtEl>
                                        <p:attrNameLst>
                                          <p:attrName>r</p:attrName>
                                        </p:attrNameLst>
                                      </p:cBhvr>
                                    </p:animRot>
                                    <p:animRot by="-240000">
                                      <p:cBhvr>
                                        <p:cTn id="15" dur="200" fill="hold">
                                          <p:stCondLst>
                                            <p:cond delay="600"/>
                                          </p:stCondLst>
                                        </p:cTn>
                                        <p:tgtEl>
                                          <p:spTgt spid="24"/>
                                        </p:tgtEl>
                                        <p:attrNameLst>
                                          <p:attrName>r</p:attrName>
                                        </p:attrNameLst>
                                      </p:cBhvr>
                                    </p:animRot>
                                    <p:animRot by="120000">
                                      <p:cBhvr>
                                        <p:cTn id="16" dur="200" fill="hold">
                                          <p:stCondLst>
                                            <p:cond delay="800"/>
                                          </p:stCondLst>
                                        </p:cTn>
                                        <p:tgtEl>
                                          <p:spTgt spid="24"/>
                                        </p:tgtEl>
                                        <p:attrNameLst>
                                          <p:attrName>r</p:attrName>
                                        </p:attrNameLst>
                                      </p:cBhvr>
                                    </p:animRot>
                                  </p:childTnLst>
                                </p:cTn>
                              </p:par>
                              <p:par>
                                <p:cTn id="17" presetID="32" presetClass="emph" presetSubtype="0" fill="hold" grpId="0" nodeType="withEffect">
                                  <p:stCondLst>
                                    <p:cond delay="0"/>
                                  </p:stCondLst>
                                  <p:childTnLst>
                                    <p:animRot by="120000">
                                      <p:cBhvr>
                                        <p:cTn id="18" dur="100" fill="hold">
                                          <p:stCondLst>
                                            <p:cond delay="0"/>
                                          </p:stCondLst>
                                        </p:cTn>
                                        <p:tgtEl>
                                          <p:spTgt spid="2"/>
                                        </p:tgtEl>
                                        <p:attrNameLst>
                                          <p:attrName>r</p:attrName>
                                        </p:attrNameLst>
                                      </p:cBhvr>
                                    </p:animRot>
                                    <p:animRot by="-240000">
                                      <p:cBhvr>
                                        <p:cTn id="19" dur="200" fill="hold">
                                          <p:stCondLst>
                                            <p:cond delay="200"/>
                                          </p:stCondLst>
                                        </p:cTn>
                                        <p:tgtEl>
                                          <p:spTgt spid="2"/>
                                        </p:tgtEl>
                                        <p:attrNameLst>
                                          <p:attrName>r</p:attrName>
                                        </p:attrNameLst>
                                      </p:cBhvr>
                                    </p:animRot>
                                    <p:animRot by="240000">
                                      <p:cBhvr>
                                        <p:cTn id="20" dur="200" fill="hold">
                                          <p:stCondLst>
                                            <p:cond delay="400"/>
                                          </p:stCondLst>
                                        </p:cTn>
                                        <p:tgtEl>
                                          <p:spTgt spid="2"/>
                                        </p:tgtEl>
                                        <p:attrNameLst>
                                          <p:attrName>r</p:attrName>
                                        </p:attrNameLst>
                                      </p:cBhvr>
                                    </p:animRot>
                                    <p:animRot by="-240000">
                                      <p:cBhvr>
                                        <p:cTn id="21" dur="200" fill="hold">
                                          <p:stCondLst>
                                            <p:cond delay="600"/>
                                          </p:stCondLst>
                                        </p:cTn>
                                        <p:tgtEl>
                                          <p:spTgt spid="2"/>
                                        </p:tgtEl>
                                        <p:attrNameLst>
                                          <p:attrName>r</p:attrName>
                                        </p:attrNameLst>
                                      </p:cBhvr>
                                    </p:animRot>
                                    <p:animRot by="120000">
                                      <p:cBhvr>
                                        <p:cTn id="22" dur="200" fill="hold">
                                          <p:stCondLst>
                                            <p:cond delay="800"/>
                                          </p:stCondLst>
                                        </p:cTn>
                                        <p:tgtEl>
                                          <p:spTgt spid="2"/>
                                        </p:tgtEl>
                                        <p:attrNameLst>
                                          <p:attrName>r</p:attrName>
                                        </p:attrNameLst>
                                      </p:cBhvr>
                                    </p:animRot>
                                  </p:childTnLst>
                                </p:cTn>
                              </p:par>
                              <p:par>
                                <p:cTn id="23" presetID="32" presetClass="emph" presetSubtype="0" fill="hold" nodeType="withEffect">
                                  <p:stCondLst>
                                    <p:cond delay="0"/>
                                  </p:stCondLst>
                                  <p:childTnLst>
                                    <p:animRot by="120000">
                                      <p:cBhvr>
                                        <p:cTn id="24" dur="100" fill="hold">
                                          <p:stCondLst>
                                            <p:cond delay="0"/>
                                          </p:stCondLst>
                                        </p:cTn>
                                        <p:tgtEl>
                                          <p:spTgt spid="10"/>
                                        </p:tgtEl>
                                        <p:attrNameLst>
                                          <p:attrName>r</p:attrName>
                                        </p:attrNameLst>
                                      </p:cBhvr>
                                    </p:animRot>
                                    <p:animRot by="-240000">
                                      <p:cBhvr>
                                        <p:cTn id="25" dur="200" fill="hold">
                                          <p:stCondLst>
                                            <p:cond delay="200"/>
                                          </p:stCondLst>
                                        </p:cTn>
                                        <p:tgtEl>
                                          <p:spTgt spid="10"/>
                                        </p:tgtEl>
                                        <p:attrNameLst>
                                          <p:attrName>r</p:attrName>
                                        </p:attrNameLst>
                                      </p:cBhvr>
                                    </p:animRot>
                                    <p:animRot by="240000">
                                      <p:cBhvr>
                                        <p:cTn id="26" dur="200" fill="hold">
                                          <p:stCondLst>
                                            <p:cond delay="400"/>
                                          </p:stCondLst>
                                        </p:cTn>
                                        <p:tgtEl>
                                          <p:spTgt spid="10"/>
                                        </p:tgtEl>
                                        <p:attrNameLst>
                                          <p:attrName>r</p:attrName>
                                        </p:attrNameLst>
                                      </p:cBhvr>
                                    </p:animRot>
                                    <p:animRot by="-240000">
                                      <p:cBhvr>
                                        <p:cTn id="27" dur="200" fill="hold">
                                          <p:stCondLst>
                                            <p:cond delay="600"/>
                                          </p:stCondLst>
                                        </p:cTn>
                                        <p:tgtEl>
                                          <p:spTgt spid="10"/>
                                        </p:tgtEl>
                                        <p:attrNameLst>
                                          <p:attrName>r</p:attrName>
                                        </p:attrNameLst>
                                      </p:cBhvr>
                                    </p:animRot>
                                    <p:animRot by="120000">
                                      <p:cBhvr>
                                        <p:cTn id="28" dur="200" fill="hold">
                                          <p:stCondLst>
                                            <p:cond delay="800"/>
                                          </p:stCondLst>
                                        </p:cTn>
                                        <p:tgtEl>
                                          <p:spTgt spid="10"/>
                                        </p:tgtEl>
                                        <p:attrNameLst>
                                          <p:attrName>r</p:attrName>
                                        </p:attrNameLst>
                                      </p:cBhvr>
                                    </p:animRot>
                                  </p:childTnLst>
                                </p:cTn>
                              </p:par>
                              <p:par>
                                <p:cTn id="29" presetID="2" presetClass="entr" presetSubtype="4"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additive="base">
                                        <p:cTn id="31" dur="500" fill="hold"/>
                                        <p:tgtEl>
                                          <p:spTgt spid="14"/>
                                        </p:tgtEl>
                                        <p:attrNameLst>
                                          <p:attrName>ppt_x</p:attrName>
                                        </p:attrNameLst>
                                      </p:cBhvr>
                                      <p:tavLst>
                                        <p:tav tm="0">
                                          <p:val>
                                            <p:strVal val="#ppt_x"/>
                                          </p:val>
                                        </p:tav>
                                        <p:tav tm="100000">
                                          <p:val>
                                            <p:strVal val="#ppt_x"/>
                                          </p:val>
                                        </p:tav>
                                      </p:tavLst>
                                    </p:anim>
                                    <p:anim calcmode="lin" valueType="num">
                                      <p:cBhvr additive="base">
                                        <p:cTn id="32" dur="500" fill="hold"/>
                                        <p:tgtEl>
                                          <p:spTgt spid="14"/>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anim calcmode="lin" valueType="num">
                                      <p:cBhvr additive="base">
                                        <p:cTn id="35" dur="500" fill="hold"/>
                                        <p:tgtEl>
                                          <p:spTgt spid="26"/>
                                        </p:tgtEl>
                                        <p:attrNameLst>
                                          <p:attrName>ppt_x</p:attrName>
                                        </p:attrNameLst>
                                      </p:cBhvr>
                                      <p:tavLst>
                                        <p:tav tm="0">
                                          <p:val>
                                            <p:strVal val="#ppt_x"/>
                                          </p:val>
                                        </p:tav>
                                        <p:tav tm="100000">
                                          <p:val>
                                            <p:strVal val="#ppt_x"/>
                                          </p:val>
                                        </p:tav>
                                      </p:tavLst>
                                    </p:anim>
                                    <p:anim calcmode="lin" valueType="num">
                                      <p:cBhvr additive="base">
                                        <p:cTn id="36" dur="500" fill="hold"/>
                                        <p:tgtEl>
                                          <p:spTgt spid="26"/>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ppt_x"/>
                                          </p:val>
                                        </p:tav>
                                        <p:tav tm="100000">
                                          <p:val>
                                            <p:strVal val="#ppt_x"/>
                                          </p:val>
                                        </p:tav>
                                      </p:tavLst>
                                    </p:anim>
                                    <p:anim calcmode="lin" valueType="num">
                                      <p:cBhvr additive="base">
                                        <p:cTn id="40" dur="500" fill="hold"/>
                                        <p:tgtEl>
                                          <p:spTgt spid="2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fill="hold"/>
                                        <p:tgtEl>
                                          <p:spTgt spid="13"/>
                                        </p:tgtEl>
                                        <p:attrNameLst>
                                          <p:attrName>ppt_x</p:attrName>
                                        </p:attrNameLst>
                                      </p:cBhvr>
                                      <p:tavLst>
                                        <p:tav tm="0">
                                          <p:val>
                                            <p:strVal val="#ppt_x"/>
                                          </p:val>
                                        </p:tav>
                                        <p:tav tm="100000">
                                          <p:val>
                                            <p:strVal val="#ppt_x"/>
                                          </p:val>
                                        </p:tav>
                                      </p:tavLst>
                                    </p:anim>
                                    <p:anim calcmode="lin" valueType="num">
                                      <p:cBhvr additive="base">
                                        <p:cTn id="4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24" grpId="0" animBg="1"/>
      <p:bldP spid="25" grpId="0" animBg="1"/>
      <p:bldP spid="26" grpId="0" animBg="1"/>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A35F0E29-6517-42E3-8EB1-B4A2DA9B21FB}"/>
              </a:ext>
            </a:extLst>
          </p:cNvPr>
          <p:cNvSpPr>
            <a:spLocks noGrp="1"/>
          </p:cNvSpPr>
          <p:nvPr>
            <p:ph type="body" idx="1"/>
          </p:nvPr>
        </p:nvSpPr>
        <p:spPr/>
        <p:txBody>
          <a:bodyPr>
            <a:normAutofit lnSpcReduction="10000"/>
          </a:bodyPr>
          <a:lstStyle/>
          <a:p>
            <a:r>
              <a:rPr lang="es-ES" dirty="0"/>
              <a:t>Mercurio es el planeta más cercano al Sol y el más pequeño del sistema solar</a:t>
            </a:r>
            <a:endParaRPr lang="en-US" dirty="0"/>
          </a:p>
        </p:txBody>
      </p:sp>
      <p:sp>
        <p:nvSpPr>
          <p:cNvPr id="15" name="Text Placeholder 14">
            <a:extLst>
              <a:ext uri="{FF2B5EF4-FFF2-40B4-BE49-F238E27FC236}">
                <a16:creationId xmlns:a16="http://schemas.microsoft.com/office/drawing/2014/main" id="{E8D0B07A-C354-4D61-A3CD-09769E59B276}"/>
              </a:ext>
            </a:extLst>
          </p:cNvPr>
          <p:cNvSpPr>
            <a:spLocks noGrp="1"/>
          </p:cNvSpPr>
          <p:nvPr>
            <p:ph type="body" idx="13"/>
          </p:nvPr>
        </p:nvSpPr>
        <p:spPr/>
        <p:txBody>
          <a:bodyPr/>
          <a:lstStyle/>
          <a:p>
            <a:r>
              <a:rPr lang="es-ES" dirty="0"/>
              <a:t>ELLOS</a:t>
            </a:r>
            <a:endParaRPr lang="en-US" dirty="0"/>
          </a:p>
        </p:txBody>
      </p:sp>
      <p:sp>
        <p:nvSpPr>
          <p:cNvPr id="12" name="Content Placeholder 11">
            <a:extLst>
              <a:ext uri="{FF2B5EF4-FFF2-40B4-BE49-F238E27FC236}">
                <a16:creationId xmlns:a16="http://schemas.microsoft.com/office/drawing/2014/main" id="{A08488A1-18E7-453B-A8A3-66F36F2118CE}"/>
              </a:ext>
            </a:extLst>
          </p:cNvPr>
          <p:cNvSpPr>
            <a:spLocks noGrp="1"/>
          </p:cNvSpPr>
          <p:nvPr>
            <p:ph type="body" idx="14"/>
          </p:nvPr>
        </p:nvSpPr>
        <p:spPr/>
        <p:txBody>
          <a:bodyPr>
            <a:normAutofit lnSpcReduction="10000"/>
          </a:bodyPr>
          <a:lstStyle/>
          <a:p>
            <a:r>
              <a:rPr lang="es-ES" dirty="0"/>
              <a:t>Venus tiene un nombre precioso y es el segundo planeta más cercano al Sol</a:t>
            </a:r>
            <a:endParaRPr lang="en-US" dirty="0"/>
          </a:p>
        </p:txBody>
      </p:sp>
      <p:sp>
        <p:nvSpPr>
          <p:cNvPr id="13" name="Content Placeholder 12">
            <a:extLst>
              <a:ext uri="{FF2B5EF4-FFF2-40B4-BE49-F238E27FC236}">
                <a16:creationId xmlns:a16="http://schemas.microsoft.com/office/drawing/2014/main" id="{17BBEF93-D50B-4E13-A351-80C17A44F04C}"/>
              </a:ext>
            </a:extLst>
          </p:cNvPr>
          <p:cNvSpPr>
            <a:spLocks noGrp="1"/>
          </p:cNvSpPr>
          <p:nvPr>
            <p:ph type="body" idx="15"/>
          </p:nvPr>
        </p:nvSpPr>
        <p:spPr/>
        <p:txBody>
          <a:bodyPr/>
          <a:lstStyle/>
          <a:p>
            <a:r>
              <a:rPr lang="es-ES" dirty="0"/>
              <a:t>NOSOTROS</a:t>
            </a:r>
            <a:endParaRPr lang="en-US" dirty="0"/>
          </a:p>
        </p:txBody>
      </p:sp>
      <p:sp>
        <p:nvSpPr>
          <p:cNvPr id="8" name="Title 7">
            <a:extLst>
              <a:ext uri="{FF2B5EF4-FFF2-40B4-BE49-F238E27FC236}">
                <a16:creationId xmlns:a16="http://schemas.microsoft.com/office/drawing/2014/main" id="{796BEEEB-216C-4BCD-83E5-7721A7D17F35}"/>
              </a:ext>
            </a:extLst>
          </p:cNvPr>
          <p:cNvSpPr>
            <a:spLocks noGrp="1"/>
          </p:cNvSpPr>
          <p:nvPr>
            <p:ph type="title"/>
          </p:nvPr>
        </p:nvSpPr>
        <p:spPr/>
        <p:txBody>
          <a:bodyPr/>
          <a:lstStyle/>
          <a:p>
            <a:r>
              <a:rPr lang="es-ES" dirty="0"/>
              <a:t>NUESTRAS TÉCNICAS</a:t>
            </a:r>
            <a:endParaRPr lang="en-US" dirty="0"/>
          </a:p>
        </p:txBody>
      </p:sp>
      <p:grpSp>
        <p:nvGrpSpPr>
          <p:cNvPr id="6" name="Google Shape;6001;p18">
            <a:extLst>
              <a:ext uri="{FF2B5EF4-FFF2-40B4-BE49-F238E27FC236}">
                <a16:creationId xmlns:a16="http://schemas.microsoft.com/office/drawing/2014/main" id="{40725C51-7785-7316-3364-DF8004F7F7A9}"/>
              </a:ext>
            </a:extLst>
          </p:cNvPr>
          <p:cNvGrpSpPr/>
          <p:nvPr/>
        </p:nvGrpSpPr>
        <p:grpSpPr>
          <a:xfrm>
            <a:off x="2565912" y="1942567"/>
            <a:ext cx="514359" cy="514058"/>
            <a:chOff x="-49764975" y="3183375"/>
            <a:chExt cx="299300" cy="299125"/>
          </a:xfrm>
          <a:solidFill>
            <a:schemeClr val="accent3"/>
          </a:solidFill>
        </p:grpSpPr>
        <p:sp>
          <p:nvSpPr>
            <p:cNvPr id="7" name="Google Shape;6002;p18">
              <a:extLst>
                <a:ext uri="{FF2B5EF4-FFF2-40B4-BE49-F238E27FC236}">
                  <a16:creationId xmlns:a16="http://schemas.microsoft.com/office/drawing/2014/main" id="{6BD85322-A1BC-A363-BA51-0D7E7D548F16}"/>
                </a:ext>
              </a:extLst>
            </p:cNvPr>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 name="Google Shape;6003;p18">
              <a:extLst>
                <a:ext uri="{FF2B5EF4-FFF2-40B4-BE49-F238E27FC236}">
                  <a16:creationId xmlns:a16="http://schemas.microsoft.com/office/drawing/2014/main" id="{0054034D-E6C3-67B4-4EE3-69A350BC1A19}"/>
                </a:ext>
              </a:extLst>
            </p:cNvPr>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 name="Google Shape;6004;p18">
              <a:extLst>
                <a:ext uri="{FF2B5EF4-FFF2-40B4-BE49-F238E27FC236}">
                  <a16:creationId xmlns:a16="http://schemas.microsoft.com/office/drawing/2014/main" id="{F6606652-CC45-CD7C-221E-CBC6B16B24E6}"/>
                </a:ext>
              </a:extLst>
            </p:cNvPr>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 name="Google Shape;6005;p18">
              <a:extLst>
                <a:ext uri="{FF2B5EF4-FFF2-40B4-BE49-F238E27FC236}">
                  <a16:creationId xmlns:a16="http://schemas.microsoft.com/office/drawing/2014/main" id="{AD9C027E-D159-AFF7-DED0-84D83AFFF955}"/>
                </a:ext>
              </a:extLst>
            </p:cNvPr>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 name="Google Shape;6006;p18">
              <a:extLst>
                <a:ext uri="{FF2B5EF4-FFF2-40B4-BE49-F238E27FC236}">
                  <a16:creationId xmlns:a16="http://schemas.microsoft.com/office/drawing/2014/main" id="{A38DD436-001F-4BC2-C2FC-525225A8E128}"/>
                </a:ext>
              </a:extLst>
            </p:cNvPr>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6007;p18">
              <a:extLst>
                <a:ext uri="{FF2B5EF4-FFF2-40B4-BE49-F238E27FC236}">
                  <a16:creationId xmlns:a16="http://schemas.microsoft.com/office/drawing/2014/main" id="{4D6FCA41-19AC-BC8C-CEB1-E24486631B60}"/>
                </a:ext>
              </a:extLst>
            </p:cNvPr>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6008;p18">
              <a:extLst>
                <a:ext uri="{FF2B5EF4-FFF2-40B4-BE49-F238E27FC236}">
                  <a16:creationId xmlns:a16="http://schemas.microsoft.com/office/drawing/2014/main" id="{07CB7C6A-B9A9-01E6-E6C2-3001A9B87841}"/>
                </a:ext>
              </a:extLst>
            </p:cNvPr>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 name="Google Shape;6009;p18">
              <a:extLst>
                <a:ext uri="{FF2B5EF4-FFF2-40B4-BE49-F238E27FC236}">
                  <a16:creationId xmlns:a16="http://schemas.microsoft.com/office/drawing/2014/main" id="{C4DC618B-C24E-0784-3AD7-218A46A94A4F}"/>
                </a:ext>
              </a:extLst>
            </p:cNvPr>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6010;p18">
              <a:extLst>
                <a:ext uri="{FF2B5EF4-FFF2-40B4-BE49-F238E27FC236}">
                  <a16:creationId xmlns:a16="http://schemas.microsoft.com/office/drawing/2014/main" id="{7D90D077-5625-2DB6-72C2-FA67D89DA548}"/>
                </a:ext>
              </a:extLst>
            </p:cNvPr>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21" name="Google Shape;6081;p18">
            <a:extLst>
              <a:ext uri="{FF2B5EF4-FFF2-40B4-BE49-F238E27FC236}">
                <a16:creationId xmlns:a16="http://schemas.microsoft.com/office/drawing/2014/main" id="{1701E51D-4312-D02B-7142-43E71EBEBF6C}"/>
              </a:ext>
            </a:extLst>
          </p:cNvPr>
          <p:cNvGrpSpPr/>
          <p:nvPr/>
        </p:nvGrpSpPr>
        <p:grpSpPr>
          <a:xfrm>
            <a:off x="6068379" y="1957969"/>
            <a:ext cx="517109" cy="483255"/>
            <a:chOff x="-49397175" y="3192625"/>
            <a:chExt cx="300900" cy="281200"/>
          </a:xfrm>
          <a:solidFill>
            <a:schemeClr val="accent4"/>
          </a:solidFill>
        </p:grpSpPr>
        <p:sp>
          <p:nvSpPr>
            <p:cNvPr id="22" name="Google Shape;6082;p18">
              <a:extLst>
                <a:ext uri="{FF2B5EF4-FFF2-40B4-BE49-F238E27FC236}">
                  <a16:creationId xmlns:a16="http://schemas.microsoft.com/office/drawing/2014/main" id="{678A08A6-4115-E37C-2608-B00AE58C037B}"/>
                </a:ext>
              </a:extLst>
            </p:cNvPr>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 name="Google Shape;6083;p18">
              <a:extLst>
                <a:ext uri="{FF2B5EF4-FFF2-40B4-BE49-F238E27FC236}">
                  <a16:creationId xmlns:a16="http://schemas.microsoft.com/office/drawing/2014/main" id="{73D0F17D-07C7-C07E-ED58-88F75B38E5E2}"/>
                </a:ext>
              </a:extLst>
            </p:cNvPr>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dirty="0">
                <a:ln>
                  <a:noFill/>
                </a:ln>
                <a:solidFill>
                  <a:srgbClr val="000000"/>
                </a:solidFill>
                <a:effectLst/>
                <a:uLnTx/>
                <a:uFillTx/>
                <a:latin typeface="Arial"/>
                <a:cs typeface="Arial"/>
                <a:sym typeface="Arial"/>
              </a:endParaRPr>
            </a:p>
          </p:txBody>
        </p:sp>
        <p:sp>
          <p:nvSpPr>
            <p:cNvPr id="29" name="Google Shape;6084;p18">
              <a:extLst>
                <a:ext uri="{FF2B5EF4-FFF2-40B4-BE49-F238E27FC236}">
                  <a16:creationId xmlns:a16="http://schemas.microsoft.com/office/drawing/2014/main" id="{E00630B6-C2C8-384C-CA38-F8532228F560}"/>
                </a:ext>
              </a:extLst>
            </p:cNvPr>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6085;p18">
              <a:extLst>
                <a:ext uri="{FF2B5EF4-FFF2-40B4-BE49-F238E27FC236}">
                  <a16:creationId xmlns:a16="http://schemas.microsoft.com/office/drawing/2014/main" id="{930A7E09-13C9-F93F-EDDC-1C49F8E41291}"/>
                </a:ext>
              </a:extLst>
            </p:cNvPr>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6086;p18">
              <a:extLst>
                <a:ext uri="{FF2B5EF4-FFF2-40B4-BE49-F238E27FC236}">
                  <a16:creationId xmlns:a16="http://schemas.microsoft.com/office/drawing/2014/main" id="{8CCC89EA-0E80-4BE0-FE7D-FE98E015D997}"/>
                </a:ext>
              </a:extLst>
            </p:cNvPr>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6087;p18">
              <a:extLst>
                <a:ext uri="{FF2B5EF4-FFF2-40B4-BE49-F238E27FC236}">
                  <a16:creationId xmlns:a16="http://schemas.microsoft.com/office/drawing/2014/main" id="{94D93FB6-D5A9-FAAF-6E3E-7FC4E64682CC}"/>
                </a:ext>
              </a:extLst>
            </p:cNvPr>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6088;p18">
              <a:extLst>
                <a:ext uri="{FF2B5EF4-FFF2-40B4-BE49-F238E27FC236}">
                  <a16:creationId xmlns:a16="http://schemas.microsoft.com/office/drawing/2014/main" id="{1AF6FF38-E5F6-300F-76FB-B9D1E1FEC8E3}"/>
                </a:ext>
              </a:extLst>
            </p:cNvPr>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grpFill/>
            <a:ln w="12700">
              <a:solidFill>
                <a:schemeClr val="tx1"/>
              </a:solid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6" name="Freeform 298">
            <a:extLst>
              <a:ext uri="{FF2B5EF4-FFF2-40B4-BE49-F238E27FC236}">
                <a16:creationId xmlns:a16="http://schemas.microsoft.com/office/drawing/2014/main" id="{C14D992A-845F-E6D5-E1B5-830B5E182BB3}"/>
              </a:ext>
            </a:extLst>
          </p:cNvPr>
          <p:cNvSpPr>
            <a:spLocks/>
          </p:cNvSpPr>
          <p:nvPr/>
        </p:nvSpPr>
        <p:spPr bwMode="auto">
          <a:xfrm>
            <a:off x="4539563" y="1296946"/>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27" name="Freeform 302">
            <a:extLst>
              <a:ext uri="{FF2B5EF4-FFF2-40B4-BE49-F238E27FC236}">
                <a16:creationId xmlns:a16="http://schemas.microsoft.com/office/drawing/2014/main" id="{19EA2DB7-B75E-F741-2958-F3A19F7A6B99}"/>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4" name="Freeform 235">
            <a:extLst>
              <a:ext uri="{FF2B5EF4-FFF2-40B4-BE49-F238E27FC236}">
                <a16:creationId xmlns:a16="http://schemas.microsoft.com/office/drawing/2014/main" id="{7280F793-8FB8-01C1-F01F-458DB64FEFF3}"/>
              </a:ext>
            </a:extLst>
          </p:cNvPr>
          <p:cNvSpPr>
            <a:spLocks/>
          </p:cNvSpPr>
          <p:nvPr/>
        </p:nvSpPr>
        <p:spPr bwMode="auto">
          <a:xfrm>
            <a:off x="4184283" y="4229309"/>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5" name="Freeform 157">
            <a:extLst>
              <a:ext uri="{FF2B5EF4-FFF2-40B4-BE49-F238E27FC236}">
                <a16:creationId xmlns:a16="http://schemas.microsoft.com/office/drawing/2014/main" id="{7B3E1D3A-E6CB-E862-1EEB-FDA04CB995FE}"/>
              </a:ext>
            </a:extLst>
          </p:cNvPr>
          <p:cNvSpPr>
            <a:spLocks noEditPoints="1"/>
          </p:cNvSpPr>
          <p:nvPr/>
        </p:nvSpPr>
        <p:spPr bwMode="auto">
          <a:xfrm>
            <a:off x="7847717" y="4164905"/>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6" name="Freeform 159">
            <a:extLst>
              <a:ext uri="{FF2B5EF4-FFF2-40B4-BE49-F238E27FC236}">
                <a16:creationId xmlns:a16="http://schemas.microsoft.com/office/drawing/2014/main" id="{03282D56-BE1D-AB7C-2485-CB42FF01850B}"/>
              </a:ext>
            </a:extLst>
          </p:cNvPr>
          <p:cNvSpPr>
            <a:spLocks noEditPoints="1"/>
          </p:cNvSpPr>
          <p:nvPr/>
        </p:nvSpPr>
        <p:spPr bwMode="auto">
          <a:xfrm>
            <a:off x="588376" y="2487896"/>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1"/>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69" name="Grupo 68">
            <a:extLst>
              <a:ext uri="{FF2B5EF4-FFF2-40B4-BE49-F238E27FC236}">
                <a16:creationId xmlns:a16="http://schemas.microsoft.com/office/drawing/2014/main" id="{7EEDE43C-13CA-14E6-DF3F-C32C78A1C68A}"/>
              </a:ext>
            </a:extLst>
          </p:cNvPr>
          <p:cNvGrpSpPr/>
          <p:nvPr/>
        </p:nvGrpSpPr>
        <p:grpSpPr>
          <a:xfrm>
            <a:off x="134508" y="4071943"/>
            <a:ext cx="773659" cy="963355"/>
            <a:chOff x="6696077" y="2921001"/>
            <a:chExt cx="330200" cy="411163"/>
          </a:xfrm>
        </p:grpSpPr>
        <p:sp>
          <p:nvSpPr>
            <p:cNvPr id="70" name="Freeform 245">
              <a:extLst>
                <a:ext uri="{FF2B5EF4-FFF2-40B4-BE49-F238E27FC236}">
                  <a16:creationId xmlns:a16="http://schemas.microsoft.com/office/drawing/2014/main" id="{E5059C9F-EA1C-42D4-157B-69330DBBA4BC}"/>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71" name="Grupo 70">
              <a:extLst>
                <a:ext uri="{FF2B5EF4-FFF2-40B4-BE49-F238E27FC236}">
                  <a16:creationId xmlns:a16="http://schemas.microsoft.com/office/drawing/2014/main" id="{4653916C-8BAE-0C08-25C0-08BDD45DB52A}"/>
                </a:ext>
              </a:extLst>
            </p:cNvPr>
            <p:cNvGrpSpPr/>
            <p:nvPr/>
          </p:nvGrpSpPr>
          <p:grpSpPr>
            <a:xfrm>
              <a:off x="6699249" y="2924175"/>
              <a:ext cx="323854" cy="407989"/>
              <a:chOff x="6699249" y="2924175"/>
              <a:chExt cx="323854" cy="407989"/>
            </a:xfrm>
          </p:grpSpPr>
          <p:grpSp>
            <p:nvGrpSpPr>
              <p:cNvPr id="72" name="Grupo 71">
                <a:extLst>
                  <a:ext uri="{FF2B5EF4-FFF2-40B4-BE49-F238E27FC236}">
                    <a16:creationId xmlns:a16="http://schemas.microsoft.com/office/drawing/2014/main" id="{86C5D206-B160-EDF4-573C-5E217E8590C2}"/>
                  </a:ext>
                </a:extLst>
              </p:cNvPr>
              <p:cNvGrpSpPr/>
              <p:nvPr/>
            </p:nvGrpSpPr>
            <p:grpSpPr>
              <a:xfrm>
                <a:off x="6699249" y="2924175"/>
                <a:ext cx="323854" cy="407989"/>
                <a:chOff x="6699249" y="2924175"/>
                <a:chExt cx="323854" cy="407989"/>
              </a:xfrm>
            </p:grpSpPr>
            <p:sp>
              <p:nvSpPr>
                <p:cNvPr id="75" name="Freeform 244">
                  <a:extLst>
                    <a:ext uri="{FF2B5EF4-FFF2-40B4-BE49-F238E27FC236}">
                      <a16:creationId xmlns:a16="http://schemas.microsoft.com/office/drawing/2014/main" id="{AE078FDC-B253-49E8-EAEB-B6813EE7F9B6}"/>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6" name="Freeform 246">
                  <a:extLst>
                    <a:ext uri="{FF2B5EF4-FFF2-40B4-BE49-F238E27FC236}">
                      <a16:creationId xmlns:a16="http://schemas.microsoft.com/office/drawing/2014/main" id="{E7A69541-4D58-F079-1532-44A003936293}"/>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7" name="Freeform 248">
                  <a:extLst>
                    <a:ext uri="{FF2B5EF4-FFF2-40B4-BE49-F238E27FC236}">
                      <a16:creationId xmlns:a16="http://schemas.microsoft.com/office/drawing/2014/main" id="{65A1019E-A080-9C93-177C-7EE2E753FD5B}"/>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73" name="Freeform 249">
                <a:extLst>
                  <a:ext uri="{FF2B5EF4-FFF2-40B4-BE49-F238E27FC236}">
                    <a16:creationId xmlns:a16="http://schemas.microsoft.com/office/drawing/2014/main" id="{EFB3CAAA-77DF-C11E-6076-472BB7E43A3F}"/>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74" name="Freeform 250">
                <a:extLst>
                  <a:ext uri="{FF2B5EF4-FFF2-40B4-BE49-F238E27FC236}">
                    <a16:creationId xmlns:a16="http://schemas.microsoft.com/office/drawing/2014/main" id="{A1FBE202-A5EC-455F-05E6-2BAA81F165D0}"/>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82" name="Elipse 81">
            <a:extLst>
              <a:ext uri="{FF2B5EF4-FFF2-40B4-BE49-F238E27FC236}">
                <a16:creationId xmlns:a16="http://schemas.microsoft.com/office/drawing/2014/main" id="{E1A71698-21D5-BD7A-3498-3A3CAEE75D85}"/>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3" name="Elipse 82">
            <a:extLst>
              <a:ext uri="{FF2B5EF4-FFF2-40B4-BE49-F238E27FC236}">
                <a16:creationId xmlns:a16="http://schemas.microsoft.com/office/drawing/2014/main" id="{1AE3339D-8413-23ED-5736-425BB10D682E}"/>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84" name="Elipse 83">
            <a:extLst>
              <a:ext uri="{FF2B5EF4-FFF2-40B4-BE49-F238E27FC236}">
                <a16:creationId xmlns:a16="http://schemas.microsoft.com/office/drawing/2014/main" id="{2E6064CB-2A73-EB89-54DF-3B69A45F7B7B}"/>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2346832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44"/>
                                        </p:tgtEl>
                                        <p:attrNameLst>
                                          <p:attrName>r</p:attrName>
                                        </p:attrNameLst>
                                      </p:cBhvr>
                                    </p:animRot>
                                    <p:animRot by="-240000">
                                      <p:cBhvr>
                                        <p:cTn id="7" dur="200" fill="hold">
                                          <p:stCondLst>
                                            <p:cond delay="200"/>
                                          </p:stCondLst>
                                        </p:cTn>
                                        <p:tgtEl>
                                          <p:spTgt spid="44"/>
                                        </p:tgtEl>
                                        <p:attrNameLst>
                                          <p:attrName>r</p:attrName>
                                        </p:attrNameLst>
                                      </p:cBhvr>
                                    </p:animRot>
                                    <p:animRot by="240000">
                                      <p:cBhvr>
                                        <p:cTn id="8" dur="200" fill="hold">
                                          <p:stCondLst>
                                            <p:cond delay="400"/>
                                          </p:stCondLst>
                                        </p:cTn>
                                        <p:tgtEl>
                                          <p:spTgt spid="44"/>
                                        </p:tgtEl>
                                        <p:attrNameLst>
                                          <p:attrName>r</p:attrName>
                                        </p:attrNameLst>
                                      </p:cBhvr>
                                    </p:animRot>
                                    <p:animRot by="-240000">
                                      <p:cBhvr>
                                        <p:cTn id="9" dur="200" fill="hold">
                                          <p:stCondLst>
                                            <p:cond delay="600"/>
                                          </p:stCondLst>
                                        </p:cTn>
                                        <p:tgtEl>
                                          <p:spTgt spid="44"/>
                                        </p:tgtEl>
                                        <p:attrNameLst>
                                          <p:attrName>r</p:attrName>
                                        </p:attrNameLst>
                                      </p:cBhvr>
                                    </p:animRot>
                                    <p:animRot by="120000">
                                      <p:cBhvr>
                                        <p:cTn id="10" dur="200" fill="hold">
                                          <p:stCondLst>
                                            <p:cond delay="800"/>
                                          </p:stCondLst>
                                        </p:cTn>
                                        <p:tgtEl>
                                          <p:spTgt spid="44"/>
                                        </p:tgtEl>
                                        <p:attrNameLst>
                                          <p:attrName>r</p:attrName>
                                        </p:attrNameLst>
                                      </p:cBhvr>
                                    </p:animRot>
                                  </p:childTnLst>
                                </p:cTn>
                              </p:par>
                              <p:par>
                                <p:cTn id="11" presetID="2" presetClass="entr" presetSubtype="4" fill="hold" grpId="0" nodeType="withEffect">
                                  <p:stCondLst>
                                    <p:cond delay="0"/>
                                  </p:stCondLst>
                                  <p:childTnLst>
                                    <p:set>
                                      <p:cBhvr>
                                        <p:cTn id="12" dur="1" fill="hold">
                                          <p:stCondLst>
                                            <p:cond delay="0"/>
                                          </p:stCondLst>
                                        </p:cTn>
                                        <p:tgtEl>
                                          <p:spTgt spid="46"/>
                                        </p:tgtEl>
                                        <p:attrNameLst>
                                          <p:attrName>style.visibility</p:attrName>
                                        </p:attrNameLst>
                                      </p:cBhvr>
                                      <p:to>
                                        <p:strVal val="visible"/>
                                      </p:to>
                                    </p:set>
                                    <p:anim calcmode="lin" valueType="num">
                                      <p:cBhvr additive="base">
                                        <p:cTn id="13" dur="500" fill="hold"/>
                                        <p:tgtEl>
                                          <p:spTgt spid="46"/>
                                        </p:tgtEl>
                                        <p:attrNameLst>
                                          <p:attrName>ppt_x</p:attrName>
                                        </p:attrNameLst>
                                      </p:cBhvr>
                                      <p:tavLst>
                                        <p:tav tm="0">
                                          <p:val>
                                            <p:strVal val="#ppt_x"/>
                                          </p:val>
                                        </p:tav>
                                        <p:tav tm="100000">
                                          <p:val>
                                            <p:strVal val="#ppt_x"/>
                                          </p:val>
                                        </p:tav>
                                      </p:tavLst>
                                    </p:anim>
                                    <p:anim calcmode="lin" valueType="num">
                                      <p:cBhvr additive="base">
                                        <p:cTn id="14" dur="500" fill="hold"/>
                                        <p:tgtEl>
                                          <p:spTgt spid="46"/>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ppt_x"/>
                                          </p:val>
                                        </p:tav>
                                        <p:tav tm="100000">
                                          <p:val>
                                            <p:strVal val="#ppt_x"/>
                                          </p:val>
                                        </p:tav>
                                      </p:tavLst>
                                    </p:anim>
                                    <p:anim calcmode="lin" valueType="num">
                                      <p:cBhvr additive="base">
                                        <p:cTn id="18" dur="500" fill="hold"/>
                                        <p:tgtEl>
                                          <p:spTgt spid="26"/>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ppt_x"/>
                                          </p:val>
                                        </p:tav>
                                        <p:tav tm="100000">
                                          <p:val>
                                            <p:strVal val="#ppt_x"/>
                                          </p:val>
                                        </p:tav>
                                      </p:tavLst>
                                    </p:anim>
                                    <p:anim calcmode="lin" valueType="num">
                                      <p:cBhvr additive="base">
                                        <p:cTn id="22" dur="500" fill="hold"/>
                                        <p:tgtEl>
                                          <p:spTgt spid="45"/>
                                        </p:tgtEl>
                                        <p:attrNameLst>
                                          <p:attrName>ppt_y</p:attrName>
                                        </p:attrNameLst>
                                      </p:cBhvr>
                                      <p:tavLst>
                                        <p:tav tm="0">
                                          <p:val>
                                            <p:strVal val="1+#ppt_h/2"/>
                                          </p:val>
                                        </p:tav>
                                        <p:tav tm="100000">
                                          <p:val>
                                            <p:strVal val="#ppt_y"/>
                                          </p:val>
                                        </p:tav>
                                      </p:tavLst>
                                    </p:anim>
                                  </p:childTnLst>
                                </p:cTn>
                              </p:par>
                              <p:par>
                                <p:cTn id="23" presetID="32" presetClass="emph" presetSubtype="0" fill="hold" nodeType="withEffect">
                                  <p:stCondLst>
                                    <p:cond delay="0"/>
                                  </p:stCondLst>
                                  <p:childTnLst>
                                    <p:animRot by="120000">
                                      <p:cBhvr>
                                        <p:cTn id="24" dur="100" fill="hold">
                                          <p:stCondLst>
                                            <p:cond delay="0"/>
                                          </p:stCondLst>
                                        </p:cTn>
                                        <p:tgtEl>
                                          <p:spTgt spid="69"/>
                                        </p:tgtEl>
                                        <p:attrNameLst>
                                          <p:attrName>r</p:attrName>
                                        </p:attrNameLst>
                                      </p:cBhvr>
                                    </p:animRot>
                                    <p:animRot by="-240000">
                                      <p:cBhvr>
                                        <p:cTn id="25" dur="200" fill="hold">
                                          <p:stCondLst>
                                            <p:cond delay="200"/>
                                          </p:stCondLst>
                                        </p:cTn>
                                        <p:tgtEl>
                                          <p:spTgt spid="69"/>
                                        </p:tgtEl>
                                        <p:attrNameLst>
                                          <p:attrName>r</p:attrName>
                                        </p:attrNameLst>
                                      </p:cBhvr>
                                    </p:animRot>
                                    <p:animRot by="240000">
                                      <p:cBhvr>
                                        <p:cTn id="26" dur="200" fill="hold">
                                          <p:stCondLst>
                                            <p:cond delay="400"/>
                                          </p:stCondLst>
                                        </p:cTn>
                                        <p:tgtEl>
                                          <p:spTgt spid="69"/>
                                        </p:tgtEl>
                                        <p:attrNameLst>
                                          <p:attrName>r</p:attrName>
                                        </p:attrNameLst>
                                      </p:cBhvr>
                                    </p:animRot>
                                    <p:animRot by="-240000">
                                      <p:cBhvr>
                                        <p:cTn id="27" dur="200" fill="hold">
                                          <p:stCondLst>
                                            <p:cond delay="600"/>
                                          </p:stCondLst>
                                        </p:cTn>
                                        <p:tgtEl>
                                          <p:spTgt spid="69"/>
                                        </p:tgtEl>
                                        <p:attrNameLst>
                                          <p:attrName>r</p:attrName>
                                        </p:attrNameLst>
                                      </p:cBhvr>
                                    </p:animRot>
                                    <p:animRot by="120000">
                                      <p:cBhvr>
                                        <p:cTn id="28" dur="200" fill="hold">
                                          <p:stCondLst>
                                            <p:cond delay="800"/>
                                          </p:stCondLst>
                                        </p:cTn>
                                        <p:tgtEl>
                                          <p:spTgt spid="6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44" grpId="0" animBg="1"/>
      <p:bldP spid="45" grpId="0" animBg="1"/>
      <p:bldP spid="4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7" name="Conector: angular 36">
            <a:extLst>
              <a:ext uri="{FF2B5EF4-FFF2-40B4-BE49-F238E27FC236}">
                <a16:creationId xmlns:a16="http://schemas.microsoft.com/office/drawing/2014/main" id="{4F916A07-2BF5-26B3-9E68-786BFB751D35}"/>
              </a:ext>
            </a:extLst>
          </p:cNvPr>
          <p:cNvCxnSpPr>
            <a:cxnSpLocks/>
            <a:stCxn id="14" idx="2"/>
            <a:endCxn id="65" idx="0"/>
          </p:cNvCxnSpPr>
          <p:nvPr/>
        </p:nvCxnSpPr>
        <p:spPr>
          <a:xfrm rot="5400000">
            <a:off x="3699702" y="1666706"/>
            <a:ext cx="715394" cy="1029204"/>
          </a:xfrm>
          <a:prstGeom prst="bentConnector3">
            <a:avLst>
              <a:gd name="adj1" fmla="val 50000"/>
            </a:avLst>
          </a:prstGeom>
          <a:ln w="15875"/>
        </p:spPr>
        <p:style>
          <a:lnRef idx="1">
            <a:schemeClr val="accent1"/>
          </a:lnRef>
          <a:fillRef idx="0">
            <a:schemeClr val="accent1"/>
          </a:fillRef>
          <a:effectRef idx="0">
            <a:schemeClr val="accent1"/>
          </a:effectRef>
          <a:fontRef idx="minor">
            <a:schemeClr val="tx1"/>
          </a:fontRef>
        </p:style>
      </p:cxnSp>
      <p:cxnSp>
        <p:nvCxnSpPr>
          <p:cNvPr id="40" name="Conector: angular 39">
            <a:extLst>
              <a:ext uri="{FF2B5EF4-FFF2-40B4-BE49-F238E27FC236}">
                <a16:creationId xmlns:a16="http://schemas.microsoft.com/office/drawing/2014/main" id="{5108C6BD-62DA-FD2A-D8FE-BD82BA3A7D00}"/>
              </a:ext>
            </a:extLst>
          </p:cNvPr>
          <p:cNvCxnSpPr>
            <a:cxnSpLocks/>
            <a:stCxn id="14" idx="2"/>
            <a:endCxn id="66" idx="0"/>
          </p:cNvCxnSpPr>
          <p:nvPr/>
        </p:nvCxnSpPr>
        <p:spPr>
          <a:xfrm rot="16200000" flipH="1">
            <a:off x="4728904" y="1666707"/>
            <a:ext cx="715394" cy="1029201"/>
          </a:xfrm>
          <a:prstGeom prst="bentConnector3">
            <a:avLst>
              <a:gd name="adj1" fmla="val 50000"/>
            </a:avLst>
          </a:prstGeom>
          <a:ln w="15875"/>
        </p:spPr>
        <p:style>
          <a:lnRef idx="1">
            <a:schemeClr val="accent1"/>
          </a:lnRef>
          <a:fillRef idx="0">
            <a:schemeClr val="accent1"/>
          </a:fillRef>
          <a:effectRef idx="0">
            <a:schemeClr val="accent1"/>
          </a:effectRef>
          <a:fontRef idx="minor">
            <a:schemeClr val="tx1"/>
          </a:fontRef>
        </p:style>
      </p:cxnSp>
      <p:cxnSp>
        <p:nvCxnSpPr>
          <p:cNvPr id="43" name="Conector: angular 42">
            <a:extLst>
              <a:ext uri="{FF2B5EF4-FFF2-40B4-BE49-F238E27FC236}">
                <a16:creationId xmlns:a16="http://schemas.microsoft.com/office/drawing/2014/main" id="{B76E27EA-CCA0-BD3F-3462-FA8939A4C794}"/>
              </a:ext>
            </a:extLst>
          </p:cNvPr>
          <p:cNvCxnSpPr>
            <a:cxnSpLocks/>
            <a:stCxn id="14" idx="2"/>
            <a:endCxn id="67" idx="0"/>
          </p:cNvCxnSpPr>
          <p:nvPr/>
        </p:nvCxnSpPr>
        <p:spPr>
          <a:xfrm rot="16200000" flipH="1">
            <a:off x="5758108" y="637504"/>
            <a:ext cx="715394" cy="3087608"/>
          </a:xfrm>
          <a:prstGeom prst="bentConnector3">
            <a:avLst>
              <a:gd name="adj1" fmla="val 50000"/>
            </a:avLst>
          </a:prstGeom>
          <a:ln w="15875"/>
        </p:spPr>
        <p:style>
          <a:lnRef idx="1">
            <a:schemeClr val="accent1"/>
          </a:lnRef>
          <a:fillRef idx="0">
            <a:schemeClr val="accent1"/>
          </a:fillRef>
          <a:effectRef idx="0">
            <a:schemeClr val="accent1"/>
          </a:effectRef>
          <a:fontRef idx="minor">
            <a:schemeClr val="tx1"/>
          </a:fontRef>
        </p:style>
      </p:cxnSp>
      <p:sp>
        <p:nvSpPr>
          <p:cNvPr id="7" name="Título 6">
            <a:extLst>
              <a:ext uri="{FF2B5EF4-FFF2-40B4-BE49-F238E27FC236}">
                <a16:creationId xmlns:a16="http://schemas.microsoft.com/office/drawing/2014/main" id="{F20B5E78-5E64-5696-7A38-B3672E6B273F}"/>
              </a:ext>
            </a:extLst>
          </p:cNvPr>
          <p:cNvSpPr>
            <a:spLocks noGrp="1"/>
          </p:cNvSpPr>
          <p:nvPr>
            <p:ph type="title"/>
          </p:nvPr>
        </p:nvSpPr>
        <p:spPr/>
        <p:txBody>
          <a:bodyPr/>
          <a:lstStyle/>
          <a:p>
            <a:r>
              <a:rPr lang="es-ES" dirty="0"/>
              <a:t>MÉTODO DE ENSEÑANZA</a:t>
            </a:r>
          </a:p>
        </p:txBody>
      </p:sp>
      <p:cxnSp>
        <p:nvCxnSpPr>
          <p:cNvPr id="36" name="Conector: angular 35">
            <a:extLst>
              <a:ext uri="{FF2B5EF4-FFF2-40B4-BE49-F238E27FC236}">
                <a16:creationId xmlns:a16="http://schemas.microsoft.com/office/drawing/2014/main" id="{F7AC2680-39B8-B3F5-2A9B-592FD45B9DAC}"/>
              </a:ext>
            </a:extLst>
          </p:cNvPr>
          <p:cNvCxnSpPr>
            <a:cxnSpLocks/>
            <a:stCxn id="14" idx="2"/>
            <a:endCxn id="64" idx="0"/>
          </p:cNvCxnSpPr>
          <p:nvPr/>
        </p:nvCxnSpPr>
        <p:spPr>
          <a:xfrm rot="5400000">
            <a:off x="2670500" y="637504"/>
            <a:ext cx="715394" cy="3087609"/>
          </a:xfrm>
          <a:prstGeom prst="bentConnector3">
            <a:avLst/>
          </a:prstGeom>
          <a:ln w="15875"/>
        </p:spPr>
        <p:style>
          <a:lnRef idx="1">
            <a:schemeClr val="accent1"/>
          </a:lnRef>
          <a:fillRef idx="0">
            <a:schemeClr val="accent1"/>
          </a:fillRef>
          <a:effectRef idx="0">
            <a:schemeClr val="accent1"/>
          </a:effectRef>
          <a:fontRef idx="minor">
            <a:schemeClr val="tx1"/>
          </a:fontRef>
        </p:style>
      </p:cxnSp>
      <p:cxnSp>
        <p:nvCxnSpPr>
          <p:cNvPr id="46" name="Conector: angular 45">
            <a:extLst>
              <a:ext uri="{FF2B5EF4-FFF2-40B4-BE49-F238E27FC236}">
                <a16:creationId xmlns:a16="http://schemas.microsoft.com/office/drawing/2014/main" id="{7E514990-0685-5BAE-325E-FE8841A857C6}"/>
              </a:ext>
            </a:extLst>
          </p:cNvPr>
          <p:cNvCxnSpPr>
            <a:cxnSpLocks/>
            <a:stCxn id="8" idx="3"/>
            <a:endCxn id="64" idx="2"/>
          </p:cNvCxnSpPr>
          <p:nvPr/>
        </p:nvCxnSpPr>
        <p:spPr>
          <a:xfrm flipH="1" flipV="1">
            <a:off x="1484392" y="3078001"/>
            <a:ext cx="755213" cy="714596"/>
          </a:xfrm>
          <a:prstGeom prst="bentConnector4">
            <a:avLst>
              <a:gd name="adj1" fmla="val -30270"/>
              <a:gd name="adj2" fmla="val 72685"/>
            </a:avLst>
          </a:prstGeom>
          <a:ln w="15875"/>
        </p:spPr>
        <p:style>
          <a:lnRef idx="1">
            <a:schemeClr val="accent1"/>
          </a:lnRef>
          <a:fillRef idx="0">
            <a:schemeClr val="accent1"/>
          </a:fillRef>
          <a:effectRef idx="0">
            <a:schemeClr val="accent1"/>
          </a:effectRef>
          <a:fontRef idx="minor">
            <a:schemeClr val="tx1"/>
          </a:fontRef>
        </p:style>
      </p:cxnSp>
      <p:cxnSp>
        <p:nvCxnSpPr>
          <p:cNvPr id="49" name="Conector: angular 48">
            <a:extLst>
              <a:ext uri="{FF2B5EF4-FFF2-40B4-BE49-F238E27FC236}">
                <a16:creationId xmlns:a16="http://schemas.microsoft.com/office/drawing/2014/main" id="{494D46C3-1333-2EC2-CFC5-08F5691633E6}"/>
              </a:ext>
            </a:extLst>
          </p:cNvPr>
          <p:cNvCxnSpPr>
            <a:cxnSpLocks/>
            <a:stCxn id="23" idx="3"/>
            <a:endCxn id="65" idx="2"/>
          </p:cNvCxnSpPr>
          <p:nvPr/>
        </p:nvCxnSpPr>
        <p:spPr>
          <a:xfrm flipH="1" flipV="1">
            <a:off x="3542797" y="3078001"/>
            <a:ext cx="755213" cy="714596"/>
          </a:xfrm>
          <a:prstGeom prst="bentConnector4">
            <a:avLst>
              <a:gd name="adj1" fmla="val -30270"/>
              <a:gd name="adj2" fmla="val 72685"/>
            </a:avLst>
          </a:prstGeom>
          <a:ln w="158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2" name="Conector: angular 51">
            <a:extLst>
              <a:ext uri="{FF2B5EF4-FFF2-40B4-BE49-F238E27FC236}">
                <a16:creationId xmlns:a16="http://schemas.microsoft.com/office/drawing/2014/main" id="{3E9CFBF6-CB3C-B77A-C2D7-786D94310BEF}"/>
              </a:ext>
            </a:extLst>
          </p:cNvPr>
          <p:cNvCxnSpPr>
            <a:cxnSpLocks/>
            <a:stCxn id="31" idx="3"/>
            <a:endCxn id="66" idx="2"/>
          </p:cNvCxnSpPr>
          <p:nvPr/>
        </p:nvCxnSpPr>
        <p:spPr>
          <a:xfrm flipH="1" flipV="1">
            <a:off x="5601202" y="3078001"/>
            <a:ext cx="755213" cy="714596"/>
          </a:xfrm>
          <a:prstGeom prst="bentConnector4">
            <a:avLst>
              <a:gd name="adj1" fmla="val -30270"/>
              <a:gd name="adj2" fmla="val 72685"/>
            </a:avLst>
          </a:prstGeom>
          <a:ln w="158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5" name="Conector: angular 54">
            <a:extLst>
              <a:ext uri="{FF2B5EF4-FFF2-40B4-BE49-F238E27FC236}">
                <a16:creationId xmlns:a16="http://schemas.microsoft.com/office/drawing/2014/main" id="{1AFA3F67-B892-5531-13C1-90B2CDCB8915}"/>
              </a:ext>
            </a:extLst>
          </p:cNvPr>
          <p:cNvCxnSpPr>
            <a:cxnSpLocks/>
            <a:stCxn id="27" idx="3"/>
            <a:endCxn id="67" idx="2"/>
          </p:cNvCxnSpPr>
          <p:nvPr/>
        </p:nvCxnSpPr>
        <p:spPr>
          <a:xfrm flipH="1" flipV="1">
            <a:off x="7659609" y="3078001"/>
            <a:ext cx="755212" cy="714596"/>
          </a:xfrm>
          <a:prstGeom prst="bentConnector4">
            <a:avLst>
              <a:gd name="adj1" fmla="val -30270"/>
              <a:gd name="adj2" fmla="val 72685"/>
            </a:avLst>
          </a:prstGeom>
          <a:ln w="15875">
            <a:solidFill>
              <a:schemeClr val="accent4"/>
            </a:solidFill>
          </a:ln>
        </p:spPr>
        <p:style>
          <a:lnRef idx="1">
            <a:schemeClr val="accent1"/>
          </a:lnRef>
          <a:fillRef idx="0">
            <a:schemeClr val="accent1"/>
          </a:fillRef>
          <a:effectRef idx="0">
            <a:schemeClr val="accent1"/>
          </a:effectRef>
          <a:fontRef idx="minor">
            <a:schemeClr val="tx1"/>
          </a:fontRef>
        </p:style>
      </p:cxnSp>
      <p:sp>
        <p:nvSpPr>
          <p:cNvPr id="10" name="Freeform 298">
            <a:extLst>
              <a:ext uri="{FF2B5EF4-FFF2-40B4-BE49-F238E27FC236}">
                <a16:creationId xmlns:a16="http://schemas.microsoft.com/office/drawing/2014/main" id="{0CD313D8-D2F5-ACA6-57CD-06A1E07D5C96}"/>
              </a:ext>
            </a:extLst>
          </p:cNvPr>
          <p:cNvSpPr>
            <a:spLocks/>
          </p:cNvSpPr>
          <p:nvPr/>
        </p:nvSpPr>
        <p:spPr bwMode="auto">
          <a:xfrm>
            <a:off x="2004853" y="1268403"/>
            <a:ext cx="146050" cy="144463"/>
          </a:xfrm>
          <a:custGeom>
            <a:avLst/>
            <a:gdLst>
              <a:gd name="T0" fmla="*/ 123 w 247"/>
              <a:gd name="T1" fmla="*/ 0 h 247"/>
              <a:gd name="T2" fmla="*/ 167 w 247"/>
              <a:gd name="T3" fmla="*/ 80 h 247"/>
              <a:gd name="T4" fmla="*/ 247 w 247"/>
              <a:gd name="T5" fmla="*/ 124 h 247"/>
              <a:gd name="T6" fmla="*/ 167 w 247"/>
              <a:gd name="T7" fmla="*/ 167 h 247"/>
              <a:gd name="T8" fmla="*/ 123 w 247"/>
              <a:gd name="T9" fmla="*/ 247 h 247"/>
              <a:gd name="T10" fmla="*/ 80 w 247"/>
              <a:gd name="T11" fmla="*/ 167 h 247"/>
              <a:gd name="T12" fmla="*/ 0 w 247"/>
              <a:gd name="T13" fmla="*/ 124 h 247"/>
              <a:gd name="T14" fmla="*/ 80 w 247"/>
              <a:gd name="T15" fmla="*/ 80 h 247"/>
              <a:gd name="T16" fmla="*/ 123 w 247"/>
              <a:gd name="T17"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7" h="247">
                <a:moveTo>
                  <a:pt x="123" y="0"/>
                </a:moveTo>
                <a:lnTo>
                  <a:pt x="167" y="80"/>
                </a:lnTo>
                <a:lnTo>
                  <a:pt x="247" y="124"/>
                </a:lnTo>
                <a:lnTo>
                  <a:pt x="167" y="167"/>
                </a:lnTo>
                <a:lnTo>
                  <a:pt x="123" y="247"/>
                </a:lnTo>
                <a:lnTo>
                  <a:pt x="80" y="167"/>
                </a:lnTo>
                <a:lnTo>
                  <a:pt x="0" y="124"/>
                </a:lnTo>
                <a:lnTo>
                  <a:pt x="80" y="80"/>
                </a:lnTo>
                <a:lnTo>
                  <a:pt x="123" y="0"/>
                </a:lnTo>
                <a:close/>
              </a:path>
            </a:pathLst>
          </a:custGeom>
          <a:solidFill>
            <a:schemeClr val="accent3"/>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11" name="Freeform 302">
            <a:extLst>
              <a:ext uri="{FF2B5EF4-FFF2-40B4-BE49-F238E27FC236}">
                <a16:creationId xmlns:a16="http://schemas.microsoft.com/office/drawing/2014/main" id="{8628BD56-1431-6603-B5E7-7ACF7085FFA5}"/>
              </a:ext>
            </a:extLst>
          </p:cNvPr>
          <p:cNvSpPr>
            <a:spLocks/>
          </p:cNvSpPr>
          <p:nvPr/>
        </p:nvSpPr>
        <p:spPr bwMode="auto">
          <a:xfrm>
            <a:off x="8420100" y="552450"/>
            <a:ext cx="129557" cy="129557"/>
          </a:xfrm>
          <a:custGeom>
            <a:avLst/>
            <a:gdLst>
              <a:gd name="T0" fmla="*/ 75 w 151"/>
              <a:gd name="T1" fmla="*/ 0 h 150"/>
              <a:gd name="T2" fmla="*/ 102 w 151"/>
              <a:gd name="T3" fmla="*/ 48 h 150"/>
              <a:gd name="T4" fmla="*/ 151 w 151"/>
              <a:gd name="T5" fmla="*/ 75 h 150"/>
              <a:gd name="T6" fmla="*/ 102 w 151"/>
              <a:gd name="T7" fmla="*/ 102 h 150"/>
              <a:gd name="T8" fmla="*/ 75 w 151"/>
              <a:gd name="T9" fmla="*/ 150 h 150"/>
              <a:gd name="T10" fmla="*/ 49 w 151"/>
              <a:gd name="T11" fmla="*/ 102 h 150"/>
              <a:gd name="T12" fmla="*/ 0 w 151"/>
              <a:gd name="T13" fmla="*/ 75 h 150"/>
              <a:gd name="T14" fmla="*/ 49 w 151"/>
              <a:gd name="T15" fmla="*/ 48 h 150"/>
              <a:gd name="T16" fmla="*/ 75 w 151"/>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150">
                <a:moveTo>
                  <a:pt x="75" y="0"/>
                </a:moveTo>
                <a:lnTo>
                  <a:pt x="102" y="48"/>
                </a:lnTo>
                <a:lnTo>
                  <a:pt x="151" y="75"/>
                </a:lnTo>
                <a:lnTo>
                  <a:pt x="102" y="102"/>
                </a:lnTo>
                <a:lnTo>
                  <a:pt x="75" y="150"/>
                </a:lnTo>
                <a:lnTo>
                  <a:pt x="49" y="102"/>
                </a:lnTo>
                <a:lnTo>
                  <a:pt x="0" y="75"/>
                </a:lnTo>
                <a:lnTo>
                  <a:pt x="49" y="48"/>
                </a:lnTo>
                <a:lnTo>
                  <a:pt x="75" y="0"/>
                </a:lnTo>
                <a:close/>
              </a:path>
            </a:pathLst>
          </a:custGeom>
          <a:solidFill>
            <a:schemeClr val="accent4"/>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2" name="Freeform 235">
            <a:extLst>
              <a:ext uri="{FF2B5EF4-FFF2-40B4-BE49-F238E27FC236}">
                <a16:creationId xmlns:a16="http://schemas.microsoft.com/office/drawing/2014/main" id="{50EEFC19-1698-DB84-4817-A0AF0CF5F245}"/>
              </a:ext>
            </a:extLst>
          </p:cNvPr>
          <p:cNvSpPr>
            <a:spLocks/>
          </p:cNvSpPr>
          <p:nvPr/>
        </p:nvSpPr>
        <p:spPr bwMode="auto">
          <a:xfrm>
            <a:off x="4352990" y="4454100"/>
            <a:ext cx="775433" cy="199042"/>
          </a:xfrm>
          <a:custGeom>
            <a:avLst/>
            <a:gdLst>
              <a:gd name="T0" fmla="*/ 333 w 504"/>
              <a:gd name="T1" fmla="*/ 130 h 130"/>
              <a:gd name="T2" fmla="*/ 252 w 504"/>
              <a:gd name="T3" fmla="*/ 43 h 130"/>
              <a:gd name="T4" fmla="*/ 172 w 504"/>
              <a:gd name="T5" fmla="*/ 130 h 130"/>
              <a:gd name="T6" fmla="*/ 91 w 504"/>
              <a:gd name="T7" fmla="*/ 43 h 130"/>
              <a:gd name="T8" fmla="*/ 21 w 504"/>
              <a:gd name="T9" fmla="*/ 118 h 130"/>
              <a:gd name="T10" fmla="*/ 0 w 504"/>
              <a:gd name="T11" fmla="*/ 98 h 130"/>
              <a:gd name="T12" fmla="*/ 91 w 504"/>
              <a:gd name="T13" fmla="*/ 0 h 130"/>
              <a:gd name="T14" fmla="*/ 172 w 504"/>
              <a:gd name="T15" fmla="*/ 86 h 130"/>
              <a:gd name="T16" fmla="*/ 252 w 504"/>
              <a:gd name="T17" fmla="*/ 0 h 130"/>
              <a:gd name="T18" fmla="*/ 333 w 504"/>
              <a:gd name="T19" fmla="*/ 86 h 130"/>
              <a:gd name="T20" fmla="*/ 413 w 504"/>
              <a:gd name="T21" fmla="*/ 0 h 130"/>
              <a:gd name="T22" fmla="*/ 504 w 504"/>
              <a:gd name="T23" fmla="*/ 98 h 130"/>
              <a:gd name="T24" fmla="*/ 483 w 504"/>
              <a:gd name="T25" fmla="*/ 118 h 130"/>
              <a:gd name="T26" fmla="*/ 413 w 504"/>
              <a:gd name="T27" fmla="*/ 43 h 130"/>
              <a:gd name="T28" fmla="*/ 333 w 504"/>
              <a:gd name="T29"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4" h="130">
                <a:moveTo>
                  <a:pt x="333" y="130"/>
                </a:moveTo>
                <a:lnTo>
                  <a:pt x="252" y="43"/>
                </a:lnTo>
                <a:lnTo>
                  <a:pt x="172" y="130"/>
                </a:lnTo>
                <a:lnTo>
                  <a:pt x="91" y="43"/>
                </a:lnTo>
                <a:lnTo>
                  <a:pt x="21" y="118"/>
                </a:lnTo>
                <a:lnTo>
                  <a:pt x="0" y="98"/>
                </a:lnTo>
                <a:lnTo>
                  <a:pt x="91" y="0"/>
                </a:lnTo>
                <a:lnTo>
                  <a:pt x="172" y="86"/>
                </a:lnTo>
                <a:lnTo>
                  <a:pt x="252" y="0"/>
                </a:lnTo>
                <a:lnTo>
                  <a:pt x="333" y="86"/>
                </a:lnTo>
                <a:lnTo>
                  <a:pt x="413" y="0"/>
                </a:lnTo>
                <a:lnTo>
                  <a:pt x="504" y="98"/>
                </a:lnTo>
                <a:lnTo>
                  <a:pt x="483" y="118"/>
                </a:lnTo>
                <a:lnTo>
                  <a:pt x="413" y="43"/>
                </a:lnTo>
                <a:lnTo>
                  <a:pt x="333" y="13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4" name="Freeform 157">
            <a:extLst>
              <a:ext uri="{FF2B5EF4-FFF2-40B4-BE49-F238E27FC236}">
                <a16:creationId xmlns:a16="http://schemas.microsoft.com/office/drawing/2014/main" id="{7603DACA-CF9B-A815-F170-17C2F613BB12}"/>
              </a:ext>
            </a:extLst>
          </p:cNvPr>
          <p:cNvSpPr>
            <a:spLocks noEditPoints="1"/>
          </p:cNvSpPr>
          <p:nvPr/>
        </p:nvSpPr>
        <p:spPr bwMode="auto">
          <a:xfrm>
            <a:off x="7658958" y="1430323"/>
            <a:ext cx="177215" cy="163925"/>
          </a:xfrm>
          <a:custGeom>
            <a:avLst/>
            <a:gdLst>
              <a:gd name="T0" fmla="*/ 55 w 110"/>
              <a:gd name="T1" fmla="*/ 100 h 100"/>
              <a:gd name="T2" fmla="*/ 50 w 110"/>
              <a:gd name="T3" fmla="*/ 97 h 100"/>
              <a:gd name="T4" fmla="*/ 1 w 110"/>
              <a:gd name="T5" fmla="*/ 9 h 100"/>
              <a:gd name="T6" fmla="*/ 1 w 110"/>
              <a:gd name="T7" fmla="*/ 3 h 100"/>
              <a:gd name="T8" fmla="*/ 6 w 110"/>
              <a:gd name="T9" fmla="*/ 0 h 100"/>
              <a:gd name="T10" fmla="*/ 104 w 110"/>
              <a:gd name="T11" fmla="*/ 0 h 100"/>
              <a:gd name="T12" fmla="*/ 109 w 110"/>
              <a:gd name="T13" fmla="*/ 3 h 100"/>
              <a:gd name="T14" fmla="*/ 109 w 110"/>
              <a:gd name="T15" fmla="*/ 9 h 100"/>
              <a:gd name="T16" fmla="*/ 60 w 110"/>
              <a:gd name="T17" fmla="*/ 97 h 100"/>
              <a:gd name="T18" fmla="*/ 55 w 110"/>
              <a:gd name="T19" fmla="*/ 100 h 100"/>
              <a:gd name="T20" fmla="*/ 16 w 110"/>
              <a:gd name="T21" fmla="*/ 12 h 100"/>
              <a:gd name="T22" fmla="*/ 55 w 110"/>
              <a:gd name="T23" fmla="*/ 82 h 100"/>
              <a:gd name="T24" fmla="*/ 94 w 110"/>
              <a:gd name="T25" fmla="*/ 12 h 100"/>
              <a:gd name="T26" fmla="*/ 16 w 110"/>
              <a:gd name="T27" fmla="*/ 1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00">
                <a:moveTo>
                  <a:pt x="55" y="100"/>
                </a:moveTo>
                <a:cubicBezTo>
                  <a:pt x="53" y="100"/>
                  <a:pt x="51" y="98"/>
                  <a:pt x="50" y="97"/>
                </a:cubicBezTo>
                <a:lnTo>
                  <a:pt x="1" y="9"/>
                </a:lnTo>
                <a:cubicBezTo>
                  <a:pt x="0" y="7"/>
                  <a:pt x="0" y="5"/>
                  <a:pt x="1" y="3"/>
                </a:cubicBezTo>
                <a:cubicBezTo>
                  <a:pt x="2" y="2"/>
                  <a:pt x="4" y="0"/>
                  <a:pt x="6" y="0"/>
                </a:cubicBezTo>
                <a:lnTo>
                  <a:pt x="104" y="0"/>
                </a:lnTo>
                <a:cubicBezTo>
                  <a:pt x="106" y="0"/>
                  <a:pt x="108" y="2"/>
                  <a:pt x="109" y="3"/>
                </a:cubicBezTo>
                <a:cubicBezTo>
                  <a:pt x="110" y="5"/>
                  <a:pt x="110" y="7"/>
                  <a:pt x="109" y="9"/>
                </a:cubicBezTo>
                <a:lnTo>
                  <a:pt x="60" y="97"/>
                </a:lnTo>
                <a:cubicBezTo>
                  <a:pt x="59" y="98"/>
                  <a:pt x="57" y="100"/>
                  <a:pt x="55" y="100"/>
                </a:cubicBezTo>
                <a:close/>
                <a:moveTo>
                  <a:pt x="16" y="12"/>
                </a:moveTo>
                <a:lnTo>
                  <a:pt x="55" y="82"/>
                </a:lnTo>
                <a:lnTo>
                  <a:pt x="94" y="12"/>
                </a:lnTo>
                <a:lnTo>
                  <a:pt x="16" y="12"/>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45" name="Freeform 159">
            <a:extLst>
              <a:ext uri="{FF2B5EF4-FFF2-40B4-BE49-F238E27FC236}">
                <a16:creationId xmlns:a16="http://schemas.microsoft.com/office/drawing/2014/main" id="{53729A06-4B45-C83E-F203-5770A93C821B}"/>
              </a:ext>
            </a:extLst>
          </p:cNvPr>
          <p:cNvSpPr>
            <a:spLocks noEditPoints="1"/>
          </p:cNvSpPr>
          <p:nvPr/>
        </p:nvSpPr>
        <p:spPr bwMode="auto">
          <a:xfrm>
            <a:off x="1969007" y="4372353"/>
            <a:ext cx="181896" cy="177458"/>
          </a:xfrm>
          <a:custGeom>
            <a:avLst/>
            <a:gdLst>
              <a:gd name="T0" fmla="*/ 55 w 109"/>
              <a:gd name="T1" fmla="*/ 109 h 109"/>
              <a:gd name="T2" fmla="*/ 51 w 109"/>
              <a:gd name="T3" fmla="*/ 108 h 109"/>
              <a:gd name="T4" fmla="*/ 2 w 109"/>
              <a:gd name="T5" fmla="*/ 59 h 109"/>
              <a:gd name="T6" fmla="*/ 2 w 109"/>
              <a:gd name="T7" fmla="*/ 51 h 109"/>
              <a:gd name="T8" fmla="*/ 51 w 109"/>
              <a:gd name="T9" fmla="*/ 2 h 109"/>
              <a:gd name="T10" fmla="*/ 59 w 109"/>
              <a:gd name="T11" fmla="*/ 2 h 109"/>
              <a:gd name="T12" fmla="*/ 108 w 109"/>
              <a:gd name="T13" fmla="*/ 51 h 109"/>
              <a:gd name="T14" fmla="*/ 109 w 109"/>
              <a:gd name="T15" fmla="*/ 55 h 109"/>
              <a:gd name="T16" fmla="*/ 108 w 109"/>
              <a:gd name="T17" fmla="*/ 59 h 109"/>
              <a:gd name="T18" fmla="*/ 59 w 109"/>
              <a:gd name="T19" fmla="*/ 108 h 109"/>
              <a:gd name="T20" fmla="*/ 55 w 109"/>
              <a:gd name="T21" fmla="*/ 109 h 109"/>
              <a:gd name="T22" fmla="*/ 14 w 109"/>
              <a:gd name="T23" fmla="*/ 55 h 109"/>
              <a:gd name="T24" fmla="*/ 55 w 109"/>
              <a:gd name="T25" fmla="*/ 96 h 109"/>
              <a:gd name="T26" fmla="*/ 96 w 109"/>
              <a:gd name="T27" fmla="*/ 55 h 109"/>
              <a:gd name="T28" fmla="*/ 55 w 109"/>
              <a:gd name="T29" fmla="*/ 14 h 109"/>
              <a:gd name="T30" fmla="*/ 14 w 109"/>
              <a:gd name="T31" fmla="*/ 5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9" h="109">
                <a:moveTo>
                  <a:pt x="55" y="109"/>
                </a:moveTo>
                <a:cubicBezTo>
                  <a:pt x="53" y="109"/>
                  <a:pt x="52" y="109"/>
                  <a:pt x="51" y="108"/>
                </a:cubicBezTo>
                <a:lnTo>
                  <a:pt x="2" y="59"/>
                </a:lnTo>
                <a:cubicBezTo>
                  <a:pt x="0" y="57"/>
                  <a:pt x="0" y="53"/>
                  <a:pt x="2" y="51"/>
                </a:cubicBezTo>
                <a:lnTo>
                  <a:pt x="51" y="2"/>
                </a:lnTo>
                <a:cubicBezTo>
                  <a:pt x="53" y="0"/>
                  <a:pt x="57" y="0"/>
                  <a:pt x="59" y="2"/>
                </a:cubicBezTo>
                <a:lnTo>
                  <a:pt x="108" y="51"/>
                </a:lnTo>
                <a:cubicBezTo>
                  <a:pt x="109" y="52"/>
                  <a:pt x="109" y="53"/>
                  <a:pt x="109" y="55"/>
                </a:cubicBezTo>
                <a:cubicBezTo>
                  <a:pt x="109" y="56"/>
                  <a:pt x="109" y="58"/>
                  <a:pt x="108" y="59"/>
                </a:cubicBezTo>
                <a:lnTo>
                  <a:pt x="59" y="108"/>
                </a:lnTo>
                <a:cubicBezTo>
                  <a:pt x="58" y="109"/>
                  <a:pt x="56" y="109"/>
                  <a:pt x="55" y="109"/>
                </a:cubicBezTo>
                <a:close/>
                <a:moveTo>
                  <a:pt x="14" y="55"/>
                </a:moveTo>
                <a:lnTo>
                  <a:pt x="55" y="96"/>
                </a:lnTo>
                <a:lnTo>
                  <a:pt x="96" y="55"/>
                </a:lnTo>
                <a:lnTo>
                  <a:pt x="55" y="14"/>
                </a:lnTo>
                <a:lnTo>
                  <a:pt x="14" y="55"/>
                </a:lnTo>
                <a:close/>
              </a:path>
            </a:pathLst>
          </a:custGeom>
          <a:solidFill>
            <a:schemeClr val="accent3"/>
          </a:solidFill>
          <a:ln w="12700">
            <a:no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8" name="Text Placeholder 15">
            <a:extLst>
              <a:ext uri="{FF2B5EF4-FFF2-40B4-BE49-F238E27FC236}">
                <a16:creationId xmlns:a16="http://schemas.microsoft.com/office/drawing/2014/main" id="{B0CEC851-D732-FB1E-6091-CE6677525408}"/>
              </a:ext>
            </a:extLst>
          </p:cNvPr>
          <p:cNvSpPr txBox="1">
            <a:spLocks/>
          </p:cNvSpPr>
          <p:nvPr/>
        </p:nvSpPr>
        <p:spPr>
          <a:xfrm>
            <a:off x="729179" y="3468383"/>
            <a:ext cx="1510426" cy="648427"/>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400" dirty="0"/>
              <a:t>Mercurio es el planeta más cercano al Sol</a:t>
            </a:r>
            <a:endParaRPr lang="en-US" sz="1400" dirty="0"/>
          </a:p>
        </p:txBody>
      </p:sp>
      <p:sp>
        <p:nvSpPr>
          <p:cNvPr id="23" name="Text Placeholder 15">
            <a:extLst>
              <a:ext uri="{FF2B5EF4-FFF2-40B4-BE49-F238E27FC236}">
                <a16:creationId xmlns:a16="http://schemas.microsoft.com/office/drawing/2014/main" id="{151E47DF-8ED3-741D-08C4-8BCAB4AFB227}"/>
              </a:ext>
            </a:extLst>
          </p:cNvPr>
          <p:cNvSpPr txBox="1">
            <a:spLocks/>
          </p:cNvSpPr>
          <p:nvPr/>
        </p:nvSpPr>
        <p:spPr>
          <a:xfrm>
            <a:off x="2787584" y="3468383"/>
            <a:ext cx="1510426" cy="648427"/>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400" dirty="0"/>
              <a:t>Venus tiene temperaturas muy altas</a:t>
            </a:r>
          </a:p>
        </p:txBody>
      </p:sp>
      <p:sp>
        <p:nvSpPr>
          <p:cNvPr id="27" name="Text Placeholder 15">
            <a:extLst>
              <a:ext uri="{FF2B5EF4-FFF2-40B4-BE49-F238E27FC236}">
                <a16:creationId xmlns:a16="http://schemas.microsoft.com/office/drawing/2014/main" id="{19F4A479-F6A8-508B-8E02-1947E855362F}"/>
              </a:ext>
            </a:extLst>
          </p:cNvPr>
          <p:cNvSpPr txBox="1">
            <a:spLocks/>
          </p:cNvSpPr>
          <p:nvPr/>
        </p:nvSpPr>
        <p:spPr>
          <a:xfrm>
            <a:off x="6904395" y="3468383"/>
            <a:ext cx="1510426" cy="648427"/>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400" dirty="0"/>
              <a:t>Saturno está compuesto por hidrógeno y helio</a:t>
            </a:r>
            <a:endParaRPr lang="en-US" sz="1400" dirty="0"/>
          </a:p>
        </p:txBody>
      </p:sp>
      <p:sp>
        <p:nvSpPr>
          <p:cNvPr id="31" name="Text Placeholder 15">
            <a:extLst>
              <a:ext uri="{FF2B5EF4-FFF2-40B4-BE49-F238E27FC236}">
                <a16:creationId xmlns:a16="http://schemas.microsoft.com/office/drawing/2014/main" id="{DED87495-2D7F-B906-998F-7204525F31B7}"/>
              </a:ext>
            </a:extLst>
          </p:cNvPr>
          <p:cNvSpPr txBox="1">
            <a:spLocks/>
          </p:cNvSpPr>
          <p:nvPr/>
        </p:nvSpPr>
        <p:spPr>
          <a:xfrm>
            <a:off x="4845989" y="3468383"/>
            <a:ext cx="1510426" cy="648427"/>
          </a:xfrm>
          <a:prstGeom prst="rect">
            <a:avLst/>
          </a:prstGeom>
          <a:ln>
            <a:noFill/>
          </a:ln>
        </p:spPr>
        <p:txBody>
          <a:bodyPr>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s-ES" sz="1400" dirty="0"/>
              <a:t>A pesar de ser rojo, Marte es un lugar frío</a:t>
            </a:r>
            <a:endParaRPr lang="en-US" sz="1400" dirty="0"/>
          </a:p>
        </p:txBody>
      </p:sp>
      <p:sp>
        <p:nvSpPr>
          <p:cNvPr id="64" name="Rectángulo: esquinas redondeadas 63">
            <a:extLst>
              <a:ext uri="{FF2B5EF4-FFF2-40B4-BE49-F238E27FC236}">
                <a16:creationId xmlns:a16="http://schemas.microsoft.com/office/drawing/2014/main" id="{38D35D00-5360-319D-DC78-E3C062F68876}"/>
              </a:ext>
            </a:extLst>
          </p:cNvPr>
          <p:cNvSpPr/>
          <p:nvPr/>
        </p:nvSpPr>
        <p:spPr>
          <a:xfrm>
            <a:off x="787501" y="2539005"/>
            <a:ext cx="1393782" cy="538996"/>
          </a:xfrm>
          <a:prstGeom prst="roundRect">
            <a:avLst/>
          </a:prstGeom>
          <a:ln>
            <a:solidFill>
              <a:schemeClr val="tx1"/>
            </a:solidFill>
          </a:ln>
          <a:effectLst>
            <a:outerShdw dist="114300" dir="2700000" algn="tl"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200" b="1" dirty="0">
                <a:latin typeface="+mj-lt"/>
              </a:rPr>
              <a:t>ACTIVIDADES</a:t>
            </a:r>
            <a:endParaRPr lang="en-US" sz="1200" b="1" dirty="0">
              <a:latin typeface="+mj-lt"/>
            </a:endParaRPr>
          </a:p>
        </p:txBody>
      </p:sp>
      <p:sp>
        <p:nvSpPr>
          <p:cNvPr id="65" name="Rectángulo: esquinas redondeadas 64">
            <a:extLst>
              <a:ext uri="{FF2B5EF4-FFF2-40B4-BE49-F238E27FC236}">
                <a16:creationId xmlns:a16="http://schemas.microsoft.com/office/drawing/2014/main" id="{5A6F2379-2F27-328F-8BB0-C07758771408}"/>
              </a:ext>
            </a:extLst>
          </p:cNvPr>
          <p:cNvSpPr/>
          <p:nvPr/>
        </p:nvSpPr>
        <p:spPr>
          <a:xfrm>
            <a:off x="2845906" y="2539005"/>
            <a:ext cx="1393782" cy="538996"/>
          </a:xfrm>
          <a:prstGeom prst="roundRect">
            <a:avLst/>
          </a:prstGeom>
          <a:solidFill>
            <a:schemeClr val="bg2"/>
          </a:solidFill>
          <a:ln>
            <a:solidFill>
              <a:schemeClr val="tx1"/>
            </a:solidFill>
          </a:ln>
          <a:effectLst>
            <a:outerShdw dist="114300" dir="2700000" algn="tl"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200" b="1" dirty="0">
                <a:latin typeface="+mj-lt"/>
              </a:rPr>
              <a:t>META</a:t>
            </a:r>
            <a:endParaRPr lang="en-US" sz="1200" b="1" dirty="0">
              <a:latin typeface="+mj-lt"/>
            </a:endParaRPr>
          </a:p>
        </p:txBody>
      </p:sp>
      <p:sp>
        <p:nvSpPr>
          <p:cNvPr id="66" name="Rectángulo: esquinas redondeadas 65">
            <a:extLst>
              <a:ext uri="{FF2B5EF4-FFF2-40B4-BE49-F238E27FC236}">
                <a16:creationId xmlns:a16="http://schemas.microsoft.com/office/drawing/2014/main" id="{C3D78A0B-DA79-26C7-B1D0-FDD861AF9D97}"/>
              </a:ext>
            </a:extLst>
          </p:cNvPr>
          <p:cNvSpPr/>
          <p:nvPr/>
        </p:nvSpPr>
        <p:spPr>
          <a:xfrm>
            <a:off x="4904311" y="2539005"/>
            <a:ext cx="1393782" cy="538996"/>
          </a:xfrm>
          <a:prstGeom prst="roundRect">
            <a:avLst/>
          </a:prstGeom>
          <a:solidFill>
            <a:schemeClr val="accent3"/>
          </a:solidFill>
          <a:ln>
            <a:solidFill>
              <a:schemeClr val="tx1"/>
            </a:solidFill>
          </a:ln>
          <a:effectLst>
            <a:outerShdw dist="114300" dir="2700000" algn="tl"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200" b="1" dirty="0">
                <a:latin typeface="+mj-lt"/>
              </a:rPr>
              <a:t>RETRO</a:t>
            </a:r>
          </a:p>
          <a:p>
            <a:pPr algn="ctr"/>
            <a:r>
              <a:rPr lang="es-ES" sz="1200" b="1" dirty="0">
                <a:latin typeface="+mj-lt"/>
              </a:rPr>
              <a:t>ALIMENTACIÓN</a:t>
            </a:r>
            <a:endParaRPr lang="en-US" sz="1200" b="1" dirty="0">
              <a:latin typeface="+mj-lt"/>
            </a:endParaRPr>
          </a:p>
        </p:txBody>
      </p:sp>
      <p:sp>
        <p:nvSpPr>
          <p:cNvPr id="67" name="Rectángulo: esquinas redondeadas 66">
            <a:extLst>
              <a:ext uri="{FF2B5EF4-FFF2-40B4-BE49-F238E27FC236}">
                <a16:creationId xmlns:a16="http://schemas.microsoft.com/office/drawing/2014/main" id="{4C3A08D2-25AB-F60D-B21E-393BE14DB30C}"/>
              </a:ext>
            </a:extLst>
          </p:cNvPr>
          <p:cNvSpPr/>
          <p:nvPr/>
        </p:nvSpPr>
        <p:spPr>
          <a:xfrm>
            <a:off x="6962717" y="2539005"/>
            <a:ext cx="1393783" cy="538996"/>
          </a:xfrm>
          <a:prstGeom prst="roundRect">
            <a:avLst/>
          </a:prstGeom>
          <a:solidFill>
            <a:schemeClr val="accent4"/>
          </a:solidFill>
          <a:ln>
            <a:solidFill>
              <a:schemeClr val="tx1"/>
            </a:solidFill>
          </a:ln>
          <a:effectLst>
            <a:outerShdw dist="114300" dir="2700000" algn="tl"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sz="1200" b="1" dirty="0">
                <a:latin typeface="+mj-lt"/>
              </a:rPr>
              <a:t>EVALUACIÓN</a:t>
            </a:r>
            <a:endParaRPr lang="en-US" sz="1200" b="1" dirty="0">
              <a:latin typeface="+mj-lt"/>
            </a:endParaRPr>
          </a:p>
        </p:txBody>
      </p:sp>
      <p:grpSp>
        <p:nvGrpSpPr>
          <p:cNvPr id="86" name="Grupo 85">
            <a:extLst>
              <a:ext uri="{FF2B5EF4-FFF2-40B4-BE49-F238E27FC236}">
                <a16:creationId xmlns:a16="http://schemas.microsoft.com/office/drawing/2014/main" id="{A4BA81EB-8B8E-DBF4-BB26-37ED9F78A18A}"/>
              </a:ext>
            </a:extLst>
          </p:cNvPr>
          <p:cNvGrpSpPr/>
          <p:nvPr/>
        </p:nvGrpSpPr>
        <p:grpSpPr>
          <a:xfrm>
            <a:off x="8370341" y="4109369"/>
            <a:ext cx="773659" cy="963355"/>
            <a:chOff x="6696077" y="2921001"/>
            <a:chExt cx="330200" cy="411163"/>
          </a:xfrm>
        </p:grpSpPr>
        <p:sp>
          <p:nvSpPr>
            <p:cNvPr id="87" name="Freeform 245">
              <a:extLst>
                <a:ext uri="{FF2B5EF4-FFF2-40B4-BE49-F238E27FC236}">
                  <a16:creationId xmlns:a16="http://schemas.microsoft.com/office/drawing/2014/main" id="{AC12AEA2-3FBA-B404-D7DF-70B68C8D9F24}"/>
                </a:ext>
              </a:extLst>
            </p:cNvPr>
            <p:cNvSpPr>
              <a:spLocks noEditPoints="1"/>
            </p:cNvSpPr>
            <p:nvPr/>
          </p:nvSpPr>
          <p:spPr bwMode="auto">
            <a:xfrm>
              <a:off x="6696077" y="2921001"/>
              <a:ext cx="330200" cy="411163"/>
            </a:xfrm>
            <a:custGeom>
              <a:avLst/>
              <a:gdLst>
                <a:gd name="T0" fmla="*/ 419 w 561"/>
                <a:gd name="T1" fmla="*/ 699 h 699"/>
                <a:gd name="T2" fmla="*/ 415 w 561"/>
                <a:gd name="T3" fmla="*/ 697 h 699"/>
                <a:gd name="T4" fmla="*/ 281 w 561"/>
                <a:gd name="T5" fmla="*/ 563 h 699"/>
                <a:gd name="T6" fmla="*/ 147 w 561"/>
                <a:gd name="T7" fmla="*/ 697 h 699"/>
                <a:gd name="T8" fmla="*/ 139 w 561"/>
                <a:gd name="T9" fmla="*/ 697 h 699"/>
                <a:gd name="T10" fmla="*/ 2 w 561"/>
                <a:gd name="T11" fmla="*/ 560 h 699"/>
                <a:gd name="T12" fmla="*/ 0 w 561"/>
                <a:gd name="T13" fmla="*/ 556 h 699"/>
                <a:gd name="T14" fmla="*/ 0 w 561"/>
                <a:gd name="T15" fmla="*/ 419 h 699"/>
                <a:gd name="T16" fmla="*/ 2 w 561"/>
                <a:gd name="T17" fmla="*/ 415 h 699"/>
                <a:gd name="T18" fmla="*/ 67 w 561"/>
                <a:gd name="T19" fmla="*/ 350 h 699"/>
                <a:gd name="T20" fmla="*/ 2 w 561"/>
                <a:gd name="T21" fmla="*/ 284 h 699"/>
                <a:gd name="T22" fmla="*/ 0 w 561"/>
                <a:gd name="T23" fmla="*/ 281 h 699"/>
                <a:gd name="T24" fmla="*/ 0 w 561"/>
                <a:gd name="T25" fmla="*/ 143 h 699"/>
                <a:gd name="T26" fmla="*/ 2 w 561"/>
                <a:gd name="T27" fmla="*/ 139 h 699"/>
                <a:gd name="T28" fmla="*/ 139 w 561"/>
                <a:gd name="T29" fmla="*/ 2 h 699"/>
                <a:gd name="T30" fmla="*/ 147 w 561"/>
                <a:gd name="T31" fmla="*/ 2 h 699"/>
                <a:gd name="T32" fmla="*/ 281 w 561"/>
                <a:gd name="T33" fmla="*/ 136 h 699"/>
                <a:gd name="T34" fmla="*/ 415 w 561"/>
                <a:gd name="T35" fmla="*/ 2 h 699"/>
                <a:gd name="T36" fmla="*/ 422 w 561"/>
                <a:gd name="T37" fmla="*/ 2 h 699"/>
                <a:gd name="T38" fmla="*/ 560 w 561"/>
                <a:gd name="T39" fmla="*/ 139 h 699"/>
                <a:gd name="T40" fmla="*/ 561 w 561"/>
                <a:gd name="T41" fmla="*/ 143 h 699"/>
                <a:gd name="T42" fmla="*/ 561 w 561"/>
                <a:gd name="T43" fmla="*/ 281 h 699"/>
                <a:gd name="T44" fmla="*/ 560 w 561"/>
                <a:gd name="T45" fmla="*/ 284 h 699"/>
                <a:gd name="T46" fmla="*/ 494 w 561"/>
                <a:gd name="T47" fmla="*/ 350 h 699"/>
                <a:gd name="T48" fmla="*/ 560 w 561"/>
                <a:gd name="T49" fmla="*/ 415 h 699"/>
                <a:gd name="T50" fmla="*/ 561 w 561"/>
                <a:gd name="T51" fmla="*/ 419 h 699"/>
                <a:gd name="T52" fmla="*/ 561 w 561"/>
                <a:gd name="T53" fmla="*/ 556 h 699"/>
                <a:gd name="T54" fmla="*/ 560 w 561"/>
                <a:gd name="T55" fmla="*/ 560 h 699"/>
                <a:gd name="T56" fmla="*/ 422 w 561"/>
                <a:gd name="T57" fmla="*/ 697 h 699"/>
                <a:gd name="T58" fmla="*/ 418 w 561"/>
                <a:gd name="T59" fmla="*/ 699 h 699"/>
                <a:gd name="T60" fmla="*/ 419 w 561"/>
                <a:gd name="T61" fmla="*/ 699 h 699"/>
                <a:gd name="T62" fmla="*/ 281 w 561"/>
                <a:gd name="T63" fmla="*/ 551 h 699"/>
                <a:gd name="T64" fmla="*/ 285 w 561"/>
                <a:gd name="T65" fmla="*/ 553 h 699"/>
                <a:gd name="T66" fmla="*/ 419 w 561"/>
                <a:gd name="T67" fmla="*/ 687 h 699"/>
                <a:gd name="T68" fmla="*/ 551 w 561"/>
                <a:gd name="T69" fmla="*/ 554 h 699"/>
                <a:gd name="T70" fmla="*/ 551 w 561"/>
                <a:gd name="T71" fmla="*/ 421 h 699"/>
                <a:gd name="T72" fmla="*/ 484 w 561"/>
                <a:gd name="T73" fmla="*/ 353 h 699"/>
                <a:gd name="T74" fmla="*/ 482 w 561"/>
                <a:gd name="T75" fmla="*/ 350 h 699"/>
                <a:gd name="T76" fmla="*/ 484 w 561"/>
                <a:gd name="T77" fmla="*/ 346 h 699"/>
                <a:gd name="T78" fmla="*/ 551 w 561"/>
                <a:gd name="T79" fmla="*/ 279 h 699"/>
                <a:gd name="T80" fmla="*/ 551 w 561"/>
                <a:gd name="T81" fmla="*/ 145 h 699"/>
                <a:gd name="T82" fmla="*/ 419 w 561"/>
                <a:gd name="T83" fmla="*/ 13 h 699"/>
                <a:gd name="T84" fmla="*/ 285 w 561"/>
                <a:gd name="T85" fmla="*/ 147 h 699"/>
                <a:gd name="T86" fmla="*/ 277 w 561"/>
                <a:gd name="T87" fmla="*/ 147 h 699"/>
                <a:gd name="T88" fmla="*/ 143 w 561"/>
                <a:gd name="T89" fmla="*/ 13 h 699"/>
                <a:gd name="T90" fmla="*/ 11 w 561"/>
                <a:gd name="T91" fmla="*/ 145 h 699"/>
                <a:gd name="T92" fmla="*/ 11 w 561"/>
                <a:gd name="T93" fmla="*/ 279 h 699"/>
                <a:gd name="T94" fmla="*/ 78 w 561"/>
                <a:gd name="T95" fmla="*/ 346 h 699"/>
                <a:gd name="T96" fmla="*/ 79 w 561"/>
                <a:gd name="T97" fmla="*/ 350 h 699"/>
                <a:gd name="T98" fmla="*/ 78 w 561"/>
                <a:gd name="T99" fmla="*/ 353 h 699"/>
                <a:gd name="T100" fmla="*/ 11 w 561"/>
                <a:gd name="T101" fmla="*/ 421 h 699"/>
                <a:gd name="T102" fmla="*/ 11 w 561"/>
                <a:gd name="T103" fmla="*/ 554 h 699"/>
                <a:gd name="T104" fmla="*/ 143 w 561"/>
                <a:gd name="T105" fmla="*/ 687 h 699"/>
                <a:gd name="T106" fmla="*/ 277 w 561"/>
                <a:gd name="T107" fmla="*/ 553 h 699"/>
                <a:gd name="T108" fmla="*/ 281 w 561"/>
                <a:gd name="T109" fmla="*/ 551 h 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1" h="699">
                  <a:moveTo>
                    <a:pt x="419" y="699"/>
                  </a:moveTo>
                  <a:cubicBezTo>
                    <a:pt x="417" y="699"/>
                    <a:pt x="416" y="698"/>
                    <a:pt x="415" y="697"/>
                  </a:cubicBezTo>
                  <a:lnTo>
                    <a:pt x="281" y="563"/>
                  </a:lnTo>
                  <a:lnTo>
                    <a:pt x="147" y="697"/>
                  </a:lnTo>
                  <a:cubicBezTo>
                    <a:pt x="145" y="699"/>
                    <a:pt x="142" y="699"/>
                    <a:pt x="139" y="697"/>
                  </a:cubicBezTo>
                  <a:lnTo>
                    <a:pt x="2" y="560"/>
                  </a:lnTo>
                  <a:cubicBezTo>
                    <a:pt x="1" y="559"/>
                    <a:pt x="0" y="558"/>
                    <a:pt x="0" y="556"/>
                  </a:cubicBezTo>
                  <a:lnTo>
                    <a:pt x="0" y="419"/>
                  </a:lnTo>
                  <a:cubicBezTo>
                    <a:pt x="0" y="417"/>
                    <a:pt x="1" y="416"/>
                    <a:pt x="2" y="415"/>
                  </a:cubicBezTo>
                  <a:lnTo>
                    <a:pt x="67" y="350"/>
                  </a:lnTo>
                  <a:lnTo>
                    <a:pt x="2" y="284"/>
                  </a:lnTo>
                  <a:cubicBezTo>
                    <a:pt x="1" y="283"/>
                    <a:pt x="0" y="282"/>
                    <a:pt x="0" y="281"/>
                  </a:cubicBezTo>
                  <a:lnTo>
                    <a:pt x="0" y="143"/>
                  </a:lnTo>
                  <a:cubicBezTo>
                    <a:pt x="0" y="142"/>
                    <a:pt x="1" y="140"/>
                    <a:pt x="2" y="139"/>
                  </a:cubicBezTo>
                  <a:lnTo>
                    <a:pt x="139" y="2"/>
                  </a:lnTo>
                  <a:cubicBezTo>
                    <a:pt x="141" y="0"/>
                    <a:pt x="145" y="0"/>
                    <a:pt x="147" y="2"/>
                  </a:cubicBezTo>
                  <a:lnTo>
                    <a:pt x="281" y="136"/>
                  </a:lnTo>
                  <a:lnTo>
                    <a:pt x="415" y="2"/>
                  </a:lnTo>
                  <a:cubicBezTo>
                    <a:pt x="417" y="0"/>
                    <a:pt x="420" y="0"/>
                    <a:pt x="422" y="2"/>
                  </a:cubicBezTo>
                  <a:lnTo>
                    <a:pt x="560" y="139"/>
                  </a:lnTo>
                  <a:cubicBezTo>
                    <a:pt x="561" y="140"/>
                    <a:pt x="561" y="142"/>
                    <a:pt x="561" y="143"/>
                  </a:cubicBezTo>
                  <a:lnTo>
                    <a:pt x="561" y="281"/>
                  </a:lnTo>
                  <a:cubicBezTo>
                    <a:pt x="561" y="282"/>
                    <a:pt x="561" y="283"/>
                    <a:pt x="560" y="284"/>
                  </a:cubicBezTo>
                  <a:lnTo>
                    <a:pt x="494" y="350"/>
                  </a:lnTo>
                  <a:lnTo>
                    <a:pt x="560" y="415"/>
                  </a:lnTo>
                  <a:cubicBezTo>
                    <a:pt x="561" y="416"/>
                    <a:pt x="561" y="417"/>
                    <a:pt x="561" y="419"/>
                  </a:cubicBezTo>
                  <a:lnTo>
                    <a:pt x="561" y="556"/>
                  </a:lnTo>
                  <a:cubicBezTo>
                    <a:pt x="561" y="558"/>
                    <a:pt x="561" y="559"/>
                    <a:pt x="560" y="560"/>
                  </a:cubicBezTo>
                  <a:lnTo>
                    <a:pt x="422" y="697"/>
                  </a:lnTo>
                  <a:cubicBezTo>
                    <a:pt x="421" y="698"/>
                    <a:pt x="420" y="699"/>
                    <a:pt x="418" y="699"/>
                  </a:cubicBezTo>
                  <a:lnTo>
                    <a:pt x="419" y="699"/>
                  </a:lnTo>
                  <a:close/>
                  <a:moveTo>
                    <a:pt x="281" y="551"/>
                  </a:moveTo>
                  <a:cubicBezTo>
                    <a:pt x="282" y="551"/>
                    <a:pt x="284" y="552"/>
                    <a:pt x="285" y="553"/>
                  </a:cubicBezTo>
                  <a:lnTo>
                    <a:pt x="419" y="687"/>
                  </a:lnTo>
                  <a:lnTo>
                    <a:pt x="551" y="554"/>
                  </a:lnTo>
                  <a:lnTo>
                    <a:pt x="551" y="421"/>
                  </a:lnTo>
                  <a:lnTo>
                    <a:pt x="484" y="353"/>
                  </a:lnTo>
                  <a:cubicBezTo>
                    <a:pt x="483" y="352"/>
                    <a:pt x="482" y="351"/>
                    <a:pt x="482" y="350"/>
                  </a:cubicBezTo>
                  <a:cubicBezTo>
                    <a:pt x="482" y="348"/>
                    <a:pt x="483" y="347"/>
                    <a:pt x="484" y="346"/>
                  </a:cubicBezTo>
                  <a:lnTo>
                    <a:pt x="551" y="279"/>
                  </a:lnTo>
                  <a:lnTo>
                    <a:pt x="551" y="145"/>
                  </a:lnTo>
                  <a:lnTo>
                    <a:pt x="419" y="13"/>
                  </a:lnTo>
                  <a:lnTo>
                    <a:pt x="285" y="147"/>
                  </a:lnTo>
                  <a:cubicBezTo>
                    <a:pt x="283" y="149"/>
                    <a:pt x="279" y="149"/>
                    <a:pt x="277" y="147"/>
                  </a:cubicBezTo>
                  <a:lnTo>
                    <a:pt x="143" y="13"/>
                  </a:lnTo>
                  <a:lnTo>
                    <a:pt x="11" y="145"/>
                  </a:lnTo>
                  <a:lnTo>
                    <a:pt x="11" y="279"/>
                  </a:lnTo>
                  <a:lnTo>
                    <a:pt x="78" y="346"/>
                  </a:lnTo>
                  <a:cubicBezTo>
                    <a:pt x="79" y="347"/>
                    <a:pt x="79" y="348"/>
                    <a:pt x="79" y="350"/>
                  </a:cubicBezTo>
                  <a:cubicBezTo>
                    <a:pt x="79" y="351"/>
                    <a:pt x="79" y="352"/>
                    <a:pt x="78" y="353"/>
                  </a:cubicBezTo>
                  <a:lnTo>
                    <a:pt x="11" y="421"/>
                  </a:lnTo>
                  <a:lnTo>
                    <a:pt x="11" y="554"/>
                  </a:lnTo>
                  <a:lnTo>
                    <a:pt x="143" y="687"/>
                  </a:lnTo>
                  <a:lnTo>
                    <a:pt x="277" y="553"/>
                  </a:lnTo>
                  <a:cubicBezTo>
                    <a:pt x="278" y="552"/>
                    <a:pt x="280" y="551"/>
                    <a:pt x="281" y="551"/>
                  </a:cubicBezTo>
                  <a:close/>
                </a:path>
              </a:pathLst>
            </a:custGeom>
            <a:solidFill>
              <a:srgbClr val="22222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nvGrpSpPr>
            <p:cNvPr id="88" name="Grupo 87">
              <a:extLst>
                <a:ext uri="{FF2B5EF4-FFF2-40B4-BE49-F238E27FC236}">
                  <a16:creationId xmlns:a16="http://schemas.microsoft.com/office/drawing/2014/main" id="{478A25B1-8579-BF81-E76B-D6C4FCA27484}"/>
                </a:ext>
              </a:extLst>
            </p:cNvPr>
            <p:cNvGrpSpPr/>
            <p:nvPr/>
          </p:nvGrpSpPr>
          <p:grpSpPr>
            <a:xfrm>
              <a:off x="6699249" y="2924175"/>
              <a:ext cx="323854" cy="407989"/>
              <a:chOff x="6699249" y="2924175"/>
              <a:chExt cx="323854" cy="407989"/>
            </a:xfrm>
          </p:grpSpPr>
          <p:grpSp>
            <p:nvGrpSpPr>
              <p:cNvPr id="89" name="Grupo 88">
                <a:extLst>
                  <a:ext uri="{FF2B5EF4-FFF2-40B4-BE49-F238E27FC236}">
                    <a16:creationId xmlns:a16="http://schemas.microsoft.com/office/drawing/2014/main" id="{0B5FBFA0-C8AD-136E-DFDA-A6A1973AFB48}"/>
                  </a:ext>
                </a:extLst>
              </p:cNvPr>
              <p:cNvGrpSpPr/>
              <p:nvPr/>
            </p:nvGrpSpPr>
            <p:grpSpPr>
              <a:xfrm>
                <a:off x="6699249" y="2924175"/>
                <a:ext cx="323854" cy="407989"/>
                <a:chOff x="6699249" y="2924175"/>
                <a:chExt cx="323854" cy="407989"/>
              </a:xfrm>
            </p:grpSpPr>
            <p:sp>
              <p:nvSpPr>
                <p:cNvPr id="92" name="Freeform 244">
                  <a:extLst>
                    <a:ext uri="{FF2B5EF4-FFF2-40B4-BE49-F238E27FC236}">
                      <a16:creationId xmlns:a16="http://schemas.microsoft.com/office/drawing/2014/main" id="{D5238F9D-ADA3-2D5A-6F2A-84D7ECF9B6B7}"/>
                    </a:ext>
                  </a:extLst>
                </p:cNvPr>
                <p:cNvSpPr>
                  <a:spLocks/>
                </p:cNvSpPr>
                <p:nvPr/>
              </p:nvSpPr>
              <p:spPr bwMode="auto">
                <a:xfrm>
                  <a:off x="6699253" y="2924175"/>
                  <a:ext cx="323850" cy="404813"/>
                </a:xfrm>
                <a:custGeom>
                  <a:avLst/>
                  <a:gdLst>
                    <a:gd name="T0" fmla="*/ 550 w 550"/>
                    <a:gd name="T1" fmla="*/ 137 h 688"/>
                    <a:gd name="T2" fmla="*/ 550 w 550"/>
                    <a:gd name="T3" fmla="*/ 275 h 688"/>
                    <a:gd name="T4" fmla="*/ 481 w 550"/>
                    <a:gd name="T5" fmla="*/ 344 h 688"/>
                    <a:gd name="T6" fmla="*/ 550 w 550"/>
                    <a:gd name="T7" fmla="*/ 413 h 688"/>
                    <a:gd name="T8" fmla="*/ 550 w 550"/>
                    <a:gd name="T9" fmla="*/ 550 h 688"/>
                    <a:gd name="T10" fmla="*/ 413 w 550"/>
                    <a:gd name="T11" fmla="*/ 688 h 688"/>
                    <a:gd name="T12" fmla="*/ 275 w 550"/>
                    <a:gd name="T13" fmla="*/ 550 h 688"/>
                    <a:gd name="T14" fmla="*/ 137 w 550"/>
                    <a:gd name="T15" fmla="*/ 688 h 688"/>
                    <a:gd name="T16" fmla="*/ 0 w 550"/>
                    <a:gd name="T17" fmla="*/ 550 h 688"/>
                    <a:gd name="T18" fmla="*/ 0 w 550"/>
                    <a:gd name="T19" fmla="*/ 413 h 688"/>
                    <a:gd name="T20" fmla="*/ 68 w 550"/>
                    <a:gd name="T21" fmla="*/ 344 h 688"/>
                    <a:gd name="T22" fmla="*/ 0 w 550"/>
                    <a:gd name="T23" fmla="*/ 275 h 688"/>
                    <a:gd name="T24" fmla="*/ 0 w 550"/>
                    <a:gd name="T25" fmla="*/ 137 h 688"/>
                    <a:gd name="T26" fmla="*/ 137 w 550"/>
                    <a:gd name="T27" fmla="*/ 0 h 688"/>
                    <a:gd name="T28" fmla="*/ 275 w 550"/>
                    <a:gd name="T29" fmla="*/ 137 h 688"/>
                    <a:gd name="T30" fmla="*/ 413 w 550"/>
                    <a:gd name="T31" fmla="*/ 0 h 688"/>
                    <a:gd name="T32" fmla="*/ 550 w 550"/>
                    <a:gd name="T33" fmla="*/ 137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50" h="688">
                      <a:moveTo>
                        <a:pt x="550" y="137"/>
                      </a:moveTo>
                      <a:lnTo>
                        <a:pt x="550" y="275"/>
                      </a:lnTo>
                      <a:lnTo>
                        <a:pt x="481" y="344"/>
                      </a:lnTo>
                      <a:lnTo>
                        <a:pt x="550" y="413"/>
                      </a:lnTo>
                      <a:lnTo>
                        <a:pt x="550" y="550"/>
                      </a:lnTo>
                      <a:lnTo>
                        <a:pt x="413" y="688"/>
                      </a:lnTo>
                      <a:lnTo>
                        <a:pt x="275" y="550"/>
                      </a:lnTo>
                      <a:lnTo>
                        <a:pt x="137" y="688"/>
                      </a:lnTo>
                      <a:lnTo>
                        <a:pt x="0" y="550"/>
                      </a:lnTo>
                      <a:lnTo>
                        <a:pt x="0" y="413"/>
                      </a:lnTo>
                      <a:lnTo>
                        <a:pt x="68" y="344"/>
                      </a:lnTo>
                      <a:lnTo>
                        <a:pt x="0" y="275"/>
                      </a:lnTo>
                      <a:lnTo>
                        <a:pt x="0" y="137"/>
                      </a:lnTo>
                      <a:lnTo>
                        <a:pt x="137" y="0"/>
                      </a:lnTo>
                      <a:lnTo>
                        <a:pt x="275" y="137"/>
                      </a:lnTo>
                      <a:lnTo>
                        <a:pt x="413" y="0"/>
                      </a:lnTo>
                      <a:lnTo>
                        <a:pt x="550" y="137"/>
                      </a:lnTo>
                      <a:close/>
                    </a:path>
                  </a:pathLst>
                </a:custGeom>
                <a:solidFill>
                  <a:schemeClr val="accent1"/>
                </a:solidFill>
                <a:ln w="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3" name="Freeform 246">
                  <a:extLst>
                    <a:ext uri="{FF2B5EF4-FFF2-40B4-BE49-F238E27FC236}">
                      <a16:creationId xmlns:a16="http://schemas.microsoft.com/office/drawing/2014/main" id="{26C14682-4F22-76D6-B55B-6092CBE50E02}"/>
                    </a:ext>
                  </a:extLst>
                </p:cNvPr>
                <p:cNvSpPr>
                  <a:spLocks/>
                </p:cNvSpPr>
                <p:nvPr/>
              </p:nvSpPr>
              <p:spPr bwMode="auto">
                <a:xfrm>
                  <a:off x="6699249" y="2924176"/>
                  <a:ext cx="323850" cy="323850"/>
                </a:xfrm>
                <a:custGeom>
                  <a:avLst/>
                  <a:gdLst>
                    <a:gd name="T0" fmla="*/ 413 w 550"/>
                    <a:gd name="T1" fmla="*/ 0 h 550"/>
                    <a:gd name="T2" fmla="*/ 550 w 550"/>
                    <a:gd name="T3" fmla="*/ 137 h 550"/>
                    <a:gd name="T4" fmla="*/ 413 w 550"/>
                    <a:gd name="T5" fmla="*/ 275 h 550"/>
                    <a:gd name="T6" fmla="*/ 550 w 550"/>
                    <a:gd name="T7" fmla="*/ 413 h 550"/>
                    <a:gd name="T8" fmla="*/ 413 w 550"/>
                    <a:gd name="T9" fmla="*/ 550 h 550"/>
                    <a:gd name="T10" fmla="*/ 275 w 550"/>
                    <a:gd name="T11" fmla="*/ 413 h 550"/>
                    <a:gd name="T12" fmla="*/ 137 w 550"/>
                    <a:gd name="T13" fmla="*/ 550 h 550"/>
                    <a:gd name="T14" fmla="*/ 0 w 550"/>
                    <a:gd name="T15" fmla="*/ 413 h 550"/>
                    <a:gd name="T16" fmla="*/ 137 w 550"/>
                    <a:gd name="T17" fmla="*/ 275 h 550"/>
                    <a:gd name="T18" fmla="*/ 0 w 550"/>
                    <a:gd name="T19" fmla="*/ 137 h 550"/>
                    <a:gd name="T20" fmla="*/ 137 w 550"/>
                    <a:gd name="T21" fmla="*/ 0 h 550"/>
                    <a:gd name="T22" fmla="*/ 275 w 550"/>
                    <a:gd name="T23" fmla="*/ 137 h 550"/>
                    <a:gd name="T24" fmla="*/ 413 w 550"/>
                    <a:gd name="T25"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0" h="550">
                      <a:moveTo>
                        <a:pt x="413" y="0"/>
                      </a:moveTo>
                      <a:lnTo>
                        <a:pt x="550" y="137"/>
                      </a:lnTo>
                      <a:lnTo>
                        <a:pt x="413" y="275"/>
                      </a:lnTo>
                      <a:lnTo>
                        <a:pt x="550" y="413"/>
                      </a:lnTo>
                      <a:lnTo>
                        <a:pt x="413" y="550"/>
                      </a:lnTo>
                      <a:lnTo>
                        <a:pt x="275" y="413"/>
                      </a:lnTo>
                      <a:lnTo>
                        <a:pt x="137" y="550"/>
                      </a:lnTo>
                      <a:lnTo>
                        <a:pt x="0" y="413"/>
                      </a:lnTo>
                      <a:lnTo>
                        <a:pt x="137" y="275"/>
                      </a:lnTo>
                      <a:lnTo>
                        <a:pt x="0" y="137"/>
                      </a:lnTo>
                      <a:lnTo>
                        <a:pt x="137" y="0"/>
                      </a:lnTo>
                      <a:lnTo>
                        <a:pt x="275" y="137"/>
                      </a:lnTo>
                      <a:lnTo>
                        <a:pt x="413" y="0"/>
                      </a:lnTo>
                      <a:close/>
                    </a:path>
                  </a:pathLst>
                </a:custGeom>
                <a:solidFill>
                  <a:schemeClr val="bg2"/>
                </a:solidFill>
                <a:ln w="15875">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4" name="Freeform 248">
                  <a:extLst>
                    <a:ext uri="{FF2B5EF4-FFF2-40B4-BE49-F238E27FC236}">
                      <a16:creationId xmlns:a16="http://schemas.microsoft.com/office/drawing/2014/main" id="{7EA60540-DE70-5139-DB73-9E90B1BD1001}"/>
                    </a:ext>
                  </a:extLst>
                </p:cNvPr>
                <p:cNvSpPr>
                  <a:spLocks/>
                </p:cNvSpPr>
                <p:nvPr/>
              </p:nvSpPr>
              <p:spPr bwMode="auto">
                <a:xfrm>
                  <a:off x="6938963" y="3244851"/>
                  <a:ext cx="6350" cy="87313"/>
                </a:xfrm>
                <a:custGeom>
                  <a:avLst/>
                  <a:gdLst>
                    <a:gd name="T0" fmla="*/ 6 w 11"/>
                    <a:gd name="T1" fmla="*/ 148 h 148"/>
                    <a:gd name="T2" fmla="*/ 0 w 11"/>
                    <a:gd name="T3" fmla="*/ 143 h 148"/>
                    <a:gd name="T4" fmla="*/ 0 w 11"/>
                    <a:gd name="T5" fmla="*/ 5 h 148"/>
                    <a:gd name="T6" fmla="*/ 6 w 11"/>
                    <a:gd name="T7" fmla="*/ 0 h 148"/>
                    <a:gd name="T8" fmla="*/ 11 w 11"/>
                    <a:gd name="T9" fmla="*/ 5 h 148"/>
                    <a:gd name="T10" fmla="*/ 11 w 11"/>
                    <a:gd name="T11" fmla="*/ 143 h 148"/>
                    <a:gd name="T12" fmla="*/ 6 w 11"/>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1" h="148">
                      <a:moveTo>
                        <a:pt x="6" y="148"/>
                      </a:moveTo>
                      <a:cubicBezTo>
                        <a:pt x="3" y="148"/>
                        <a:pt x="0" y="146"/>
                        <a:pt x="0" y="143"/>
                      </a:cubicBezTo>
                      <a:lnTo>
                        <a:pt x="0" y="5"/>
                      </a:lnTo>
                      <a:cubicBezTo>
                        <a:pt x="0" y="2"/>
                        <a:pt x="3" y="0"/>
                        <a:pt x="6" y="0"/>
                      </a:cubicBezTo>
                      <a:cubicBezTo>
                        <a:pt x="8" y="0"/>
                        <a:pt x="11" y="2"/>
                        <a:pt x="11" y="5"/>
                      </a:cubicBezTo>
                      <a:lnTo>
                        <a:pt x="11" y="143"/>
                      </a:lnTo>
                      <a:cubicBezTo>
                        <a:pt x="11" y="146"/>
                        <a:pt x="8" y="148"/>
                        <a:pt x="6" y="148"/>
                      </a:cubicBezTo>
                      <a:close/>
                    </a:path>
                  </a:pathLst>
                </a:custGeom>
                <a:solidFill>
                  <a:srgbClr val="22222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sp>
            <p:nvSpPr>
              <p:cNvPr id="90" name="Freeform 249">
                <a:extLst>
                  <a:ext uri="{FF2B5EF4-FFF2-40B4-BE49-F238E27FC236}">
                    <a16:creationId xmlns:a16="http://schemas.microsoft.com/office/drawing/2014/main" id="{A9898097-A6D6-5A35-6332-0FA90C24D5C7}"/>
                  </a:ext>
                </a:extLst>
              </p:cNvPr>
              <p:cNvSpPr>
                <a:spLocks/>
              </p:cNvSpPr>
              <p:nvPr/>
            </p:nvSpPr>
            <p:spPr bwMode="auto">
              <a:xfrm>
                <a:off x="6777038" y="3244851"/>
                <a:ext cx="6350" cy="87313"/>
              </a:xfrm>
              <a:custGeom>
                <a:avLst/>
                <a:gdLst>
                  <a:gd name="T0" fmla="*/ 5 w 10"/>
                  <a:gd name="T1" fmla="*/ 148 h 148"/>
                  <a:gd name="T2" fmla="*/ 0 w 10"/>
                  <a:gd name="T3" fmla="*/ 143 h 148"/>
                  <a:gd name="T4" fmla="*/ 0 w 10"/>
                  <a:gd name="T5" fmla="*/ 5 h 148"/>
                  <a:gd name="T6" fmla="*/ 5 w 10"/>
                  <a:gd name="T7" fmla="*/ 0 h 148"/>
                  <a:gd name="T8" fmla="*/ 10 w 10"/>
                  <a:gd name="T9" fmla="*/ 5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5"/>
                    </a:lnTo>
                    <a:cubicBezTo>
                      <a:pt x="0" y="2"/>
                      <a:pt x="2" y="0"/>
                      <a:pt x="5" y="0"/>
                    </a:cubicBezTo>
                    <a:cubicBezTo>
                      <a:pt x="8" y="0"/>
                      <a:pt x="10" y="2"/>
                      <a:pt x="10" y="5"/>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sp>
            <p:nvSpPr>
              <p:cNvPr id="91" name="Freeform 250">
                <a:extLst>
                  <a:ext uri="{FF2B5EF4-FFF2-40B4-BE49-F238E27FC236}">
                    <a16:creationId xmlns:a16="http://schemas.microsoft.com/office/drawing/2014/main" id="{BE52355D-F5C8-82AF-243E-AAB4F17CF1C2}"/>
                  </a:ext>
                </a:extLst>
              </p:cNvPr>
              <p:cNvSpPr>
                <a:spLocks/>
              </p:cNvSpPr>
              <p:nvPr/>
            </p:nvSpPr>
            <p:spPr bwMode="auto">
              <a:xfrm>
                <a:off x="6858000" y="3163888"/>
                <a:ext cx="6350" cy="87313"/>
              </a:xfrm>
              <a:custGeom>
                <a:avLst/>
                <a:gdLst>
                  <a:gd name="T0" fmla="*/ 5 w 10"/>
                  <a:gd name="T1" fmla="*/ 148 h 148"/>
                  <a:gd name="T2" fmla="*/ 0 w 10"/>
                  <a:gd name="T3" fmla="*/ 143 h 148"/>
                  <a:gd name="T4" fmla="*/ 0 w 10"/>
                  <a:gd name="T5" fmla="*/ 6 h 148"/>
                  <a:gd name="T6" fmla="*/ 5 w 10"/>
                  <a:gd name="T7" fmla="*/ 0 h 148"/>
                  <a:gd name="T8" fmla="*/ 10 w 10"/>
                  <a:gd name="T9" fmla="*/ 6 h 148"/>
                  <a:gd name="T10" fmla="*/ 10 w 10"/>
                  <a:gd name="T11" fmla="*/ 143 h 148"/>
                  <a:gd name="T12" fmla="*/ 5 w 10"/>
                  <a:gd name="T13" fmla="*/ 148 h 148"/>
                </a:gdLst>
                <a:ahLst/>
                <a:cxnLst>
                  <a:cxn ang="0">
                    <a:pos x="T0" y="T1"/>
                  </a:cxn>
                  <a:cxn ang="0">
                    <a:pos x="T2" y="T3"/>
                  </a:cxn>
                  <a:cxn ang="0">
                    <a:pos x="T4" y="T5"/>
                  </a:cxn>
                  <a:cxn ang="0">
                    <a:pos x="T6" y="T7"/>
                  </a:cxn>
                  <a:cxn ang="0">
                    <a:pos x="T8" y="T9"/>
                  </a:cxn>
                  <a:cxn ang="0">
                    <a:pos x="T10" y="T11"/>
                  </a:cxn>
                  <a:cxn ang="0">
                    <a:pos x="T12" y="T13"/>
                  </a:cxn>
                </a:cxnLst>
                <a:rect l="0" t="0" r="r" b="b"/>
                <a:pathLst>
                  <a:path w="10" h="148">
                    <a:moveTo>
                      <a:pt x="5" y="148"/>
                    </a:moveTo>
                    <a:cubicBezTo>
                      <a:pt x="2" y="148"/>
                      <a:pt x="0" y="146"/>
                      <a:pt x="0" y="143"/>
                    </a:cubicBezTo>
                    <a:lnTo>
                      <a:pt x="0" y="6"/>
                    </a:lnTo>
                    <a:cubicBezTo>
                      <a:pt x="0" y="3"/>
                      <a:pt x="2" y="0"/>
                      <a:pt x="5" y="0"/>
                    </a:cubicBezTo>
                    <a:cubicBezTo>
                      <a:pt x="8" y="0"/>
                      <a:pt x="10" y="3"/>
                      <a:pt x="10" y="6"/>
                    </a:cubicBezTo>
                    <a:lnTo>
                      <a:pt x="10" y="143"/>
                    </a:lnTo>
                    <a:cubicBezTo>
                      <a:pt x="10" y="146"/>
                      <a:pt x="8" y="148"/>
                      <a:pt x="5" y="148"/>
                    </a:cubicBezTo>
                    <a:close/>
                  </a:path>
                </a:pathLst>
              </a:custGeom>
              <a:solidFill>
                <a:schemeClr val="tx1"/>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s-ES" dirty="0"/>
              </a:p>
            </p:txBody>
          </p:sp>
        </p:grpSp>
      </p:grpSp>
      <p:sp>
        <p:nvSpPr>
          <p:cNvPr id="99" name="Elipse 98">
            <a:extLst>
              <a:ext uri="{FF2B5EF4-FFF2-40B4-BE49-F238E27FC236}">
                <a16:creationId xmlns:a16="http://schemas.microsoft.com/office/drawing/2014/main" id="{5AD02B23-58D0-EB35-3638-85CEACFEC363}"/>
              </a:ext>
            </a:extLst>
          </p:cNvPr>
          <p:cNvSpPr/>
          <p:nvPr/>
        </p:nvSpPr>
        <p:spPr>
          <a:xfrm flipH="1">
            <a:off x="606529" y="558962"/>
            <a:ext cx="93799" cy="93799"/>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0" name="Elipse 99">
            <a:extLst>
              <a:ext uri="{FF2B5EF4-FFF2-40B4-BE49-F238E27FC236}">
                <a16:creationId xmlns:a16="http://schemas.microsoft.com/office/drawing/2014/main" id="{EA272251-BB21-87EA-EB33-D5A3FDE28231}"/>
              </a:ext>
            </a:extLst>
          </p:cNvPr>
          <p:cNvSpPr/>
          <p:nvPr/>
        </p:nvSpPr>
        <p:spPr>
          <a:xfrm flipH="1">
            <a:off x="846542" y="558962"/>
            <a:ext cx="93799" cy="93799"/>
          </a:xfrm>
          <a:prstGeom prst="ellipse">
            <a:avLst/>
          </a:prstGeom>
          <a:ln>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ES" dirty="0"/>
          </a:p>
        </p:txBody>
      </p:sp>
      <p:sp>
        <p:nvSpPr>
          <p:cNvPr id="101" name="Elipse 100">
            <a:extLst>
              <a:ext uri="{FF2B5EF4-FFF2-40B4-BE49-F238E27FC236}">
                <a16:creationId xmlns:a16="http://schemas.microsoft.com/office/drawing/2014/main" id="{684160CD-E931-4575-B366-836FB5BBED3B}"/>
              </a:ext>
            </a:extLst>
          </p:cNvPr>
          <p:cNvSpPr/>
          <p:nvPr/>
        </p:nvSpPr>
        <p:spPr>
          <a:xfrm flipH="1">
            <a:off x="1086555" y="558962"/>
            <a:ext cx="93799" cy="93799"/>
          </a:xfrm>
          <a:prstGeom prst="ellipse">
            <a:avLst/>
          </a:prstGeom>
          <a:ln>
            <a:solidFill>
              <a:schemeClr val="tx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ES" dirty="0"/>
          </a:p>
        </p:txBody>
      </p:sp>
      <p:sp>
        <p:nvSpPr>
          <p:cNvPr id="14" name="Rectángulo: esquinas redondeadas 13">
            <a:extLst>
              <a:ext uri="{FF2B5EF4-FFF2-40B4-BE49-F238E27FC236}">
                <a16:creationId xmlns:a16="http://schemas.microsoft.com/office/drawing/2014/main" id="{55D42A93-18CB-7758-2325-FAC161E68177}"/>
              </a:ext>
            </a:extLst>
          </p:cNvPr>
          <p:cNvSpPr/>
          <p:nvPr/>
        </p:nvSpPr>
        <p:spPr>
          <a:xfrm>
            <a:off x="3661475" y="1284615"/>
            <a:ext cx="1821051" cy="538996"/>
          </a:xfrm>
          <a:prstGeom prst="roundRect">
            <a:avLst/>
          </a:prstGeom>
          <a:ln>
            <a:solidFill>
              <a:schemeClr val="tx1"/>
            </a:solidFill>
          </a:ln>
          <a:effectLst>
            <a:outerShdw dist="1143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wrap="none" tIns="180000" bIns="108000" rtlCol="0" anchor="ctr"/>
          <a:lstStyle/>
          <a:p>
            <a:pPr algn="ctr"/>
            <a:r>
              <a:rPr lang="es-ES" b="1" dirty="0">
                <a:latin typeface="+mj-lt"/>
              </a:rPr>
              <a:t>MÉTODOS</a:t>
            </a:r>
            <a:endParaRPr lang="en-US" b="1" dirty="0">
              <a:latin typeface="+mj-lt"/>
            </a:endParaRPr>
          </a:p>
        </p:txBody>
      </p:sp>
    </p:spTree>
    <p:extLst>
      <p:ext uri="{BB962C8B-B14F-4D97-AF65-F5344CB8AC3E}">
        <p14:creationId xmlns:p14="http://schemas.microsoft.com/office/powerpoint/2010/main" val="292467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4"/>
                                        </p:tgtEl>
                                        <p:attrNameLst>
                                          <p:attrName>style.visibility</p:attrName>
                                        </p:attrNameLst>
                                      </p:cBhvr>
                                      <p:to>
                                        <p:strVal val="visible"/>
                                      </p:to>
                                    </p:set>
                                    <p:anim calcmode="lin" valueType="num">
                                      <p:cBhvr additive="base">
                                        <p:cTn id="11" dur="500" fill="hold"/>
                                        <p:tgtEl>
                                          <p:spTgt spid="44"/>
                                        </p:tgtEl>
                                        <p:attrNameLst>
                                          <p:attrName>ppt_x</p:attrName>
                                        </p:attrNameLst>
                                      </p:cBhvr>
                                      <p:tavLst>
                                        <p:tav tm="0">
                                          <p:val>
                                            <p:strVal val="#ppt_x"/>
                                          </p:val>
                                        </p:tav>
                                        <p:tav tm="100000">
                                          <p:val>
                                            <p:strVal val="#ppt_x"/>
                                          </p:val>
                                        </p:tav>
                                      </p:tavLst>
                                    </p:anim>
                                    <p:anim calcmode="lin" valueType="num">
                                      <p:cBhvr additive="base">
                                        <p:cTn id="12" dur="500" fill="hold"/>
                                        <p:tgtEl>
                                          <p:spTgt spid="44"/>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500" fill="hold"/>
                                        <p:tgtEl>
                                          <p:spTgt spid="45"/>
                                        </p:tgtEl>
                                        <p:attrNameLst>
                                          <p:attrName>ppt_x</p:attrName>
                                        </p:attrNameLst>
                                      </p:cBhvr>
                                      <p:tavLst>
                                        <p:tav tm="0">
                                          <p:val>
                                            <p:strVal val="#ppt_x"/>
                                          </p:val>
                                        </p:tav>
                                        <p:tav tm="100000">
                                          <p:val>
                                            <p:strVal val="#ppt_x"/>
                                          </p:val>
                                        </p:tav>
                                      </p:tavLst>
                                    </p:anim>
                                    <p:anim calcmode="lin" valueType="num">
                                      <p:cBhvr additive="base">
                                        <p:cTn id="16" dur="500" fill="hold"/>
                                        <p:tgtEl>
                                          <p:spTgt spid="45"/>
                                        </p:tgtEl>
                                        <p:attrNameLst>
                                          <p:attrName>ppt_y</p:attrName>
                                        </p:attrNameLst>
                                      </p:cBhvr>
                                      <p:tavLst>
                                        <p:tav tm="0">
                                          <p:val>
                                            <p:strVal val="1+#ppt_h/2"/>
                                          </p:val>
                                        </p:tav>
                                        <p:tav tm="100000">
                                          <p:val>
                                            <p:strVal val="#ppt_y"/>
                                          </p:val>
                                        </p:tav>
                                      </p:tavLst>
                                    </p:anim>
                                  </p:childTnLst>
                                </p:cTn>
                              </p:par>
                              <p:par>
                                <p:cTn id="17" presetID="32" presetClass="emph" presetSubtype="0" fill="hold" grpId="0" nodeType="withEffect">
                                  <p:stCondLst>
                                    <p:cond delay="0"/>
                                  </p:stCondLst>
                                  <p:childTnLst>
                                    <p:animRot by="120000">
                                      <p:cBhvr>
                                        <p:cTn id="18" dur="100" fill="hold">
                                          <p:stCondLst>
                                            <p:cond delay="0"/>
                                          </p:stCondLst>
                                        </p:cTn>
                                        <p:tgtEl>
                                          <p:spTgt spid="42"/>
                                        </p:tgtEl>
                                        <p:attrNameLst>
                                          <p:attrName>r</p:attrName>
                                        </p:attrNameLst>
                                      </p:cBhvr>
                                    </p:animRot>
                                    <p:animRot by="-240000">
                                      <p:cBhvr>
                                        <p:cTn id="19" dur="200" fill="hold">
                                          <p:stCondLst>
                                            <p:cond delay="200"/>
                                          </p:stCondLst>
                                        </p:cTn>
                                        <p:tgtEl>
                                          <p:spTgt spid="42"/>
                                        </p:tgtEl>
                                        <p:attrNameLst>
                                          <p:attrName>r</p:attrName>
                                        </p:attrNameLst>
                                      </p:cBhvr>
                                    </p:animRot>
                                    <p:animRot by="240000">
                                      <p:cBhvr>
                                        <p:cTn id="20" dur="200" fill="hold">
                                          <p:stCondLst>
                                            <p:cond delay="400"/>
                                          </p:stCondLst>
                                        </p:cTn>
                                        <p:tgtEl>
                                          <p:spTgt spid="42"/>
                                        </p:tgtEl>
                                        <p:attrNameLst>
                                          <p:attrName>r</p:attrName>
                                        </p:attrNameLst>
                                      </p:cBhvr>
                                    </p:animRot>
                                    <p:animRot by="-240000">
                                      <p:cBhvr>
                                        <p:cTn id="21" dur="200" fill="hold">
                                          <p:stCondLst>
                                            <p:cond delay="600"/>
                                          </p:stCondLst>
                                        </p:cTn>
                                        <p:tgtEl>
                                          <p:spTgt spid="42"/>
                                        </p:tgtEl>
                                        <p:attrNameLst>
                                          <p:attrName>r</p:attrName>
                                        </p:attrNameLst>
                                      </p:cBhvr>
                                    </p:animRot>
                                    <p:animRot by="120000">
                                      <p:cBhvr>
                                        <p:cTn id="22" dur="200" fill="hold">
                                          <p:stCondLst>
                                            <p:cond delay="800"/>
                                          </p:stCondLst>
                                        </p:cTn>
                                        <p:tgtEl>
                                          <p:spTgt spid="42"/>
                                        </p:tgtEl>
                                        <p:attrNameLst>
                                          <p:attrName>r</p:attrName>
                                        </p:attrNameLst>
                                      </p:cBhvr>
                                    </p:animRot>
                                  </p:childTnLst>
                                </p:cTn>
                              </p:par>
                              <p:par>
                                <p:cTn id="23" presetID="32" presetClass="emph" presetSubtype="0" fill="hold" nodeType="withEffect">
                                  <p:stCondLst>
                                    <p:cond delay="0"/>
                                  </p:stCondLst>
                                  <p:childTnLst>
                                    <p:animRot by="120000">
                                      <p:cBhvr>
                                        <p:cTn id="24" dur="100" fill="hold">
                                          <p:stCondLst>
                                            <p:cond delay="0"/>
                                          </p:stCondLst>
                                        </p:cTn>
                                        <p:tgtEl>
                                          <p:spTgt spid="86"/>
                                        </p:tgtEl>
                                        <p:attrNameLst>
                                          <p:attrName>r</p:attrName>
                                        </p:attrNameLst>
                                      </p:cBhvr>
                                    </p:animRot>
                                    <p:animRot by="-240000">
                                      <p:cBhvr>
                                        <p:cTn id="25" dur="200" fill="hold">
                                          <p:stCondLst>
                                            <p:cond delay="200"/>
                                          </p:stCondLst>
                                        </p:cTn>
                                        <p:tgtEl>
                                          <p:spTgt spid="86"/>
                                        </p:tgtEl>
                                        <p:attrNameLst>
                                          <p:attrName>r</p:attrName>
                                        </p:attrNameLst>
                                      </p:cBhvr>
                                    </p:animRot>
                                    <p:animRot by="240000">
                                      <p:cBhvr>
                                        <p:cTn id="26" dur="200" fill="hold">
                                          <p:stCondLst>
                                            <p:cond delay="400"/>
                                          </p:stCondLst>
                                        </p:cTn>
                                        <p:tgtEl>
                                          <p:spTgt spid="86"/>
                                        </p:tgtEl>
                                        <p:attrNameLst>
                                          <p:attrName>r</p:attrName>
                                        </p:attrNameLst>
                                      </p:cBhvr>
                                    </p:animRot>
                                    <p:animRot by="-240000">
                                      <p:cBhvr>
                                        <p:cTn id="27" dur="200" fill="hold">
                                          <p:stCondLst>
                                            <p:cond delay="600"/>
                                          </p:stCondLst>
                                        </p:cTn>
                                        <p:tgtEl>
                                          <p:spTgt spid="86"/>
                                        </p:tgtEl>
                                        <p:attrNameLst>
                                          <p:attrName>r</p:attrName>
                                        </p:attrNameLst>
                                      </p:cBhvr>
                                    </p:animRot>
                                    <p:animRot by="120000">
                                      <p:cBhvr>
                                        <p:cTn id="28" dur="200" fill="hold">
                                          <p:stCondLst>
                                            <p:cond delay="800"/>
                                          </p:stCondLst>
                                        </p:cTn>
                                        <p:tgtEl>
                                          <p:spTgt spid="8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42" grpId="0" animBg="1"/>
      <p:bldP spid="44" grpId="0" animBg="1"/>
      <p:bldP spid="45" grpId="0" animBg="1"/>
    </p:bldLst>
  </p:timing>
</p:sld>
</file>

<file path=ppt/theme/theme1.xml><?xml version="1.0" encoding="utf-8"?>
<a:theme xmlns:a="http://schemas.openxmlformats.org/drawingml/2006/main" name="Office Theme">
  <a:themeElements>
    <a:clrScheme name="Passion Fruit Recipes Workshop by Slidesgo">
      <a:dk1>
        <a:sysClr val="windowText" lastClr="000000"/>
      </a:dk1>
      <a:lt1>
        <a:sysClr val="window" lastClr="FFFFFF"/>
      </a:lt1>
      <a:dk2>
        <a:srgbClr val="44546A"/>
      </a:dk2>
      <a:lt2>
        <a:srgbClr val="BAA5FF"/>
      </a:lt2>
      <a:accent1>
        <a:srgbClr val="5339EA"/>
      </a:accent1>
      <a:accent2>
        <a:srgbClr val="DBFE87"/>
      </a:accent2>
      <a:accent3>
        <a:srgbClr val="E6A2D0"/>
      </a:accent3>
      <a:accent4>
        <a:srgbClr val="60C7B8"/>
      </a:accent4>
      <a:accent5>
        <a:srgbClr val="FFFFFF"/>
      </a:accent5>
      <a:accent6>
        <a:srgbClr val="FFFFFF"/>
      </a:accent6>
      <a:hlink>
        <a:srgbClr val="FFFFFF"/>
      </a:hlink>
      <a:folHlink>
        <a:srgbClr val="000000"/>
      </a:folHlink>
    </a:clrScheme>
    <a:fontScheme name="Personalizado 1">
      <a:majorFont>
        <a:latin typeface="Poppins"/>
        <a:ea typeface=""/>
        <a:cs typeface=""/>
      </a:majorFont>
      <a:minorFont>
        <a:latin typeface="Source Sans Pro"/>
        <a:ea typeface=""/>
        <a:cs typeface=""/>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11411</TotalTime>
  <Words>2032</Words>
  <Application>Microsoft Office PowerPoint</Application>
  <PresentationFormat>Presentación en pantalla (16:9)</PresentationFormat>
  <Paragraphs>355</Paragraphs>
  <Slides>52</Slides>
  <Notes>25</Notes>
  <HiddenSlides>0</HiddenSlides>
  <MMClips>0</MMClips>
  <ScaleCrop>false</ScaleCrop>
  <HeadingPairs>
    <vt:vector size="6" baseType="variant">
      <vt:variant>
        <vt:lpstr>Fuentes usadas</vt:lpstr>
      </vt:variant>
      <vt:variant>
        <vt:i4>11</vt:i4>
      </vt:variant>
      <vt:variant>
        <vt:lpstr>Tema</vt:lpstr>
      </vt:variant>
      <vt:variant>
        <vt:i4>2</vt:i4>
      </vt:variant>
      <vt:variant>
        <vt:lpstr>Títulos de diapositiva</vt:lpstr>
      </vt:variant>
      <vt:variant>
        <vt:i4>52</vt:i4>
      </vt:variant>
    </vt:vector>
  </HeadingPairs>
  <TitlesOfParts>
    <vt:vector size="65" baseType="lpstr">
      <vt:lpstr>Amatic SC</vt:lpstr>
      <vt:lpstr>Anaheim</vt:lpstr>
      <vt:lpstr>Arial</vt:lpstr>
      <vt:lpstr>Calibri</vt:lpstr>
      <vt:lpstr>Candara</vt:lpstr>
      <vt:lpstr>Poppins</vt:lpstr>
      <vt:lpstr>Proxima Nova</vt:lpstr>
      <vt:lpstr>Proxima Nova Semibold</vt:lpstr>
      <vt:lpstr>Roboto Medium</vt:lpstr>
      <vt:lpstr>Source Sans Pro</vt:lpstr>
      <vt:lpstr>Wingdings</vt:lpstr>
      <vt:lpstr>Office Theme</vt:lpstr>
      <vt:lpstr>Slidesgo Final Pages</vt:lpstr>
      <vt:lpstr>ACADEMIA DE PROGRAMACIÓN Y APRENDIZAJE DE CÓDIGO</vt:lpstr>
      <vt:lpstr>CONTENIDO DE ESTA PLANTILLA</vt:lpstr>
      <vt:lpstr>ÍNDICE</vt:lpstr>
      <vt:lpstr>MÉTODO DE ENSEÑANZA</vt:lpstr>
      <vt:lpstr>PROGRAMACIÓN Y APRENDIZAJE</vt:lpstr>
      <vt:lpstr>Presentación de PowerPoint</vt:lpstr>
      <vt:lpstr>Presentación de PowerPoint</vt:lpstr>
      <vt:lpstr>NUESTRAS TÉCNICAS</vt:lpstr>
      <vt:lpstr>MÉTODO DE ENSEÑANZA</vt:lpstr>
      <vt:lpstr>¿QUÉ NOS DIFERENCIA?</vt:lpstr>
      <vt:lpstr>150 000</vt:lpstr>
      <vt:lpstr>EL CURRICULUM</vt:lpstr>
      <vt:lpstr>NUESTRAS ÁREAS ACADÉMICAS</vt:lpstr>
      <vt:lpstr>UNA IMAGEN VALE MÁS QUE MIL PALABRAS</vt:lpstr>
      <vt:lpstr>NUESTRA MISIÓN Y VISIÓN</vt:lpstr>
      <vt:lpstr>NUESTROS VALORES</vt:lpstr>
      <vt:lpstr>NUESTRO ÉXITO</vt:lpstr>
      <vt:lpstr>ESTADÍSTICAS</vt:lpstr>
      <vt:lpstr>NUESTROS PROFESORES</vt:lpstr>
      <vt:lpstr>NUESTRAS ACADEMIAS</vt:lpstr>
      <vt:lpstr>NUESTRAS METAS</vt:lpstr>
      <vt:lpstr>PROGRESO  DEL ESTUDIANTE</vt:lpstr>
      <vt:lpstr> </vt:lpstr>
      <vt:lpstr>HORARIOS </vt:lpstr>
      <vt:lpstr>¡GRACIAS!</vt:lpstr>
      <vt:lpstr>RECURSOS ALTERNATIVOS</vt:lpstr>
      <vt:lpstr>RECURSOS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Nature Icons</vt:lpstr>
      <vt:lpstr>SEO &amp; Marketing Icons</vt:lpstr>
      <vt:lpstr>Premium infographics</vt:lpstr>
      <vt:lpstr>Premium infographics</vt:lpstr>
      <vt:lpstr>Premium Icons</vt:lpstr>
      <vt:lpstr>Premium Icons</vt:lpstr>
      <vt:lpstr>Premium Icons</vt:lpstr>
      <vt:lpstr>Premium Icons</vt:lpstr>
      <vt:lpstr>Premium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Ruben Martin Sanchez</dc:creator>
  <cp:lastModifiedBy>Estrella Navarro García</cp:lastModifiedBy>
  <cp:revision>47</cp:revision>
  <dcterms:created xsi:type="dcterms:W3CDTF">2021-10-12T08:06:43Z</dcterms:created>
  <dcterms:modified xsi:type="dcterms:W3CDTF">2023-01-04T13:46:54Z</dcterms:modified>
</cp:coreProperties>
</file>

<file path=docProps/thumbnail.jpeg>
</file>